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62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B8B9A-B3DB-EAE1-74FE-89AFA223E297}" v="391" dt="2020-11-10T18:44:48.154"/>
    <p1510:client id="{9A210189-BC8A-2E8A-2E57-D3BE446FDBC8}" v="6" dt="2020-11-11T12:37:19.680"/>
    <p1510:client id="{C40DCE9E-600C-4EB6-F60A-8630EC02F7A4}" v="21" dt="2020-11-10T15:30:43.062"/>
    <p1510:client id="{C95BA21F-D85A-4C45-9548-B6C34C34BCEC}" v="1166" dt="2020-11-10T15:22:49.584"/>
    <p1510:client id="{D3907AAE-31CF-B4B0-74C8-348195EEDF65}" v="2" dt="2020-11-10T15:23:52.953"/>
    <p1510:client id="{FB9798C7-89F9-FB1E-5E92-D52DA42CFFDC}" v="169" dt="2020-11-10T15:42:59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97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4FBFC-9D36-4737-BD51-D3B1796286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EC55997-20A1-46F3-B285-98492C36C68F}">
      <dgm:prSet phldr="0"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650</a:t>
          </a:r>
          <a:r>
            <a:rPr lang="en-US" sz="2400" b="0" i="0" u="none" strike="noStrike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20 = 630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6F3BD-F737-47E4-93FC-DA8983629E80}" type="parTrans" cxnId="{8F8D0FD6-B3BC-49F3-AFC9-640DCD593B8B}">
      <dgm:prSet/>
      <dgm:spPr/>
      <dgm:t>
        <a:bodyPr/>
        <a:lstStyle/>
        <a:p>
          <a:endParaRPr lang="en-US"/>
        </a:p>
      </dgm:t>
    </dgm:pt>
    <dgm:pt modelId="{05FF162E-C6D5-48C5-A09A-D22F2CE707D2}" type="sibTrans" cxnId="{8F8D0FD6-B3BC-49F3-AFC9-640DCD593B8B}">
      <dgm:prSet/>
      <dgm:spPr/>
      <dgm:t>
        <a:bodyPr/>
        <a:lstStyle/>
        <a:p>
          <a:endParaRPr lang="en-US"/>
        </a:p>
      </dgm:t>
    </dgm:pt>
    <dgm:pt modelId="{06BC92E5-A75C-4CA9-8783-165951D77DB0}">
      <dgm:prSet phldr="0" custT="1"/>
      <dgm:spPr/>
      <dgm:t>
        <a:bodyPr/>
        <a:lstStyle/>
        <a:p>
          <a:pPr rtl="0"/>
          <a:r>
            <a:rPr lang="en-US" sz="2400" b="0" i="0" u="none" strike="noStrike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Умањеник</a:t>
          </a:r>
          <a:r>
            <a:rPr lang="en-US" sz="2400" b="0" i="0" u="none" strike="noStrike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0" u="none" strike="noStrike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умањилац</a:t>
          </a:r>
          <a:r>
            <a:rPr lang="en-US" sz="2400" b="0" i="0" u="none" strike="noStrike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 и </a:t>
          </a:r>
          <a:r>
            <a:rPr lang="en-US" sz="2400" b="0" i="0" u="none" strike="noStrike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endParaRPr lang="en-US" sz="2400" b="0" i="0" u="none" strike="noStrike" cap="none" baseline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45877-DE46-4175-8197-FE8BA918F6F4}" type="parTrans" cxnId="{77162C36-4E81-46DE-B77A-FFA270444F3F}">
      <dgm:prSet/>
      <dgm:spPr/>
      <dgm:t>
        <a:bodyPr/>
        <a:lstStyle/>
        <a:p>
          <a:endParaRPr lang="en-US"/>
        </a:p>
      </dgm:t>
    </dgm:pt>
    <dgm:pt modelId="{10AB0D27-65CE-489A-9305-B8287F35B747}" type="sibTrans" cxnId="{77162C36-4E81-46DE-B77A-FFA270444F3F}">
      <dgm:prSet/>
      <dgm:spPr/>
      <dgm:t>
        <a:bodyPr/>
        <a:lstStyle/>
        <a:p>
          <a:endParaRPr lang="en-US"/>
        </a:p>
      </dgm:t>
    </dgm:pt>
    <dgm:pt modelId="{7ECD3098-7FA7-4DCE-B94B-92D10CDDF5ED}" type="pres">
      <dgm:prSet presAssocID="{13E4FBFC-9D36-4737-BD51-D3B179628600}" presName="root" presStyleCnt="0">
        <dgm:presLayoutVars>
          <dgm:dir/>
          <dgm:resizeHandles val="exact"/>
        </dgm:presLayoutVars>
      </dgm:prSet>
      <dgm:spPr/>
    </dgm:pt>
    <dgm:pt modelId="{F06D5A45-F5C9-4D45-815B-520E0B622EC3}" type="pres">
      <dgm:prSet presAssocID="{9EC55997-20A1-46F3-B285-98492C36C68F}" presName="compNode" presStyleCnt="0"/>
      <dgm:spPr/>
    </dgm:pt>
    <dgm:pt modelId="{A6C77475-01F3-46BC-BCA8-0E97D8C2F3A6}" type="pres">
      <dgm:prSet presAssocID="{9EC55997-20A1-46F3-B285-98492C36C68F}" presName="bgRect" presStyleLbl="bgShp" presStyleIdx="0" presStyleCnt="2"/>
      <dgm:spPr/>
    </dgm:pt>
    <dgm:pt modelId="{155A5A80-A5C8-4416-B8CE-557786F9A86B}" type="pres">
      <dgm:prSet presAssocID="{9EC55997-20A1-46F3-B285-98492C36C68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7B249313-251F-4D49-9903-E0ADC482A9A4}" type="pres">
      <dgm:prSet presAssocID="{9EC55997-20A1-46F3-B285-98492C36C68F}" presName="spaceRect" presStyleCnt="0"/>
      <dgm:spPr/>
    </dgm:pt>
    <dgm:pt modelId="{96966057-6033-4ECD-B373-1E48E533D2E8}" type="pres">
      <dgm:prSet presAssocID="{9EC55997-20A1-46F3-B285-98492C36C68F}" presName="parTx" presStyleLbl="revTx" presStyleIdx="0" presStyleCnt="2" custScaleX="100149">
        <dgm:presLayoutVars>
          <dgm:chMax val="0"/>
          <dgm:chPref val="0"/>
        </dgm:presLayoutVars>
      </dgm:prSet>
      <dgm:spPr/>
    </dgm:pt>
    <dgm:pt modelId="{FCA9A8A6-273E-487A-81DE-1B10DA3BBEE9}" type="pres">
      <dgm:prSet presAssocID="{05FF162E-C6D5-48C5-A09A-D22F2CE707D2}" presName="sibTrans" presStyleCnt="0"/>
      <dgm:spPr/>
    </dgm:pt>
    <dgm:pt modelId="{F1E09A5B-EEA9-4ACB-BD6B-CED1DB21016D}" type="pres">
      <dgm:prSet presAssocID="{06BC92E5-A75C-4CA9-8783-165951D77DB0}" presName="compNode" presStyleCnt="0"/>
      <dgm:spPr/>
    </dgm:pt>
    <dgm:pt modelId="{663CAF84-0CB4-46A3-8AB6-65B3B38CBE98}" type="pres">
      <dgm:prSet presAssocID="{06BC92E5-A75C-4CA9-8783-165951D77DB0}" presName="bgRect" presStyleLbl="bgShp" presStyleIdx="1" presStyleCnt="2"/>
      <dgm:spPr/>
    </dgm:pt>
    <dgm:pt modelId="{19D4A0E2-79D5-4553-B69D-1F0040A8D255}" type="pres">
      <dgm:prSet presAssocID="{06BC92E5-A75C-4CA9-8783-165951D77D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k potvrde"/>
        </a:ext>
      </dgm:extLst>
    </dgm:pt>
    <dgm:pt modelId="{6880F677-47A8-4055-A7B3-41CF8328D212}" type="pres">
      <dgm:prSet presAssocID="{06BC92E5-A75C-4CA9-8783-165951D77DB0}" presName="spaceRect" presStyleCnt="0"/>
      <dgm:spPr/>
    </dgm:pt>
    <dgm:pt modelId="{895DF31B-27B6-47D6-AC2B-40EC3E218319}" type="pres">
      <dgm:prSet presAssocID="{06BC92E5-A75C-4CA9-8783-165951D77DB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7162C36-4E81-46DE-B77A-FFA270444F3F}" srcId="{13E4FBFC-9D36-4737-BD51-D3B179628600}" destId="{06BC92E5-A75C-4CA9-8783-165951D77DB0}" srcOrd="1" destOrd="0" parTransId="{64045877-DE46-4175-8197-FE8BA918F6F4}" sibTransId="{10AB0D27-65CE-489A-9305-B8287F35B747}"/>
    <dgm:cxn modelId="{0E490D3A-E324-4418-A772-EBB46477F05B}" type="presOf" srcId="{13E4FBFC-9D36-4737-BD51-D3B179628600}" destId="{7ECD3098-7FA7-4DCE-B94B-92D10CDDF5ED}" srcOrd="0" destOrd="0" presId="urn:microsoft.com/office/officeart/2018/2/layout/IconVerticalSolidList"/>
    <dgm:cxn modelId="{DA8BE9B5-B490-493C-BD4C-C43D0512ECC2}" type="presOf" srcId="{06BC92E5-A75C-4CA9-8783-165951D77DB0}" destId="{895DF31B-27B6-47D6-AC2B-40EC3E218319}" srcOrd="0" destOrd="0" presId="urn:microsoft.com/office/officeart/2018/2/layout/IconVerticalSolidList"/>
    <dgm:cxn modelId="{8F8D0FD6-B3BC-49F3-AFC9-640DCD593B8B}" srcId="{13E4FBFC-9D36-4737-BD51-D3B179628600}" destId="{9EC55997-20A1-46F3-B285-98492C36C68F}" srcOrd="0" destOrd="0" parTransId="{7556F3BD-F737-47E4-93FC-DA8983629E80}" sibTransId="{05FF162E-C6D5-48C5-A09A-D22F2CE707D2}"/>
    <dgm:cxn modelId="{52F6A0ED-A6BB-4793-9FB2-E79BB063A92B}" type="presOf" srcId="{9EC55997-20A1-46F3-B285-98492C36C68F}" destId="{96966057-6033-4ECD-B373-1E48E533D2E8}" srcOrd="0" destOrd="0" presId="urn:microsoft.com/office/officeart/2018/2/layout/IconVerticalSolidList"/>
    <dgm:cxn modelId="{D5E68903-E6B0-4BC1-BABF-5E745CC2858D}" type="presParOf" srcId="{7ECD3098-7FA7-4DCE-B94B-92D10CDDF5ED}" destId="{F06D5A45-F5C9-4D45-815B-520E0B622EC3}" srcOrd="0" destOrd="0" presId="urn:microsoft.com/office/officeart/2018/2/layout/IconVerticalSolidList"/>
    <dgm:cxn modelId="{DF6DB8DC-CF7B-453E-A26F-500BC5181914}" type="presParOf" srcId="{F06D5A45-F5C9-4D45-815B-520E0B622EC3}" destId="{A6C77475-01F3-46BC-BCA8-0E97D8C2F3A6}" srcOrd="0" destOrd="0" presId="urn:microsoft.com/office/officeart/2018/2/layout/IconVerticalSolidList"/>
    <dgm:cxn modelId="{27E87245-42D0-4106-8121-42CCC59F7A8A}" type="presParOf" srcId="{F06D5A45-F5C9-4D45-815B-520E0B622EC3}" destId="{155A5A80-A5C8-4416-B8CE-557786F9A86B}" srcOrd="1" destOrd="0" presId="urn:microsoft.com/office/officeart/2018/2/layout/IconVerticalSolidList"/>
    <dgm:cxn modelId="{7B2EA786-E32B-45EF-83EB-D5F933523FDE}" type="presParOf" srcId="{F06D5A45-F5C9-4D45-815B-520E0B622EC3}" destId="{7B249313-251F-4D49-9903-E0ADC482A9A4}" srcOrd="2" destOrd="0" presId="urn:microsoft.com/office/officeart/2018/2/layout/IconVerticalSolidList"/>
    <dgm:cxn modelId="{2A08D86D-9A00-45C6-915A-7E0965953C11}" type="presParOf" srcId="{F06D5A45-F5C9-4D45-815B-520E0B622EC3}" destId="{96966057-6033-4ECD-B373-1E48E533D2E8}" srcOrd="3" destOrd="0" presId="urn:microsoft.com/office/officeart/2018/2/layout/IconVerticalSolidList"/>
    <dgm:cxn modelId="{1C838139-395E-4F24-B4A4-1DC4D19464CC}" type="presParOf" srcId="{7ECD3098-7FA7-4DCE-B94B-92D10CDDF5ED}" destId="{FCA9A8A6-273E-487A-81DE-1B10DA3BBEE9}" srcOrd="1" destOrd="0" presId="urn:microsoft.com/office/officeart/2018/2/layout/IconVerticalSolidList"/>
    <dgm:cxn modelId="{620F30EC-69C9-431B-AEE3-539B9C201147}" type="presParOf" srcId="{7ECD3098-7FA7-4DCE-B94B-92D10CDDF5ED}" destId="{F1E09A5B-EEA9-4ACB-BD6B-CED1DB21016D}" srcOrd="2" destOrd="0" presId="urn:microsoft.com/office/officeart/2018/2/layout/IconVerticalSolidList"/>
    <dgm:cxn modelId="{D3E4E42D-EA13-4FA3-AE46-C28558B32434}" type="presParOf" srcId="{F1E09A5B-EEA9-4ACB-BD6B-CED1DB21016D}" destId="{663CAF84-0CB4-46A3-8AB6-65B3B38CBE98}" srcOrd="0" destOrd="0" presId="urn:microsoft.com/office/officeart/2018/2/layout/IconVerticalSolidList"/>
    <dgm:cxn modelId="{70D0039C-91D3-496C-B83E-260DFDAFB9C4}" type="presParOf" srcId="{F1E09A5B-EEA9-4ACB-BD6B-CED1DB21016D}" destId="{19D4A0E2-79D5-4553-B69D-1F0040A8D255}" srcOrd="1" destOrd="0" presId="urn:microsoft.com/office/officeart/2018/2/layout/IconVerticalSolidList"/>
    <dgm:cxn modelId="{89397061-F3FE-4890-B876-FBAB5604DE8F}" type="presParOf" srcId="{F1E09A5B-EEA9-4ACB-BD6B-CED1DB21016D}" destId="{6880F677-47A8-4055-A7B3-41CF8328D212}" srcOrd="2" destOrd="0" presId="urn:microsoft.com/office/officeart/2018/2/layout/IconVerticalSolidList"/>
    <dgm:cxn modelId="{6C83F1C6-A92D-453B-AA4D-D4E5C7C18854}" type="presParOf" srcId="{F1E09A5B-EEA9-4ACB-BD6B-CED1DB21016D}" destId="{895DF31B-27B6-47D6-AC2B-40EC3E2183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DECCF-C550-48F6-9A50-E495B3E2A2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758AE5A-7C31-446C-89C6-D0038A0CB303}">
      <dgm:prSet custT="1"/>
      <dgm:spPr/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650 – 20 = 630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013BF-8A2C-40D5-8899-926B6E66A665}" type="parTrans" cxnId="{E4FD1CFF-D3A6-4505-B294-0EADC82B5574}">
      <dgm:prSet/>
      <dgm:spPr/>
      <dgm:t>
        <a:bodyPr/>
        <a:lstStyle/>
        <a:p>
          <a:endParaRPr lang="en-US"/>
        </a:p>
      </dgm:t>
    </dgm:pt>
    <dgm:pt modelId="{2D4F8F5B-A381-4281-85D2-4DD1FAF1D87A}" type="sibTrans" cxnId="{E4FD1CFF-D3A6-4505-B294-0EADC82B5574}">
      <dgm:prSet/>
      <dgm:spPr/>
      <dgm:t>
        <a:bodyPr/>
        <a:lstStyle/>
        <a:p>
          <a:endParaRPr lang="en-US"/>
        </a:p>
      </dgm:t>
    </dgm:pt>
    <dgm:pt modelId="{357874BE-66B0-4AB3-97AB-E481E106230B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(650+30)-20=680-20=660</a:t>
          </a:r>
        </a:p>
      </dgm:t>
    </dgm:pt>
    <dgm:pt modelId="{F7951A55-234D-4363-BD43-9DC831D7A483}" type="parTrans" cxnId="{C7A69E7B-C0CD-440E-8BB1-A5A8A618C6AE}">
      <dgm:prSet/>
      <dgm:spPr/>
      <dgm:t>
        <a:bodyPr/>
        <a:lstStyle/>
        <a:p>
          <a:endParaRPr lang="en-US"/>
        </a:p>
      </dgm:t>
    </dgm:pt>
    <dgm:pt modelId="{47606008-8FA8-4A12-BCC1-768197047E0F}" type="sibTrans" cxnId="{C7A69E7B-C0CD-440E-8BB1-A5A8A618C6AE}">
      <dgm:prSet/>
      <dgm:spPr/>
      <dgm:t>
        <a:bodyPr/>
        <a:lstStyle/>
        <a:p>
          <a:endParaRPr lang="en-US"/>
        </a:p>
      </dgm:t>
    </dgm:pt>
    <dgm:pt modelId="{5CA9C75E-C1F1-46B6-B7F2-DA01AD3FF15A}" type="pres">
      <dgm:prSet presAssocID="{E43DECCF-C550-48F6-9A50-E495B3E2A277}" presName="root" presStyleCnt="0">
        <dgm:presLayoutVars>
          <dgm:dir/>
          <dgm:resizeHandles val="exact"/>
        </dgm:presLayoutVars>
      </dgm:prSet>
      <dgm:spPr/>
    </dgm:pt>
    <dgm:pt modelId="{8CAD3052-613E-4902-826A-BF5164C18B30}" type="pres">
      <dgm:prSet presAssocID="{9758AE5A-7C31-446C-89C6-D0038A0CB303}" presName="compNode" presStyleCnt="0"/>
      <dgm:spPr/>
    </dgm:pt>
    <dgm:pt modelId="{FBAD54E3-8FF9-4B16-AC52-7D2F37A50A7C}" type="pres">
      <dgm:prSet presAssocID="{9758AE5A-7C31-446C-89C6-D0038A0CB3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EFF5487-C080-4593-BECB-41506440AAFF}" type="pres">
      <dgm:prSet presAssocID="{9758AE5A-7C31-446C-89C6-D0038A0CB303}" presName="spaceRect" presStyleCnt="0"/>
      <dgm:spPr/>
    </dgm:pt>
    <dgm:pt modelId="{B8275D18-531A-4A52-9F38-C0D2EBF74201}" type="pres">
      <dgm:prSet presAssocID="{9758AE5A-7C31-446C-89C6-D0038A0CB303}" presName="textRect" presStyleLbl="revTx" presStyleIdx="0" presStyleCnt="2">
        <dgm:presLayoutVars>
          <dgm:chMax val="1"/>
          <dgm:chPref val="1"/>
        </dgm:presLayoutVars>
      </dgm:prSet>
      <dgm:spPr/>
    </dgm:pt>
    <dgm:pt modelId="{ABA1D5FF-5E1D-418C-9EF2-2CE025E3F61F}" type="pres">
      <dgm:prSet presAssocID="{2D4F8F5B-A381-4281-85D2-4DD1FAF1D87A}" presName="sibTrans" presStyleCnt="0"/>
      <dgm:spPr/>
    </dgm:pt>
    <dgm:pt modelId="{E9795B90-8FB6-4FB4-844E-CE17B888F868}" type="pres">
      <dgm:prSet presAssocID="{357874BE-66B0-4AB3-97AB-E481E106230B}" presName="compNode" presStyleCnt="0"/>
      <dgm:spPr/>
    </dgm:pt>
    <dgm:pt modelId="{862AA51E-708A-48D1-B32B-95E34004E2E9}" type="pres">
      <dgm:prSet presAssocID="{357874BE-66B0-4AB3-97AB-E481E106230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tor"/>
        </a:ext>
      </dgm:extLst>
    </dgm:pt>
    <dgm:pt modelId="{5EE73052-6953-4910-9A34-5546C9599128}" type="pres">
      <dgm:prSet presAssocID="{357874BE-66B0-4AB3-97AB-E481E106230B}" presName="spaceRect" presStyleCnt="0"/>
      <dgm:spPr/>
    </dgm:pt>
    <dgm:pt modelId="{F2AC6567-6E86-4275-BD89-DDE393AAA7E5}" type="pres">
      <dgm:prSet presAssocID="{357874BE-66B0-4AB3-97AB-E481E106230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7A69E7B-C0CD-440E-8BB1-A5A8A618C6AE}" srcId="{E43DECCF-C550-48F6-9A50-E495B3E2A277}" destId="{357874BE-66B0-4AB3-97AB-E481E106230B}" srcOrd="1" destOrd="0" parTransId="{F7951A55-234D-4363-BD43-9DC831D7A483}" sibTransId="{47606008-8FA8-4A12-BCC1-768197047E0F}"/>
    <dgm:cxn modelId="{30DDBFA1-6564-4CE9-849F-33F1BC9D3F22}" type="presOf" srcId="{9758AE5A-7C31-446C-89C6-D0038A0CB303}" destId="{B8275D18-531A-4A52-9F38-C0D2EBF74201}" srcOrd="0" destOrd="0" presId="urn:microsoft.com/office/officeart/2018/2/layout/IconLabelList"/>
    <dgm:cxn modelId="{0AE4F6A3-7A9F-488C-B2DE-E6D96E780C38}" type="presOf" srcId="{E43DECCF-C550-48F6-9A50-E495B3E2A277}" destId="{5CA9C75E-C1F1-46B6-B7F2-DA01AD3FF15A}" srcOrd="0" destOrd="0" presId="urn:microsoft.com/office/officeart/2018/2/layout/IconLabelList"/>
    <dgm:cxn modelId="{BFECAAFE-CBE4-452E-8213-2A59EF9953A1}" type="presOf" srcId="{357874BE-66B0-4AB3-97AB-E481E106230B}" destId="{F2AC6567-6E86-4275-BD89-DDE393AAA7E5}" srcOrd="0" destOrd="0" presId="urn:microsoft.com/office/officeart/2018/2/layout/IconLabelList"/>
    <dgm:cxn modelId="{E4FD1CFF-D3A6-4505-B294-0EADC82B5574}" srcId="{E43DECCF-C550-48F6-9A50-E495B3E2A277}" destId="{9758AE5A-7C31-446C-89C6-D0038A0CB303}" srcOrd="0" destOrd="0" parTransId="{AAD013BF-8A2C-40D5-8899-926B6E66A665}" sibTransId="{2D4F8F5B-A381-4281-85D2-4DD1FAF1D87A}"/>
    <dgm:cxn modelId="{26090720-635F-4847-A3DA-4E38E3FA9755}" type="presParOf" srcId="{5CA9C75E-C1F1-46B6-B7F2-DA01AD3FF15A}" destId="{8CAD3052-613E-4902-826A-BF5164C18B30}" srcOrd="0" destOrd="0" presId="urn:microsoft.com/office/officeart/2018/2/layout/IconLabelList"/>
    <dgm:cxn modelId="{F8BA5433-A3EF-469E-9F18-E7B83EE01405}" type="presParOf" srcId="{8CAD3052-613E-4902-826A-BF5164C18B30}" destId="{FBAD54E3-8FF9-4B16-AC52-7D2F37A50A7C}" srcOrd="0" destOrd="0" presId="urn:microsoft.com/office/officeart/2018/2/layout/IconLabelList"/>
    <dgm:cxn modelId="{7FBE5287-1E04-45B2-B2FD-F30967E1A282}" type="presParOf" srcId="{8CAD3052-613E-4902-826A-BF5164C18B30}" destId="{8EFF5487-C080-4593-BECB-41506440AAFF}" srcOrd="1" destOrd="0" presId="urn:microsoft.com/office/officeart/2018/2/layout/IconLabelList"/>
    <dgm:cxn modelId="{9D69E11E-3747-475C-95CB-B258A22110F1}" type="presParOf" srcId="{8CAD3052-613E-4902-826A-BF5164C18B30}" destId="{B8275D18-531A-4A52-9F38-C0D2EBF74201}" srcOrd="2" destOrd="0" presId="urn:microsoft.com/office/officeart/2018/2/layout/IconLabelList"/>
    <dgm:cxn modelId="{B9C6B48D-B376-47A3-A37E-A3742481A3AA}" type="presParOf" srcId="{5CA9C75E-C1F1-46B6-B7F2-DA01AD3FF15A}" destId="{ABA1D5FF-5E1D-418C-9EF2-2CE025E3F61F}" srcOrd="1" destOrd="0" presId="urn:microsoft.com/office/officeart/2018/2/layout/IconLabelList"/>
    <dgm:cxn modelId="{D5BDE8AD-50D9-4504-BFD3-3734C212A979}" type="presParOf" srcId="{5CA9C75E-C1F1-46B6-B7F2-DA01AD3FF15A}" destId="{E9795B90-8FB6-4FB4-844E-CE17B888F868}" srcOrd="2" destOrd="0" presId="urn:microsoft.com/office/officeart/2018/2/layout/IconLabelList"/>
    <dgm:cxn modelId="{551262D1-8A54-47BB-B879-968612491E38}" type="presParOf" srcId="{E9795B90-8FB6-4FB4-844E-CE17B888F868}" destId="{862AA51E-708A-48D1-B32B-95E34004E2E9}" srcOrd="0" destOrd="0" presId="urn:microsoft.com/office/officeart/2018/2/layout/IconLabelList"/>
    <dgm:cxn modelId="{8B5FC973-F3CE-4B5F-8F61-7C873A758774}" type="presParOf" srcId="{E9795B90-8FB6-4FB4-844E-CE17B888F868}" destId="{5EE73052-6953-4910-9A34-5546C9599128}" srcOrd="1" destOrd="0" presId="urn:microsoft.com/office/officeart/2018/2/layout/IconLabelList"/>
    <dgm:cxn modelId="{B8262E21-1319-40D5-9CD4-39D7CDDFC17B}" type="presParOf" srcId="{E9795B90-8FB6-4FB4-844E-CE17B888F868}" destId="{F2AC6567-6E86-4275-BD89-DDE393AAA7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DECCF-C550-48F6-9A50-E495B3E2A2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758AE5A-7C31-446C-89C6-D0038A0CB303}">
      <dgm:prSet custT="1"/>
      <dgm:spPr/>
      <dgm:t>
        <a:bodyPr/>
        <a:lstStyle/>
        <a:p>
          <a:r>
            <a:rPr lang="en-US" sz="2400" u="sng" dirty="0">
              <a:latin typeface="Arial" panose="020B0604020202020204" pitchFamily="34" charset="0"/>
              <a:cs typeface="Arial" panose="020B0604020202020204" pitchFamily="34" charset="0"/>
            </a:rPr>
            <a:t>650 –20 = 630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013BF-8A2C-40D5-8899-926B6E66A665}" type="parTrans" cxnId="{E4FD1CFF-D3A6-4505-B294-0EADC82B5574}">
      <dgm:prSet/>
      <dgm:spPr/>
      <dgm:t>
        <a:bodyPr/>
        <a:lstStyle/>
        <a:p>
          <a:endParaRPr lang="en-US"/>
        </a:p>
      </dgm:t>
    </dgm:pt>
    <dgm:pt modelId="{2D4F8F5B-A381-4281-85D2-4DD1FAF1D87A}" type="sibTrans" cxnId="{E4FD1CFF-D3A6-4505-B294-0EADC82B5574}">
      <dgm:prSet/>
      <dgm:spPr/>
      <dgm:t>
        <a:bodyPr/>
        <a:lstStyle/>
        <a:p>
          <a:endParaRPr lang="en-US"/>
        </a:p>
      </dgm:t>
    </dgm:pt>
    <dgm:pt modelId="{357874BE-66B0-4AB3-97AB-E481E106230B}">
      <dgm:prSet phldr="0" custT="1"/>
      <dgm:spPr/>
      <dgm:t>
        <a:bodyPr/>
        <a:lstStyle/>
        <a:p>
          <a:pPr rtl="0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(650-30)-20= 620-20=600</a:t>
          </a:r>
        </a:p>
      </dgm:t>
    </dgm:pt>
    <dgm:pt modelId="{F7951A55-234D-4363-BD43-9DC831D7A483}" type="parTrans" cxnId="{C7A69E7B-C0CD-440E-8BB1-A5A8A618C6AE}">
      <dgm:prSet/>
      <dgm:spPr/>
      <dgm:t>
        <a:bodyPr/>
        <a:lstStyle/>
        <a:p>
          <a:endParaRPr lang="en-US"/>
        </a:p>
      </dgm:t>
    </dgm:pt>
    <dgm:pt modelId="{47606008-8FA8-4A12-BCC1-768197047E0F}" type="sibTrans" cxnId="{C7A69E7B-C0CD-440E-8BB1-A5A8A618C6AE}">
      <dgm:prSet/>
      <dgm:spPr/>
      <dgm:t>
        <a:bodyPr/>
        <a:lstStyle/>
        <a:p>
          <a:endParaRPr lang="en-US"/>
        </a:p>
      </dgm:t>
    </dgm:pt>
    <dgm:pt modelId="{5CA9C75E-C1F1-46B6-B7F2-DA01AD3FF15A}" type="pres">
      <dgm:prSet presAssocID="{E43DECCF-C550-48F6-9A50-E495B3E2A277}" presName="root" presStyleCnt="0">
        <dgm:presLayoutVars>
          <dgm:dir/>
          <dgm:resizeHandles val="exact"/>
        </dgm:presLayoutVars>
      </dgm:prSet>
      <dgm:spPr/>
    </dgm:pt>
    <dgm:pt modelId="{8CAD3052-613E-4902-826A-BF5164C18B30}" type="pres">
      <dgm:prSet presAssocID="{9758AE5A-7C31-446C-89C6-D0038A0CB303}" presName="compNode" presStyleCnt="0"/>
      <dgm:spPr/>
    </dgm:pt>
    <dgm:pt modelId="{FBAD54E3-8FF9-4B16-AC52-7D2F37A50A7C}" type="pres">
      <dgm:prSet presAssocID="{9758AE5A-7C31-446C-89C6-D0038A0CB3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EFF5487-C080-4593-BECB-41506440AAFF}" type="pres">
      <dgm:prSet presAssocID="{9758AE5A-7C31-446C-89C6-D0038A0CB303}" presName="spaceRect" presStyleCnt="0"/>
      <dgm:spPr/>
    </dgm:pt>
    <dgm:pt modelId="{B8275D18-531A-4A52-9F38-C0D2EBF74201}" type="pres">
      <dgm:prSet presAssocID="{9758AE5A-7C31-446C-89C6-D0038A0CB303}" presName="textRect" presStyleLbl="revTx" presStyleIdx="0" presStyleCnt="2">
        <dgm:presLayoutVars>
          <dgm:chMax val="1"/>
          <dgm:chPref val="1"/>
        </dgm:presLayoutVars>
      </dgm:prSet>
      <dgm:spPr/>
    </dgm:pt>
    <dgm:pt modelId="{ABA1D5FF-5E1D-418C-9EF2-2CE025E3F61F}" type="pres">
      <dgm:prSet presAssocID="{2D4F8F5B-A381-4281-85D2-4DD1FAF1D87A}" presName="sibTrans" presStyleCnt="0"/>
      <dgm:spPr/>
    </dgm:pt>
    <dgm:pt modelId="{E9795B90-8FB6-4FB4-844E-CE17B888F868}" type="pres">
      <dgm:prSet presAssocID="{357874BE-66B0-4AB3-97AB-E481E106230B}" presName="compNode" presStyleCnt="0"/>
      <dgm:spPr/>
    </dgm:pt>
    <dgm:pt modelId="{862AA51E-708A-48D1-B32B-95E34004E2E9}" type="pres">
      <dgm:prSet presAssocID="{357874BE-66B0-4AB3-97AB-E481E106230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tor"/>
        </a:ext>
      </dgm:extLst>
    </dgm:pt>
    <dgm:pt modelId="{5EE73052-6953-4910-9A34-5546C9599128}" type="pres">
      <dgm:prSet presAssocID="{357874BE-66B0-4AB3-97AB-E481E106230B}" presName="spaceRect" presStyleCnt="0"/>
      <dgm:spPr/>
    </dgm:pt>
    <dgm:pt modelId="{F2AC6567-6E86-4275-BD89-DDE393AAA7E5}" type="pres">
      <dgm:prSet presAssocID="{357874BE-66B0-4AB3-97AB-E481E106230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7A69E7B-C0CD-440E-8BB1-A5A8A618C6AE}" srcId="{E43DECCF-C550-48F6-9A50-E495B3E2A277}" destId="{357874BE-66B0-4AB3-97AB-E481E106230B}" srcOrd="1" destOrd="0" parTransId="{F7951A55-234D-4363-BD43-9DC831D7A483}" sibTransId="{47606008-8FA8-4A12-BCC1-768197047E0F}"/>
    <dgm:cxn modelId="{30DDBFA1-6564-4CE9-849F-33F1BC9D3F22}" type="presOf" srcId="{9758AE5A-7C31-446C-89C6-D0038A0CB303}" destId="{B8275D18-531A-4A52-9F38-C0D2EBF74201}" srcOrd="0" destOrd="0" presId="urn:microsoft.com/office/officeart/2018/2/layout/IconLabelList"/>
    <dgm:cxn modelId="{0AE4F6A3-7A9F-488C-B2DE-E6D96E780C38}" type="presOf" srcId="{E43DECCF-C550-48F6-9A50-E495B3E2A277}" destId="{5CA9C75E-C1F1-46B6-B7F2-DA01AD3FF15A}" srcOrd="0" destOrd="0" presId="urn:microsoft.com/office/officeart/2018/2/layout/IconLabelList"/>
    <dgm:cxn modelId="{BFECAAFE-CBE4-452E-8213-2A59EF9953A1}" type="presOf" srcId="{357874BE-66B0-4AB3-97AB-E481E106230B}" destId="{F2AC6567-6E86-4275-BD89-DDE393AAA7E5}" srcOrd="0" destOrd="0" presId="urn:microsoft.com/office/officeart/2018/2/layout/IconLabelList"/>
    <dgm:cxn modelId="{E4FD1CFF-D3A6-4505-B294-0EADC82B5574}" srcId="{E43DECCF-C550-48F6-9A50-E495B3E2A277}" destId="{9758AE5A-7C31-446C-89C6-D0038A0CB303}" srcOrd="0" destOrd="0" parTransId="{AAD013BF-8A2C-40D5-8899-926B6E66A665}" sibTransId="{2D4F8F5B-A381-4281-85D2-4DD1FAF1D87A}"/>
    <dgm:cxn modelId="{26090720-635F-4847-A3DA-4E38E3FA9755}" type="presParOf" srcId="{5CA9C75E-C1F1-46B6-B7F2-DA01AD3FF15A}" destId="{8CAD3052-613E-4902-826A-BF5164C18B30}" srcOrd="0" destOrd="0" presId="urn:microsoft.com/office/officeart/2018/2/layout/IconLabelList"/>
    <dgm:cxn modelId="{F8BA5433-A3EF-469E-9F18-E7B83EE01405}" type="presParOf" srcId="{8CAD3052-613E-4902-826A-BF5164C18B30}" destId="{FBAD54E3-8FF9-4B16-AC52-7D2F37A50A7C}" srcOrd="0" destOrd="0" presId="urn:microsoft.com/office/officeart/2018/2/layout/IconLabelList"/>
    <dgm:cxn modelId="{7FBE5287-1E04-45B2-B2FD-F30967E1A282}" type="presParOf" srcId="{8CAD3052-613E-4902-826A-BF5164C18B30}" destId="{8EFF5487-C080-4593-BECB-41506440AAFF}" srcOrd="1" destOrd="0" presId="urn:microsoft.com/office/officeart/2018/2/layout/IconLabelList"/>
    <dgm:cxn modelId="{9D69E11E-3747-475C-95CB-B258A22110F1}" type="presParOf" srcId="{8CAD3052-613E-4902-826A-BF5164C18B30}" destId="{B8275D18-531A-4A52-9F38-C0D2EBF74201}" srcOrd="2" destOrd="0" presId="urn:microsoft.com/office/officeart/2018/2/layout/IconLabelList"/>
    <dgm:cxn modelId="{B9C6B48D-B376-47A3-A37E-A3742481A3AA}" type="presParOf" srcId="{5CA9C75E-C1F1-46B6-B7F2-DA01AD3FF15A}" destId="{ABA1D5FF-5E1D-418C-9EF2-2CE025E3F61F}" srcOrd="1" destOrd="0" presId="urn:microsoft.com/office/officeart/2018/2/layout/IconLabelList"/>
    <dgm:cxn modelId="{D5BDE8AD-50D9-4504-BFD3-3734C212A979}" type="presParOf" srcId="{5CA9C75E-C1F1-46B6-B7F2-DA01AD3FF15A}" destId="{E9795B90-8FB6-4FB4-844E-CE17B888F868}" srcOrd="2" destOrd="0" presId="urn:microsoft.com/office/officeart/2018/2/layout/IconLabelList"/>
    <dgm:cxn modelId="{551262D1-8A54-47BB-B879-968612491E38}" type="presParOf" srcId="{E9795B90-8FB6-4FB4-844E-CE17B888F868}" destId="{862AA51E-708A-48D1-B32B-95E34004E2E9}" srcOrd="0" destOrd="0" presId="urn:microsoft.com/office/officeart/2018/2/layout/IconLabelList"/>
    <dgm:cxn modelId="{8B5FC973-F3CE-4B5F-8F61-7C873A758774}" type="presParOf" srcId="{E9795B90-8FB6-4FB4-844E-CE17B888F868}" destId="{5EE73052-6953-4910-9A34-5546C9599128}" srcOrd="1" destOrd="0" presId="urn:microsoft.com/office/officeart/2018/2/layout/IconLabelList"/>
    <dgm:cxn modelId="{B8262E21-1319-40D5-9CD4-39D7CDDFC17B}" type="presParOf" srcId="{E9795B90-8FB6-4FB4-844E-CE17B888F868}" destId="{F2AC6567-6E86-4275-BD89-DDE393AAA7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7475-01F3-46BC-BCA8-0E97D8C2F3A6}">
      <dsp:nvSpPr>
        <dsp:cNvPr id="0" name=""/>
        <dsp:cNvSpPr/>
      </dsp:nvSpPr>
      <dsp:spPr>
        <a:xfrm>
          <a:off x="-2470" y="557676"/>
          <a:ext cx="10895369" cy="10172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A5A80-A5C8-4416-B8CE-557786F9A86B}">
      <dsp:nvSpPr>
        <dsp:cNvPr id="0" name=""/>
        <dsp:cNvSpPr/>
      </dsp:nvSpPr>
      <dsp:spPr>
        <a:xfrm>
          <a:off x="305262" y="786568"/>
          <a:ext cx="559514" cy="559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66057-6033-4ECD-B373-1E48E533D2E8}">
      <dsp:nvSpPr>
        <dsp:cNvPr id="0" name=""/>
        <dsp:cNvSpPr/>
      </dsp:nvSpPr>
      <dsp:spPr>
        <a:xfrm>
          <a:off x="1165270" y="557676"/>
          <a:ext cx="9732570" cy="10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4" tIns="107664" rIns="107664" bIns="107664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650</a:t>
          </a:r>
          <a:r>
            <a:rPr lang="en-US" sz="2400" b="0" i="0" u="none" strike="noStrike" kern="1200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20 = 630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5270" y="557676"/>
        <a:ext cx="9732570" cy="1017299"/>
      </dsp:txXfrm>
    </dsp:sp>
    <dsp:sp modelId="{663CAF84-0CB4-46A3-8AB6-65B3B38CBE98}">
      <dsp:nvSpPr>
        <dsp:cNvPr id="0" name=""/>
        <dsp:cNvSpPr/>
      </dsp:nvSpPr>
      <dsp:spPr>
        <a:xfrm>
          <a:off x="-2470" y="1829300"/>
          <a:ext cx="10895369" cy="10172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A0E2-79D5-4553-B69D-1F0040A8D255}">
      <dsp:nvSpPr>
        <dsp:cNvPr id="0" name=""/>
        <dsp:cNvSpPr/>
      </dsp:nvSpPr>
      <dsp:spPr>
        <a:xfrm>
          <a:off x="305262" y="2058193"/>
          <a:ext cx="559514" cy="559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DF31B-27B6-47D6-AC2B-40EC3E218319}">
      <dsp:nvSpPr>
        <dsp:cNvPr id="0" name=""/>
        <dsp:cNvSpPr/>
      </dsp:nvSpPr>
      <dsp:spPr>
        <a:xfrm>
          <a:off x="1172510" y="1829300"/>
          <a:ext cx="9718090" cy="10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4" tIns="107664" rIns="107664" bIns="107664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Умањеник</a:t>
          </a:r>
          <a:r>
            <a:rPr lang="en-US" sz="2400" b="0" i="0" u="none" strike="noStrike" kern="1200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0" u="none" strike="noStrike" kern="1200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умањилац</a:t>
          </a:r>
          <a:r>
            <a:rPr lang="en-US" sz="2400" b="0" i="0" u="none" strike="noStrike" kern="1200" cap="none" baseline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 и </a:t>
          </a:r>
          <a:r>
            <a:rPr lang="en-US" sz="2400" b="0" i="0" u="none" strike="noStrike" kern="1200" cap="none" baseline="0" noProof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разлика</a:t>
          </a:r>
          <a:endParaRPr lang="en-US" sz="2400" b="0" i="0" u="none" strike="noStrike" kern="1200" cap="none" baseline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510" y="1829300"/>
        <a:ext cx="9718090" cy="1017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D54E3-8FF9-4B16-AC52-7D2F37A50A7C}">
      <dsp:nvSpPr>
        <dsp:cNvPr id="0" name=""/>
        <dsp:cNvSpPr/>
      </dsp:nvSpPr>
      <dsp:spPr>
        <a:xfrm>
          <a:off x="1976400" y="17019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75D18-531A-4A52-9F38-C0D2EBF74201}">
      <dsp:nvSpPr>
        <dsp:cNvPr id="0" name=""/>
        <dsp:cNvSpPr/>
      </dsp:nvSpPr>
      <dsp:spPr>
        <a:xfrm>
          <a:off x="788400" y="258450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650 – 20 = 630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400" y="2584505"/>
        <a:ext cx="4320000" cy="720000"/>
      </dsp:txXfrm>
    </dsp:sp>
    <dsp:sp modelId="{862AA51E-708A-48D1-B32B-95E34004E2E9}">
      <dsp:nvSpPr>
        <dsp:cNvPr id="0" name=""/>
        <dsp:cNvSpPr/>
      </dsp:nvSpPr>
      <dsp:spPr>
        <a:xfrm>
          <a:off x="7052400" y="17019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6567-6E86-4275-BD89-DDE393AAA7E5}">
      <dsp:nvSpPr>
        <dsp:cNvPr id="0" name=""/>
        <dsp:cNvSpPr/>
      </dsp:nvSpPr>
      <dsp:spPr>
        <a:xfrm>
          <a:off x="5864400" y="258450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(650+30)-20=680-20=660</a:t>
          </a:r>
        </a:p>
      </dsp:txBody>
      <dsp:txXfrm>
        <a:off x="5864400" y="2584505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D54E3-8FF9-4B16-AC52-7D2F37A50A7C}">
      <dsp:nvSpPr>
        <dsp:cNvPr id="0" name=""/>
        <dsp:cNvSpPr/>
      </dsp:nvSpPr>
      <dsp:spPr>
        <a:xfrm>
          <a:off x="1976400" y="17019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75D18-531A-4A52-9F38-C0D2EBF74201}">
      <dsp:nvSpPr>
        <dsp:cNvPr id="0" name=""/>
        <dsp:cNvSpPr/>
      </dsp:nvSpPr>
      <dsp:spPr>
        <a:xfrm>
          <a:off x="788400" y="258450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latin typeface="Arial" panose="020B0604020202020204" pitchFamily="34" charset="0"/>
              <a:cs typeface="Arial" panose="020B0604020202020204" pitchFamily="34" charset="0"/>
            </a:rPr>
            <a:t>650 –20 = 630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400" y="2584505"/>
        <a:ext cx="4320000" cy="720000"/>
      </dsp:txXfrm>
    </dsp:sp>
    <dsp:sp modelId="{862AA51E-708A-48D1-B32B-95E34004E2E9}">
      <dsp:nvSpPr>
        <dsp:cNvPr id="0" name=""/>
        <dsp:cNvSpPr/>
      </dsp:nvSpPr>
      <dsp:spPr>
        <a:xfrm>
          <a:off x="7052400" y="17019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6567-6E86-4275-BD89-DDE393AAA7E5}">
      <dsp:nvSpPr>
        <dsp:cNvPr id="0" name=""/>
        <dsp:cNvSpPr/>
      </dsp:nvSpPr>
      <dsp:spPr>
        <a:xfrm>
          <a:off x="5864400" y="258450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(650-30)-20= 620-20=600</a:t>
          </a:r>
        </a:p>
      </dsp:txBody>
      <dsp:txXfrm>
        <a:off x="5864400" y="2584505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7BCA-419D-4B31-949A-772868222F68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50874-E2F9-4F53-8532-9062ED00B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50874-E2F9-4F53-8532-9062ED00BA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94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41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haigoodview.com/node/109797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c.amarilisonline.com/sabiranje-oduzimanje-brojevi-i-racunanje-na-nemackom-audio-lekcija-br-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c.amarilisonline.com/sabiranje-oduzimanje-brojevi-i-racunanje-na-nemackom-audio-lekcija-br-8/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mpages.us/textset/2015/0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EBB7-1264-4E51-B29B-D0D3D1FD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221" y="3834580"/>
            <a:ext cx="8849033" cy="2664541"/>
          </a:xfrm>
        </p:spPr>
        <p:txBody>
          <a:bodyPr/>
          <a:lstStyle/>
          <a:p>
            <a:pPr algn="ctr"/>
            <a:r>
              <a:rPr lang="en-US" dirty="0"/>
              <a:t>       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Latn-BA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5400" dirty="0">
                <a:latin typeface="Arial" panose="020B0604020202020204" pitchFamily="34" charset="0"/>
                <a:cs typeface="Arial" panose="020B0604020202020204" pitchFamily="34" charset="0"/>
              </a:rPr>
              <a:t>          IV </a:t>
            </a:r>
            <a:r>
              <a:rPr lang="sr-Cyrl-BA" sz="5400" dirty="0"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br>
              <a:rPr lang="sr-Latn-BA" dirty="0"/>
            </a:br>
            <a:endParaRPr lang="en-US" dirty="0"/>
          </a:p>
        </p:txBody>
      </p:sp>
      <p:pic>
        <p:nvPicPr>
          <p:cNvPr id="4" name="Picture 4" descr="Well Bee">
            <a:extLst>
              <a:ext uri="{FF2B5EF4-FFF2-40B4-BE49-F238E27FC236}">
                <a16:creationId xmlns:a16="http://schemas.microsoft.com/office/drawing/2014/main" id="{1CABFB6E-3D55-4BCD-82F0-7505B807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254" y="149599"/>
            <a:ext cx="5264836" cy="4764418"/>
          </a:xfrm>
        </p:spPr>
      </p:pic>
    </p:spTree>
    <p:extLst>
      <p:ext uri="{BB962C8B-B14F-4D97-AF65-F5344CB8AC3E}">
        <p14:creationId xmlns:p14="http://schemas.microsoft.com/office/powerpoint/2010/main" val="367734749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0CB2-645C-47EF-AB7E-5C761DEE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13389"/>
            <a:ext cx="9404723" cy="19922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претходном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часу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учили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о сталности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збира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поновимо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8D29E8-60D4-4DE2-A1D4-8839DB6C5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5074" y="3016648"/>
            <a:ext cx="2949786" cy="35585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EAA08-EF74-4CF6-9A09-22A862A62F8B}"/>
              </a:ext>
            </a:extLst>
          </p:cNvPr>
          <p:cNvSpPr txBox="1"/>
          <p:nvPr/>
        </p:nvSpPr>
        <p:spPr>
          <a:xfrm>
            <a:off x="779930" y="1819835"/>
            <a:ext cx="816514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sr-Cyrl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Cyrl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Ако се један сабирак повећа за неки број, а други смањи за тај исти број збир се неће промијенити 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(остаће исти). То својство збира се зове сталност или непромјенљивост збира.</a:t>
            </a:r>
          </a:p>
          <a:p>
            <a:endParaRPr lang="sr-Cyrl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320 + 140 = </a:t>
            </a:r>
            <a:r>
              <a:rPr lang="sr-Cyrl-CS" sz="2400" u="sng" dirty="0"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</a:p>
          <a:p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320 + 140 = (320 +</a:t>
            </a:r>
            <a:r>
              <a:rPr lang="sr-Cyrl-CS" sz="2400" u="sng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) + (140 – </a:t>
            </a:r>
            <a:r>
              <a:rPr lang="sr-Cyrl-CS" sz="2400" u="sng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) = 400 + 60 = </a:t>
            </a:r>
            <a:r>
              <a:rPr lang="sr-Cyrl-CS" sz="2400" u="sng" dirty="0"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</a:p>
          <a:p>
            <a:pPr algn="ctr"/>
            <a:endParaRPr lang="sr-Cyrl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00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4735" y="-1022555"/>
            <a:ext cx="9327795" cy="29890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Зависност</a:t>
            </a:r>
            <a:b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200" dirty="0">
                <a:latin typeface="Arial" panose="020B0604020202020204" pitchFamily="34" charset="0"/>
                <a:cs typeface="Arial" panose="020B0604020202020204" pitchFamily="34" charset="0"/>
              </a:rPr>
              <a:t>разлике од промјене умањеника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4893C45-0CFD-4E9B-80EE-F7B40439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755" y="2732498"/>
            <a:ext cx="5443962" cy="41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ADC9A-C61E-4C64-89D6-63646829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Поновимо</a:t>
            </a:r>
            <a:endParaRPr lang="en-US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3AC8DF-820E-43EC-9B26-C3BAF6ABF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5325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7" name="Picture 357">
            <a:extLst>
              <a:ext uri="{FF2B5EF4-FFF2-40B4-BE49-F238E27FC236}">
                <a16:creationId xmlns:a16="http://schemas.microsoft.com/office/drawing/2014/main" id="{BD6375AB-BCA4-4A88-9312-E37870F60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52847" y="3463091"/>
            <a:ext cx="2743200" cy="2297430"/>
          </a:xfrm>
          <a:prstGeom prst="rect">
            <a:avLst/>
          </a:prstGeom>
        </p:spPr>
      </p:pic>
      <p:sp>
        <p:nvSpPr>
          <p:cNvPr id="358" name="TextBox 357">
            <a:extLst>
              <a:ext uri="{FF2B5EF4-FFF2-40B4-BE49-F238E27FC236}">
                <a16:creationId xmlns:a16="http://schemas.microsoft.com/office/drawing/2014/main" id="{D5F28E00-F702-444E-A582-FB4A66BDE049}"/>
              </a:ext>
            </a:extLst>
          </p:cNvPr>
          <p:cNvSpPr txBox="1"/>
          <p:nvPr/>
        </p:nvSpPr>
        <p:spPr>
          <a:xfrm flipV="1">
            <a:off x="7874758" y="2962417"/>
            <a:ext cx="2743200" cy="57813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3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BA63-1C0B-47BE-AB48-5FA84981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1670"/>
            <a:ext cx="4150555" cy="112357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Примјери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6D6C4-D08F-4D47-8DC0-5B7244C5A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81711"/>
              </p:ext>
            </p:extLst>
          </p:nvPr>
        </p:nvGraphicFramePr>
        <p:xfrm>
          <a:off x="609600" y="2702257"/>
          <a:ext cx="10972800" cy="347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A494A7-15BA-4BDD-857C-04AC773F313A}"/>
              </a:ext>
            </a:extLst>
          </p:cNvPr>
          <p:cNvSpPr txBox="1"/>
          <p:nvPr/>
        </p:nvSpPr>
        <p:spPr>
          <a:xfrm>
            <a:off x="4498258" y="1802820"/>
            <a:ext cx="304759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C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Ако</a:t>
            </a:r>
            <a:r>
              <a:rPr lang="sr-Latn-BA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C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умањилац повећамо за неки број разлика ће се повећати за тај исти број.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4" descr="Miss You Bee">
            <a:extLst>
              <a:ext uri="{FF2B5EF4-FFF2-40B4-BE49-F238E27FC236}">
                <a16:creationId xmlns:a16="http://schemas.microsoft.com/office/drawing/2014/main" id="{FFB3C2A7-C91D-4509-A30A-53A482FE1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7809" y="26146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5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BA63-1C0B-47BE-AB48-5FA84981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1670"/>
            <a:ext cx="4150555" cy="112357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Примјери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A6D6C4-D08F-4D47-8DC0-5B7244C5A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28180"/>
              </p:ext>
            </p:extLst>
          </p:nvPr>
        </p:nvGraphicFramePr>
        <p:xfrm>
          <a:off x="609600" y="2702257"/>
          <a:ext cx="10972800" cy="347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A494A7-15BA-4BDD-857C-04AC773F313A}"/>
              </a:ext>
            </a:extLst>
          </p:cNvPr>
          <p:cNvSpPr txBox="1"/>
          <p:nvPr/>
        </p:nvSpPr>
        <p:spPr>
          <a:xfrm>
            <a:off x="4763729" y="1742286"/>
            <a:ext cx="28683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C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Ако умањеник смањимо за неки број и разлика ће се смањити за тај исти број.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 descr="Hi Bee">
            <a:extLst>
              <a:ext uri="{FF2B5EF4-FFF2-40B4-BE49-F238E27FC236}">
                <a16:creationId xmlns:a16="http://schemas.microsoft.com/office/drawing/2014/main" id="{DCCCB1B1-3AA3-42BA-8874-1E50B726D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85" y="219387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3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6DFD-BC92-481A-8703-9369C26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2508348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Задаци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3DC-FC19-4967-A82C-3B41BFE1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574" y="804671"/>
            <a:ext cx="8006217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Израчунај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сљедеће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задатке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затим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повећај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360-20=</a:t>
            </a:r>
            <a:r>
              <a:rPr lang="sr-Latn-BA" sz="24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(360+10)-20=3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0-20=3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580-50=530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(580+10)-50=5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0-50=5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344170" indent="-344170"/>
            <a:endParaRPr lang="en-US" dirty="0">
              <a:cs typeface="Arial"/>
            </a:endParaRPr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4D0E0983-C412-42BF-A314-E7221C37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76011" y="4662713"/>
            <a:ext cx="2743200" cy="1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9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6DFD-BC92-481A-8703-9369C26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2508348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Задаци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3DC-FC19-4967-A82C-3B41BFE1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574" y="804671"/>
            <a:ext cx="8006217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Израчунај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сљедеће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задатке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затим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смањи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670-40=630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(670-10)-40=660-40=620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 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870-60=810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  (870-10)-60=860-60=800</a:t>
            </a:r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4D0E0983-C412-42BF-A314-E7221C37F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6011" y="4662713"/>
            <a:ext cx="2743200" cy="1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47EB9-BC65-4CC4-A533-E6300046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ЗАДАЋА: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F6BF-114A-4BE1-AAD5-6D06571F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643114" cy="1476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Уради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задатке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уџбеника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b="0" i="0" kern="12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al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400" b="0" i="0" kern="1200" cap="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id="{9C324791-810D-421B-8F5E-2FC8A8D24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04" r="771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764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268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       МАТЕМАТИКА           IV разред </vt:lpstr>
      <vt:lpstr>На претходном часу учили смо о сталности збира, па да поновимо:   </vt:lpstr>
      <vt:lpstr>Зависност разлике од промјене умањеника</vt:lpstr>
      <vt:lpstr>Поновимо</vt:lpstr>
      <vt:lpstr>Примјери</vt:lpstr>
      <vt:lpstr>Примјери</vt:lpstr>
      <vt:lpstr>Задаци:</vt:lpstr>
      <vt:lpstr>Задаци:</vt:lpstr>
      <vt:lpstr>ЗАДАЋА: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</dc:creator>
  <cp:lastModifiedBy>Biljana Dobrilovic</cp:lastModifiedBy>
  <cp:revision>35</cp:revision>
  <dcterms:created xsi:type="dcterms:W3CDTF">2020-11-10T13:32:26Z</dcterms:created>
  <dcterms:modified xsi:type="dcterms:W3CDTF">2020-11-19T19:04:08Z</dcterms:modified>
</cp:coreProperties>
</file>