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BD1384"/>
    <a:srgbClr val="33CC33"/>
    <a:srgbClr val="100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84DAFD-477E-43CD-81FD-E598FF88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6038515-EC39-4B59-B320-8B5F28F0C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C283BF81-F1B1-477D-8E7D-168ECF6C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20DEAFE9-4F6E-4EF3-89BD-4BB17790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60D885E-21D1-46EE-9AD3-4ABF626B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4563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1DB224-BA45-42AC-9F3E-CC9936BA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DE382619-7DA0-481E-9179-906E71759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59F3E51-41C3-40EC-9626-44A415A1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416A549-F272-4831-B03D-6690F238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026DD8A4-A56E-4C7C-BBF9-6820E331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4799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459ACEE7-4553-40BB-B417-80CD2ABC1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5ACA24D6-6751-43FB-A6F6-246C848D0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FCFA62C4-6EAF-4C96-9716-ACEBC0B2C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9FB134F-AA62-45FD-9E62-340BAF4B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CED550D-EC0C-41C5-AF44-C3BFDA9A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30274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07E0E8-0440-4F44-94F3-3383BAD9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637B3063-AB97-449D-B8F8-504B751E6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79872EFC-3783-4371-9514-4286A311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B26DE37D-656C-4E8B-9DCC-2F375E16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F769DA6-8F52-45B1-904E-F04E72878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2890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B163D9-8E78-43C8-AAA9-051AD35B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9A408364-483F-434A-956E-8A6693595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4FCEA627-C7DE-4B87-B72E-B520D2E6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1F61FCE-F7BA-41FF-92AF-B27BA205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39F8FF9-2BB5-48E8-B3D3-30D87045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70966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2162D6-F929-4B56-B95E-22349EFD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1AF32CFB-94C9-43F7-B42A-FA518550D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520BC8AC-B731-4067-999C-0AA58ECB9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BBF68EB1-D62E-46FE-9D1B-C594A4ED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E15DE2EB-DE43-46D1-B9FF-49309292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F6B940AF-399D-46D9-AAD7-C6BCB8E24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72168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A0A6AE-049A-4A65-9FC7-01FAAF8A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E56B160C-CFF9-48AB-A38F-21D818357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F7E05241-03C0-45F6-88F0-65B1C63B8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C8915D42-5870-47C9-99D1-7969C6D959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3FDD4B28-4DDD-47DF-8277-9DA13D5E5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BDF9E1F4-55EE-4C3D-8455-4826FBB99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FFEC51D3-A6B7-480E-A4FD-CDF8EE568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9A1D33AA-D285-4961-BBFD-EF04D0C0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58228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A2676B-6E73-4D1E-A82B-D004B82A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2B9A5065-2E94-4AD8-968D-3A7829A5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8E4E7911-AE09-408F-8263-F79E4AF9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857DF70E-622B-426B-AF7B-AC34CA37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47735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72CFEB07-3696-4299-85AD-85E24D4B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EF296D71-4516-4F69-A3B5-93616A95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6E1BCA28-4753-4F09-AF5D-9E1EB10F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19702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18DFAC-C47A-4C78-9BA4-4E38C9073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53E0444F-C363-44C2-9837-C4052CB53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832442F0-9F28-4A4B-8470-D85A929D9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3C3CF484-DE37-42EB-AE48-69C25770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5A09D59-E42F-4DF7-B637-3D197FB3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DC289DD0-5C87-4D97-9DE5-5CE3A1E7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65772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3A50A9-7031-4D83-A290-2DD3FF68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99F5BDCE-74D4-4ABB-B9FB-31851286E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BA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48900E98-5AC6-4EEE-BF91-5416DC8BA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5D5A0FA-A519-4268-91A1-525E8A69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1F0EF13C-FCAF-4F9D-A1E9-637AE7A1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4A9EBB9-1416-4F6A-9DD4-05340F559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45445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143CF3CF-5755-4BDC-9345-FF3EEEEB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91417C09-8D65-4039-9935-91804E855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6795427E-6036-495E-BEC8-FAAB2143C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3A109-14B4-4E19-BAC8-EFE4BBA20A94}" type="datetimeFigureOut">
              <a:rPr lang="sr-Cyrl-BA" smtClean="0"/>
              <a:t>17.11.2020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0DDF9BB-B2A4-4759-8192-4B18F4D0C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8530C697-501A-44BF-AE79-0FEEC7509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CFDDA-A55C-4A0D-930F-E3AAABDF16E2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89165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C731CE-730E-400F-917C-056EED7C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095" y="270535"/>
            <a:ext cx="9828628" cy="1563605"/>
          </a:xfrm>
        </p:spPr>
        <p:txBody>
          <a:bodyPr>
            <a:normAutofit fontScale="90000"/>
          </a:bodyPr>
          <a:lstStyle/>
          <a:p>
            <a:r>
              <a:rPr lang="sr-Cyrl-R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ФОРМИРАЊЕ СКУПОВА ПРЕМА ЗАЈЕДНИЧКИМ СВОЈСТВИМА</a:t>
            </a:r>
            <a:endParaRPr lang="sr-Cyrl-BA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C22D03-35CE-4CEC-868B-407CBB1C88B0}"/>
              </a:ext>
            </a:extLst>
          </p:cNvPr>
          <p:cNvSpPr/>
          <p:nvPr/>
        </p:nvSpPr>
        <p:spPr>
          <a:xfrm>
            <a:off x="2515051" y="2300059"/>
            <a:ext cx="7383367" cy="392673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53C2C1-F0FD-4906-AA67-4990F055FF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1" y="3231897"/>
            <a:ext cx="1765521" cy="1711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45BC3F-0B90-4790-989E-91E95BACD2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10" y="2578107"/>
            <a:ext cx="1964598" cy="1685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06E32C-A545-4A81-925C-62831F4B5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92" y="3101685"/>
            <a:ext cx="1964598" cy="19645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B98DA1-BB10-40DB-BE30-258B15BA63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84" y="4574052"/>
            <a:ext cx="2402138" cy="1202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55C07-9342-4587-A29E-E253BFEFB2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2" y="270535"/>
            <a:ext cx="1667756" cy="23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8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kvir za tekst 9">
            <a:extLst>
              <a:ext uri="{FF2B5EF4-FFF2-40B4-BE49-F238E27FC236}">
                <a16:creationId xmlns:a16="http://schemas.microsoft.com/office/drawing/2014/main" id="{46394C0B-F3C0-47FB-9D60-A8DF36FB29E3}"/>
              </a:ext>
            </a:extLst>
          </p:cNvPr>
          <p:cNvSpPr txBox="1"/>
          <p:nvPr/>
        </p:nvSpPr>
        <p:spPr>
          <a:xfrm>
            <a:off x="6672944" y="435429"/>
            <a:ext cx="2823029" cy="63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dirty="0"/>
          </a:p>
        </p:txBody>
      </p:sp>
      <p:sp>
        <p:nvSpPr>
          <p:cNvPr id="7" name="Callout: Line 6">
            <a:extLst>
              <a:ext uri="{FF2B5EF4-FFF2-40B4-BE49-F238E27FC236}">
                <a16:creationId xmlns:a16="http://schemas.microsoft.com/office/drawing/2014/main" id="{22190917-69FC-4D4B-AAEA-B83AFD1A7452}"/>
              </a:ext>
            </a:extLst>
          </p:cNvPr>
          <p:cNvSpPr/>
          <p:nvPr/>
        </p:nvSpPr>
        <p:spPr>
          <a:xfrm>
            <a:off x="4107804" y="1431661"/>
            <a:ext cx="793429" cy="651100"/>
          </a:xfrm>
          <a:prstGeom prst="borderCallout1">
            <a:avLst>
              <a:gd name="adj1" fmla="val 92560"/>
              <a:gd name="adj2" fmla="val 5393"/>
              <a:gd name="adj3" fmla="val 164774"/>
              <a:gd name="adj4" fmla="val -40972"/>
            </a:avLst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20E29A6-0A95-42DC-B96B-BC31ABC0621A}"/>
              </a:ext>
            </a:extLst>
          </p:cNvPr>
          <p:cNvSpPr/>
          <p:nvPr/>
        </p:nvSpPr>
        <p:spPr>
          <a:xfrm>
            <a:off x="4345492" y="1605901"/>
            <a:ext cx="318052" cy="245792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0B34780-8EAF-4F70-AB70-B517B0A5CC1F}"/>
              </a:ext>
            </a:extLst>
          </p:cNvPr>
          <p:cNvSpPr/>
          <p:nvPr/>
        </p:nvSpPr>
        <p:spPr>
          <a:xfrm>
            <a:off x="457994" y="1431661"/>
            <a:ext cx="3617843" cy="478216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531D9D6-47D9-489C-BAB3-6363935A90F4}"/>
              </a:ext>
            </a:extLst>
          </p:cNvPr>
          <p:cNvSpPr/>
          <p:nvPr/>
        </p:nvSpPr>
        <p:spPr>
          <a:xfrm rot="20635239">
            <a:off x="2007641" y="2253913"/>
            <a:ext cx="928600" cy="9668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EA380B39-AAF9-4B1B-B7A6-E5EAF5F7D080}"/>
              </a:ext>
            </a:extLst>
          </p:cNvPr>
          <p:cNvSpPr/>
          <p:nvPr/>
        </p:nvSpPr>
        <p:spPr>
          <a:xfrm rot="1130682">
            <a:off x="1994094" y="3714203"/>
            <a:ext cx="1358041" cy="122057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3FCD4CA-5CD8-415C-B7A7-9378CF111C9B}"/>
              </a:ext>
            </a:extLst>
          </p:cNvPr>
          <p:cNvSpPr/>
          <p:nvPr/>
        </p:nvSpPr>
        <p:spPr>
          <a:xfrm>
            <a:off x="1016275" y="3512003"/>
            <a:ext cx="695321" cy="53008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0F217A-D638-4AF2-9950-4E2E04856B99}"/>
              </a:ext>
            </a:extLst>
          </p:cNvPr>
          <p:cNvSpPr/>
          <p:nvPr/>
        </p:nvSpPr>
        <p:spPr>
          <a:xfrm>
            <a:off x="4908459" y="1431661"/>
            <a:ext cx="3617843" cy="4782162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37" name="Callout: Line 36">
            <a:extLst>
              <a:ext uri="{FF2B5EF4-FFF2-40B4-BE49-F238E27FC236}">
                <a16:creationId xmlns:a16="http://schemas.microsoft.com/office/drawing/2014/main" id="{53CB7658-6D6F-447B-A362-5D9982B1DF74}"/>
              </a:ext>
            </a:extLst>
          </p:cNvPr>
          <p:cNvSpPr/>
          <p:nvPr/>
        </p:nvSpPr>
        <p:spPr>
          <a:xfrm>
            <a:off x="8443736" y="1426042"/>
            <a:ext cx="783932" cy="662338"/>
          </a:xfrm>
          <a:prstGeom prst="borderCallout1">
            <a:avLst>
              <a:gd name="adj1" fmla="val 101856"/>
              <a:gd name="adj2" fmla="val 3993"/>
              <a:gd name="adj3" fmla="val 150596"/>
              <a:gd name="adj4" fmla="val -32450"/>
            </a:avLst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534CEB6-F240-422B-ACA4-7F0C557894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80" y="1472029"/>
            <a:ext cx="1858382" cy="18583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5668D7-6380-447A-BBD3-8D24FD02C6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14" y="3195069"/>
            <a:ext cx="1402732" cy="15421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1748D7D-434F-4EEE-8D7B-B465EA1284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98" y="3288422"/>
            <a:ext cx="1601337" cy="255914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C2DDCE9-8AF7-43FC-94B4-1194CE50F3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783" y="1450502"/>
            <a:ext cx="556591" cy="55659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FC5FD7D-3A1F-4DB8-83D3-1806D6A346A5}"/>
              </a:ext>
            </a:extLst>
          </p:cNvPr>
          <p:cNvSpPr txBox="1"/>
          <p:nvPr/>
        </p:nvSpPr>
        <p:spPr>
          <a:xfrm>
            <a:off x="2600178" y="235175"/>
            <a:ext cx="6991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ИСТИ ОБЛИК</a:t>
            </a:r>
            <a:endParaRPr lang="sr-Latn-R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B6A71-A8FC-4413-9873-1EB8421EC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010" y="754743"/>
            <a:ext cx="2596945" cy="56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4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31" grpId="0" animBg="1"/>
      <p:bldP spid="32" grpId="0" animBg="1"/>
      <p:bldP spid="33" grpId="0" animBg="1"/>
      <p:bldP spid="35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llout: Line 7">
            <a:extLst>
              <a:ext uri="{FF2B5EF4-FFF2-40B4-BE49-F238E27FC236}">
                <a16:creationId xmlns:a16="http://schemas.microsoft.com/office/drawing/2014/main" id="{03D69F97-09E8-415D-B8E6-186151917AFC}"/>
              </a:ext>
            </a:extLst>
          </p:cNvPr>
          <p:cNvSpPr/>
          <p:nvPr/>
        </p:nvSpPr>
        <p:spPr>
          <a:xfrm>
            <a:off x="10285828" y="1261969"/>
            <a:ext cx="883920" cy="726189"/>
          </a:xfrm>
          <a:prstGeom prst="borderCallout1">
            <a:avLst>
              <a:gd name="adj1" fmla="val 102083"/>
              <a:gd name="adj2" fmla="val 1471"/>
              <a:gd name="adj3" fmla="val 152976"/>
              <a:gd name="adj4" fmla="val -30490"/>
            </a:avLst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46394C0B-F3C0-47FB-9D60-A8DF36FB29E3}"/>
              </a:ext>
            </a:extLst>
          </p:cNvPr>
          <p:cNvSpPr txBox="1"/>
          <p:nvPr/>
        </p:nvSpPr>
        <p:spPr>
          <a:xfrm>
            <a:off x="6672944" y="435429"/>
            <a:ext cx="2823029" cy="63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07ACCCD-6D66-4BD7-A738-AD21A12E32DF}"/>
              </a:ext>
            </a:extLst>
          </p:cNvPr>
          <p:cNvSpPr/>
          <p:nvPr/>
        </p:nvSpPr>
        <p:spPr>
          <a:xfrm>
            <a:off x="2697490" y="1730034"/>
            <a:ext cx="3617843" cy="48536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AF1CAA-1D10-4F6C-AC25-0C8FBE96619F}"/>
              </a:ext>
            </a:extLst>
          </p:cNvPr>
          <p:cNvSpPr/>
          <p:nvPr/>
        </p:nvSpPr>
        <p:spPr>
          <a:xfrm>
            <a:off x="7045219" y="1795915"/>
            <a:ext cx="3617843" cy="4721884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507717-831E-44BE-980C-9D760D164336}"/>
              </a:ext>
            </a:extLst>
          </p:cNvPr>
          <p:cNvSpPr/>
          <p:nvPr/>
        </p:nvSpPr>
        <p:spPr>
          <a:xfrm>
            <a:off x="3518689" y="2417817"/>
            <a:ext cx="1123393" cy="110269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12E6E6C-3DF6-4AB1-93E1-792C3478B612}"/>
              </a:ext>
            </a:extLst>
          </p:cNvPr>
          <p:cNvSpPr/>
          <p:nvPr/>
        </p:nvSpPr>
        <p:spPr>
          <a:xfrm>
            <a:off x="3614796" y="4624568"/>
            <a:ext cx="1123393" cy="110269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7AF9FA5-1E42-4658-965F-41190F6F12D1}"/>
              </a:ext>
            </a:extLst>
          </p:cNvPr>
          <p:cNvSpPr/>
          <p:nvPr/>
        </p:nvSpPr>
        <p:spPr>
          <a:xfrm>
            <a:off x="4738189" y="3459872"/>
            <a:ext cx="1123393" cy="1102696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74A2B9-D3AD-43A3-BFCB-71B14E04C2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02" y="2298714"/>
            <a:ext cx="1282727" cy="17125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DD7614-D51A-4A81-A87F-F0A147DEAD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09" y="4269146"/>
            <a:ext cx="1282727" cy="17125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02F047E-BE5D-4E41-ABB1-5B0CF5C5F5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75" y="3282469"/>
            <a:ext cx="1282727" cy="171250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39CE8B1-A36B-4F25-BA68-A0A1B41BDD79}"/>
              </a:ext>
            </a:extLst>
          </p:cNvPr>
          <p:cNvSpPr txBox="1"/>
          <p:nvPr/>
        </p:nvSpPr>
        <p:spPr>
          <a:xfrm flipH="1">
            <a:off x="2233011" y="227679"/>
            <a:ext cx="784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 ОБЛИК, ИСТА БОЈА</a:t>
            </a:r>
            <a:endParaRPr lang="sr-Latn-R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llout: Line 7">
            <a:extLst>
              <a:ext uri="{FF2B5EF4-FFF2-40B4-BE49-F238E27FC236}">
                <a16:creationId xmlns:a16="http://schemas.microsoft.com/office/drawing/2014/main" id="{D3007259-4FC1-4269-B45D-80806787285D}"/>
              </a:ext>
            </a:extLst>
          </p:cNvPr>
          <p:cNvSpPr/>
          <p:nvPr/>
        </p:nvSpPr>
        <p:spPr>
          <a:xfrm>
            <a:off x="6039640" y="1276037"/>
            <a:ext cx="912084" cy="730215"/>
          </a:xfrm>
          <a:prstGeom prst="borderCallout1">
            <a:avLst>
              <a:gd name="adj1" fmla="val 102083"/>
              <a:gd name="adj2" fmla="val 1471"/>
              <a:gd name="adj3" fmla="val 152976"/>
              <a:gd name="adj4" fmla="val -30490"/>
            </a:avLst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044850-6128-443C-BEC0-9047589576F0}"/>
              </a:ext>
            </a:extLst>
          </p:cNvPr>
          <p:cNvSpPr/>
          <p:nvPr/>
        </p:nvSpPr>
        <p:spPr>
          <a:xfrm>
            <a:off x="6342832" y="1486761"/>
            <a:ext cx="330111" cy="309154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A2AD10D-1358-44DB-BCCB-ACF3F42CEE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3936">
            <a:off x="10580687" y="1395262"/>
            <a:ext cx="322366" cy="459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893B7-E340-477C-BD2F-78D60B52E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" y="745614"/>
            <a:ext cx="2596945" cy="56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7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2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kvir za tekst 9">
            <a:extLst>
              <a:ext uri="{FF2B5EF4-FFF2-40B4-BE49-F238E27FC236}">
                <a16:creationId xmlns:a16="http://schemas.microsoft.com/office/drawing/2014/main" id="{46394C0B-F3C0-47FB-9D60-A8DF36FB29E3}"/>
              </a:ext>
            </a:extLst>
          </p:cNvPr>
          <p:cNvSpPr txBox="1"/>
          <p:nvPr/>
        </p:nvSpPr>
        <p:spPr>
          <a:xfrm>
            <a:off x="6672944" y="435429"/>
            <a:ext cx="2823029" cy="63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68D5F-2FE2-4B3C-997C-2CE6215720A6}"/>
              </a:ext>
            </a:extLst>
          </p:cNvPr>
          <p:cNvSpPr txBox="1"/>
          <p:nvPr/>
        </p:nvSpPr>
        <p:spPr>
          <a:xfrm>
            <a:off x="1965159" y="363171"/>
            <a:ext cx="8261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ОТИСАК ЛИШЋА</a:t>
            </a:r>
          </a:p>
          <a:p>
            <a:pPr algn="ctr"/>
            <a:r>
              <a:rPr lang="sr-Cyrl-R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ПОТРЕБНИ МАТЕРИЈАЛИ: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56AB0-3538-4A88-876C-D6598D46D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763" y="3027390"/>
            <a:ext cx="2644727" cy="260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B1AAD881-EFC8-499A-87E5-23B1315D4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80" y="2698270"/>
            <a:ext cx="2644727" cy="293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06844-65CC-4B05-8E59-6C679A5C5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643" y="3027390"/>
            <a:ext cx="2929582" cy="2177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55C07-9342-4587-A29E-E253BFEFB2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173" y="165237"/>
            <a:ext cx="1667756" cy="23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kvir za tekst 9">
            <a:extLst>
              <a:ext uri="{FF2B5EF4-FFF2-40B4-BE49-F238E27FC236}">
                <a16:creationId xmlns:a16="http://schemas.microsoft.com/office/drawing/2014/main" id="{46394C0B-F3C0-47FB-9D60-A8DF36FB29E3}"/>
              </a:ext>
            </a:extLst>
          </p:cNvPr>
          <p:cNvSpPr txBox="1"/>
          <p:nvPr/>
        </p:nvSpPr>
        <p:spPr>
          <a:xfrm>
            <a:off x="6672944" y="395673"/>
            <a:ext cx="2823029" cy="63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dirty="0"/>
          </a:p>
        </p:txBody>
      </p:sp>
      <p:pic>
        <p:nvPicPr>
          <p:cNvPr id="3" name="Google Shape;217;p22">
            <a:extLst>
              <a:ext uri="{FF2B5EF4-FFF2-40B4-BE49-F238E27FC236}">
                <a16:creationId xmlns:a16="http://schemas.microsoft.com/office/drawing/2014/main" id="{52A189EC-7AB7-402E-866D-C985C286EC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950" y="1649412"/>
            <a:ext cx="3559175" cy="401478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5" name="Google Shape;218;p22">
            <a:extLst>
              <a:ext uri="{FF2B5EF4-FFF2-40B4-BE49-F238E27FC236}">
                <a16:creationId xmlns:a16="http://schemas.microsoft.com/office/drawing/2014/main" id="{AFD09BD8-C593-4A0F-B11A-BA83ABDAA0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5762" y="1651000"/>
            <a:ext cx="3973512" cy="40624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7" name="Google Shape;219;p22">
            <a:extLst>
              <a:ext uri="{FF2B5EF4-FFF2-40B4-BE49-F238E27FC236}">
                <a16:creationId xmlns:a16="http://schemas.microsoft.com/office/drawing/2014/main" id="{29532DB8-AA25-4F9A-91EE-830868FCA6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3911" y="1644141"/>
            <a:ext cx="3325812" cy="406927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4DA1A4DC-135D-4740-A814-0157B56A3017}"/>
              </a:ext>
            </a:extLst>
          </p:cNvPr>
          <p:cNvSpPr/>
          <p:nvPr/>
        </p:nvSpPr>
        <p:spPr>
          <a:xfrm>
            <a:off x="10106817" y="2110154"/>
            <a:ext cx="568922" cy="478301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1B74AC85-9916-41CD-B325-DDE3A05BC284}"/>
              </a:ext>
            </a:extLst>
          </p:cNvPr>
          <p:cNvSpPr/>
          <p:nvPr/>
        </p:nvSpPr>
        <p:spPr>
          <a:xfrm>
            <a:off x="1857076" y="2473569"/>
            <a:ext cx="568922" cy="478301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47D237DA-1931-4DCF-9954-2691895A9484}"/>
              </a:ext>
            </a:extLst>
          </p:cNvPr>
          <p:cNvSpPr/>
          <p:nvPr/>
        </p:nvSpPr>
        <p:spPr>
          <a:xfrm>
            <a:off x="942535" y="2110154"/>
            <a:ext cx="390846" cy="257908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6113546-4CA4-4F75-9438-9FA0E58DE077}"/>
              </a:ext>
            </a:extLst>
          </p:cNvPr>
          <p:cNvSpPr/>
          <p:nvPr/>
        </p:nvSpPr>
        <p:spPr>
          <a:xfrm>
            <a:off x="1454728" y="2473569"/>
            <a:ext cx="255422" cy="152400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C5F274E5-0EC6-4ACA-9390-5749B9EF2FD4}"/>
              </a:ext>
            </a:extLst>
          </p:cNvPr>
          <p:cNvSpPr/>
          <p:nvPr/>
        </p:nvSpPr>
        <p:spPr>
          <a:xfrm>
            <a:off x="8820914" y="1786596"/>
            <a:ext cx="383838" cy="323558"/>
          </a:xfrm>
          <a:prstGeom prst="clou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A8DA9-C6E5-4892-8A27-C9232E136360}"/>
              </a:ext>
            </a:extLst>
          </p:cNvPr>
          <p:cNvSpPr txBox="1"/>
          <p:nvPr/>
        </p:nvSpPr>
        <p:spPr>
          <a:xfrm flipH="1">
            <a:off x="2858554" y="253322"/>
            <a:ext cx="6474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ХОДАЊЕ ПО ЛИНИЈИ</a:t>
            </a:r>
            <a:endParaRPr lang="sr-Latn-R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48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kvir za tekst 9">
            <a:extLst>
              <a:ext uri="{FF2B5EF4-FFF2-40B4-BE49-F238E27FC236}">
                <a16:creationId xmlns:a16="http://schemas.microsoft.com/office/drawing/2014/main" id="{46394C0B-F3C0-47FB-9D60-A8DF36FB29E3}"/>
              </a:ext>
            </a:extLst>
          </p:cNvPr>
          <p:cNvSpPr txBox="1"/>
          <p:nvPr/>
        </p:nvSpPr>
        <p:spPr>
          <a:xfrm>
            <a:off x="6672944" y="435429"/>
            <a:ext cx="2823029" cy="638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r-Cyrl-BA" dirty="0"/>
          </a:p>
        </p:txBody>
      </p:sp>
      <p:pic>
        <p:nvPicPr>
          <p:cNvPr id="2" name="1aa">
            <a:hlinkClick r:id="" action="ppaction://media"/>
            <a:extLst>
              <a:ext uri="{FF2B5EF4-FFF2-40B4-BE49-F238E27FC236}">
                <a16:creationId xmlns:a16="http://schemas.microsoft.com/office/drawing/2014/main" id="{0AF17165-8F99-4708-BDE9-8DCD89295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97" y="604911"/>
            <a:ext cx="10041205" cy="564817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11597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bb">
            <a:hlinkClick r:id="" action="ppaction://media"/>
            <a:extLst>
              <a:ext uri="{FF2B5EF4-FFF2-40B4-BE49-F238E27FC236}">
                <a16:creationId xmlns:a16="http://schemas.microsoft.com/office/drawing/2014/main" id="{B05F90F7-7A50-4B6C-B078-11B45BF440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200" y="604800"/>
            <a:ext cx="10041600" cy="56484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45891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cc">
            <a:hlinkClick r:id="" action="ppaction://media"/>
            <a:extLst>
              <a:ext uri="{FF2B5EF4-FFF2-40B4-BE49-F238E27FC236}">
                <a16:creationId xmlns:a16="http://schemas.microsoft.com/office/drawing/2014/main" id="{25D5B4CD-5F28-46D5-8108-C50C1E4B3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200" y="604800"/>
            <a:ext cx="10041600" cy="56484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6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808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21</Words>
  <Application>Microsoft Office PowerPoint</Application>
  <PresentationFormat>Widescreen</PresentationFormat>
  <Paragraphs>6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Office</vt:lpstr>
      <vt:lpstr>ФОРМИРАЊЕ СКУПОВА ПРЕМА ЗАЈЕДНИЧКИМ СВОЈСТВИМА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Nenad Pekeljević</dc:creator>
  <cp:lastModifiedBy>Radosav</cp:lastModifiedBy>
  <cp:revision>51</cp:revision>
  <dcterms:created xsi:type="dcterms:W3CDTF">2020-11-11T19:35:26Z</dcterms:created>
  <dcterms:modified xsi:type="dcterms:W3CDTF">2020-11-17T17:31:43Z</dcterms:modified>
</cp:coreProperties>
</file>