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8" r:id="rId6"/>
    <p:sldId id="270" r:id="rId7"/>
    <p:sldId id="269" r:id="rId8"/>
    <p:sldId id="277" r:id="rId9"/>
    <p:sldId id="278" r:id="rId10"/>
    <p:sldId id="271" r:id="rId11"/>
    <p:sldId id="272" r:id="rId12"/>
    <p:sldId id="273" r:id="rId13"/>
    <p:sldId id="274" r:id="rId14"/>
    <p:sldId id="275" r:id="rId15"/>
    <p:sldId id="276" r:id="rId16"/>
    <p:sldId id="267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9ACD04-8E65-4405-987E-14D43FE9957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79FC78-6C85-474A-A488-0FA2FC6348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438400" y="1200150"/>
            <a:ext cx="4572000" cy="1905000"/>
          </a:xfr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Revision</a:t>
            </a:r>
            <a:r>
              <a:rPr lang="sr-Latn-BA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  <a:br>
              <a:rPr lang="sr-Latn-BA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6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My home</a:t>
            </a:r>
            <a:endParaRPr lang="en-US" sz="60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74d505d7504563736906fcd42d5df51f487949b733368dc7dab2da0cf7d9ae3f_f50a3a73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514600" y="361950"/>
            <a:ext cx="3724275" cy="4495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d6eb960cc9df6b9715e668a0304e51f4d7b15ce6585a89c12abd822bb21e4ada_7b9f7c6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09550"/>
            <a:ext cx="3733800" cy="47244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4f719f76795eacfa4b0ecea38a9f912a6a5132a84fbabe63af82517539e6aa7e_17dc8e0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09550"/>
            <a:ext cx="3886200" cy="47244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3535756e31005783549c937eea8eba39d72b01561beb42715139ee0f75aa4bc9_97d4289c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33350"/>
            <a:ext cx="3860800" cy="4876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7c659d2ab1ffd0b3e6652626748488ebc3f35900a64fc069faa2b1dfc26c763f_65c13c76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600200" y="0"/>
            <a:ext cx="5410200" cy="50101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40b04cd8d9ae7b2c0282656e395ef81d641775bf4bb15085c9dd7ba2253d2b8c_18a3ed35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600200" y="0"/>
            <a:ext cx="5410200" cy="51435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M\AppData\Local\Microsoft\Windows\Temporary Internet Files\Content.IE5\14RWH9L3\1024px-Smiley.svg[1]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67000" y="1504950"/>
            <a:ext cx="3429000" cy="3429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371600" y="384175"/>
            <a:ext cx="6096000" cy="685800"/>
          </a:xfrm>
        </p:spPr>
        <p:txBody>
          <a:bodyPr/>
          <a:lstStyle/>
          <a:p>
            <a:pPr algn="ctr"/>
            <a:r>
              <a:rPr lang="en-US" dirty="0" smtClean="0"/>
              <a:t>No homework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a-f7791ef117913e27c49a4834a58a19c22c03aafdbfb0cbc8002f21bcc91032e5_20d08f6e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-2931"/>
            <a:ext cx="9144000" cy="5146431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M\AppData\Local\Microsoft\Windows\Temporary Internet Files\Content.IE5\14RWH9L3\Comstock_House[1]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-171450"/>
            <a:ext cx="9144000" cy="5314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M\AppData\Local\Microsoft\Windows\Temporary Internet Files\Content.IE5\QMYNPB0D\Bohdaneč,_small_house[1]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6747d250da123f69f5ab7ca7ac7a9e16cd0fe2c22b5e903e351ba39cca9c1921_ac559be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3535756e31005783549c937eea8eba39d72b01561beb42715139ee0f75aa4bc9_97d4289c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-838200" y="-247650"/>
            <a:ext cx="10591800" cy="5562600"/>
          </a:xfrm>
        </p:spPr>
      </p:pic>
      <p:sp>
        <p:nvSpPr>
          <p:cNvPr id="6" name="Curved Down Arrow 5"/>
          <p:cNvSpPr/>
          <p:nvPr/>
        </p:nvSpPr>
        <p:spPr>
          <a:xfrm>
            <a:off x="0" y="0"/>
            <a:ext cx="1216152" cy="73152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5029200" y="0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-228600" y="2724150"/>
            <a:ext cx="1216152" cy="731520"/>
          </a:xfrm>
          <a:prstGeom prst="curved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4953000" y="2724150"/>
            <a:ext cx="1216152" cy="731520"/>
          </a:xfrm>
          <a:prstGeom prst="curved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d087728a1ebb80b382e7eff803dc54d147aaf6d432007da986913b2ea4bd91ec_340ed7f3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d087728a1ebb80b382e7eff803dc54d147aaf6d432007da986913b2ea4bd91ec_340ed7f3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3" name="Oval 2"/>
          <p:cNvSpPr/>
          <p:nvPr/>
        </p:nvSpPr>
        <p:spPr>
          <a:xfrm>
            <a:off x="3657600" y="1428750"/>
            <a:ext cx="12192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00800" y="1352550"/>
            <a:ext cx="12192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4152900"/>
            <a:ext cx="12192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3790950"/>
            <a:ext cx="13716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3790950"/>
            <a:ext cx="13716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-02-05-d087728a1ebb80b382e7eff803dc54d147aaf6d432007da986913b2ea4bd91ec_340ed7f3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3" name="Oval 2"/>
          <p:cNvSpPr/>
          <p:nvPr/>
        </p:nvSpPr>
        <p:spPr>
          <a:xfrm>
            <a:off x="1371600" y="1809750"/>
            <a:ext cx="1066800" cy="9906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7315200" y="361950"/>
            <a:ext cx="9144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6" name="Oval 5"/>
          <p:cNvSpPr/>
          <p:nvPr/>
        </p:nvSpPr>
        <p:spPr>
          <a:xfrm>
            <a:off x="4495800" y="2800350"/>
            <a:ext cx="9144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7" name="Oval 6"/>
          <p:cNvSpPr/>
          <p:nvPr/>
        </p:nvSpPr>
        <p:spPr>
          <a:xfrm>
            <a:off x="7239000" y="2800350"/>
            <a:ext cx="9144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8" name="Oval 7"/>
          <p:cNvSpPr/>
          <p:nvPr/>
        </p:nvSpPr>
        <p:spPr>
          <a:xfrm>
            <a:off x="4191000" y="361950"/>
            <a:ext cx="914400" cy="6858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9</Words>
  <Application>Microsoft Office PowerPoint</Application>
  <PresentationFormat>On-screen Show (16:9)</PresentationFormat>
  <Paragraphs>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Revision: My home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No 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home</dc:title>
  <dc:creator>ZM</dc:creator>
  <cp:lastModifiedBy>ZM</cp:lastModifiedBy>
  <cp:revision>21</cp:revision>
  <dcterms:created xsi:type="dcterms:W3CDTF">2020-12-02T14:09:55Z</dcterms:created>
  <dcterms:modified xsi:type="dcterms:W3CDTF">2020-12-06T14:37:45Z</dcterms:modified>
</cp:coreProperties>
</file>