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32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07" userDrawn="1">
          <p15:clr>
            <a:srgbClr val="A4A3A4"/>
          </p15:clr>
        </p15:guide>
        <p15:guide id="7" pos="71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46" d="100"/>
          <a:sy n="46" d="100"/>
        </p:scale>
        <p:origin x="780" y="60"/>
      </p:cViewPr>
      <p:guideLst>
        <p:guide orient="horz" pos="2160"/>
        <p:guide orient="horz" pos="1008"/>
        <p:guide orient="horz" pos="3888"/>
        <p:guide orient="horz" pos="321"/>
        <p:guide pos="3840"/>
        <p:guide pos="1007"/>
        <p:guide pos="71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00249" y="6356352"/>
            <a:ext cx="1219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6301" y="6356352"/>
            <a:ext cx="3975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8251" y="6356352"/>
            <a:ext cx="60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1246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1246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9028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9028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789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5142" y="0"/>
            <a:ext cx="63262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9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3789" y="482600"/>
            <a:ext cx="604516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7139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1609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1609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160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669" y="838200"/>
            <a:ext cx="8329031" cy="14478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AND AWAY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668" y="2590801"/>
            <a:ext cx="7516442" cy="1116085"/>
          </a:xfrm>
        </p:spPr>
        <p:txBody>
          <a:bodyPr>
            <a:no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JAHORINA – THE OLYMPIC MOUNTAIN</a:t>
            </a:r>
          </a:p>
        </p:txBody>
      </p:sp>
      <p:pic>
        <p:nvPicPr>
          <p:cNvPr id="4" name="Picture Placeholder 7" descr="Person holding skis looking at mountain">
            <a:extLst>
              <a:ext uri="{FF2B5EF4-FFF2-40B4-BE49-F238E27FC236}">
                <a16:creationId xmlns:a16="http://schemas.microsoft.com/office/drawing/2014/main" xmlns="" id="{3F6BEADC-FAE1-884E-8B62-36917E3FB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>
          <a:xfrm>
            <a:off x="9097607" y="3271158"/>
            <a:ext cx="3092806" cy="3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1" descr="View of Mountain " title="View of Mountain ">
            <a:extLst>
              <a:ext uri="{FF2B5EF4-FFF2-40B4-BE49-F238E27FC236}">
                <a16:creationId xmlns:a16="http://schemas.microsoft.com/office/drawing/2014/main" xmlns="" id="{0FEF81CE-5738-455D-9503-39AD533BF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87" y="1870250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rgbClr val="7F8FA9"/>
          </a:solidFill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025" y="177801"/>
            <a:ext cx="9782801" cy="66039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45720"/>
            <a:ext cx="9782801" cy="4572000"/>
          </a:xfrm>
        </p:spPr>
        <p:txBody>
          <a:bodyPr>
            <a:norm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know about Sarajevo?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like about Sarajevo?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winter sports?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in the picture?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286000"/>
            <a:ext cx="8371315" cy="37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4" y="1139714"/>
            <a:ext cx="12193057" cy="5492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598"/>
            <a:ext cx="5562600" cy="6366088"/>
          </a:xfrm>
        </p:spPr>
      </p:pic>
    </p:spTree>
    <p:extLst>
      <p:ext uri="{BB962C8B-B14F-4D97-AF65-F5344CB8AC3E}">
        <p14:creationId xmlns:p14="http://schemas.microsoft.com/office/powerpoint/2010/main" val="20829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487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Freezing – very cold</a:t>
            </a:r>
          </a:p>
          <a:p>
            <a:pPr marL="0" indent="0">
              <a:buNone/>
            </a:pPr>
            <a:r>
              <a:rPr lang="en-US" dirty="0" smtClean="0"/>
              <a:t>Hemisphere – part of the globe</a:t>
            </a:r>
          </a:p>
          <a:p>
            <a:pPr marL="0" indent="0">
              <a:buNone/>
            </a:pPr>
            <a:r>
              <a:rPr lang="en-US" dirty="0" smtClean="0"/>
              <a:t>Adult – a person who is older than 18</a:t>
            </a:r>
          </a:p>
          <a:p>
            <a:pPr marL="0" indent="0">
              <a:buNone/>
            </a:pPr>
            <a:r>
              <a:rPr lang="en-US" dirty="0" smtClean="0"/>
              <a:t>Select – choose </a:t>
            </a:r>
          </a:p>
          <a:p>
            <a:pPr marL="0" indent="0">
              <a:buNone/>
            </a:pPr>
            <a:r>
              <a:rPr lang="en-US" dirty="0" smtClean="0"/>
              <a:t>Mascot – a symbol of something</a:t>
            </a:r>
          </a:p>
          <a:p>
            <a:pPr marL="0" indent="0">
              <a:buNone/>
            </a:pPr>
            <a:r>
              <a:rPr lang="en-US" dirty="0" smtClean="0"/>
              <a:t>Imagine – see something in your mind</a:t>
            </a:r>
          </a:p>
          <a:p>
            <a:pPr marL="0" indent="0">
              <a:buNone/>
            </a:pPr>
            <a:r>
              <a:rPr lang="en-US" dirty="0" smtClean="0"/>
              <a:t>Goggles – glasses for skiing </a:t>
            </a:r>
          </a:p>
          <a:p>
            <a:pPr marL="0" indent="0">
              <a:buNone/>
            </a:pPr>
            <a:r>
              <a:rPr lang="en-US" dirty="0" smtClean="0"/>
              <a:t>Obligations – things you have to do </a:t>
            </a:r>
          </a:p>
        </p:txBody>
      </p:sp>
    </p:spTree>
    <p:extLst>
      <p:ext uri="{BB962C8B-B14F-4D97-AF65-F5344CB8AC3E}">
        <p14:creationId xmlns:p14="http://schemas.microsoft.com/office/powerpoint/2010/main" val="103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 descr="aerial view of snow-covered trees">
            <a:extLst>
              <a:ext uri="{FF2B5EF4-FFF2-40B4-BE49-F238E27FC236}">
                <a16:creationId xmlns:a16="http://schemas.microsoft.com/office/drawing/2014/main" xmlns="" id="{87E2FD8D-4CC8-2243-A18C-29E6CDCD4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>
          <a:xfrm>
            <a:off x="7543800" y="68179"/>
            <a:ext cx="4648200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rgbClr val="7F8FA9"/>
          </a:solidFill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SB.pg.31 Reading comprehension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Answer the questions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29420"/>
            <a:ext cx="4038600" cy="36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27</TotalTime>
  <Words>93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Euphemia</vt:lpstr>
      <vt:lpstr>Arial</vt:lpstr>
      <vt:lpstr>Century Gothic</vt:lpstr>
      <vt:lpstr>Snowflakes design template</vt:lpstr>
      <vt:lpstr>HOME AND AWAY </vt:lpstr>
      <vt:lpstr> </vt:lpstr>
      <vt:lpstr>PowerPoint Presentation</vt:lpstr>
      <vt:lpstr>Vocabulary </vt:lpstr>
      <vt:lpstr>HOMEWORK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AND AWAY</dc:title>
  <dc:creator>WIN10</dc:creator>
  <cp:lastModifiedBy>11. Kristina Mataruga</cp:lastModifiedBy>
  <cp:revision>4</cp:revision>
  <dcterms:created xsi:type="dcterms:W3CDTF">2020-12-03T15:26:31Z</dcterms:created>
  <dcterms:modified xsi:type="dcterms:W3CDTF">2020-12-04T08:00:51Z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