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4" r:id="rId4"/>
    <p:sldId id="282" r:id="rId5"/>
    <p:sldId id="284" r:id="rId6"/>
    <p:sldId id="257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976B1-95CA-4A9B-9052-C437E5280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8A0BC2-BF82-4A6E-BC27-D8BF7EC24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EEB65D-7D90-493A-A14A-D9AF26A2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2B2A66-8798-4B81-A8D1-8A60338C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670F0A-40EE-4EFE-A708-3366A191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A24D9-17C0-4968-8D73-7B0E90C5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44AFBD-00BE-47F9-8680-9D62D37F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9AB13-CC54-48DF-A742-763C3160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989A7A-0A64-4DF4-A20B-38D4B726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B848E-73E1-4040-92F5-057805D7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0345A7A-A7B6-42BA-B63F-A28FE9A6C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F2A769-65F6-427E-BB4B-34B6022C4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04AA2-6A66-456C-85D9-3467B322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E18338-7E97-4B73-A1CD-806929ED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FEC97B-438A-43CB-BAA6-C9699DD9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5C60C-E095-4335-9EBF-1A764A4E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572151-B4EB-43DE-989A-6B11F35C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ABCBF9-6DF9-48DC-807A-7B836AE0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CF8097-F7E1-45A1-B6D2-8A538588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437BB0-9429-447A-AB3C-24294C9A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76EFF6-BE4F-4A5C-B001-0DA355EB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AF7630-6505-4896-9B60-EEBEB60D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50238-ABB9-4F50-9E0E-FBEC3F43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623255-4B2C-448D-A503-1C6A0A52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706217-B01A-433A-AB03-325EC602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7A6D0-51D6-4494-99AA-3F35669F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1848D6-0D42-43BD-8858-1BD8E6613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2AA04C-64A6-4017-B2A7-A48990AF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42E9BC-3B00-4DC8-89DD-E2E18F36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AF8644-0368-4CBE-9611-88555D1C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051200-83CC-411A-AAE7-54696FBD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AF9552-EC91-4188-A886-30184021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9B73AC-9650-4AFA-955B-D57C16CD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2030DA-CFCB-43C7-B3F5-D1BC94365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73F0AED-13B7-4B10-A8F0-1DAF9CFE5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FFBC673-5880-4198-8A25-5B8CF4778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53165D-29EE-436A-AFF5-4B9B6EFB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B0446B3-5374-4C00-ABDC-888B0297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EBF524B-539A-47C4-8321-FBFDC467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09FFD0-C717-4A08-AED8-FB53ABD7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B80C658-A48D-4C42-85C7-416F65E6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0F70E7-B3EA-4F3A-BF74-3DB37745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0CA9EC-44FE-4160-8151-2D94143D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D02F5A-0C3D-4124-89C3-3468226B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B4374D-DF01-47D3-ADE9-FE83F65C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78C6218-B166-455A-B65B-EFDAC9F8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D2C1C5-7223-4744-9782-2EA379FA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FADD9E-BFF8-4A52-BF83-3434733C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1870E-C36B-4381-97DF-9A92A8F6E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E422A5-3615-4E77-B642-AADE88DD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4E5605-E6C6-4066-9601-87136D40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1D8EC1-B1E7-4881-9C82-E5EFD326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3A3B2-6441-4C52-9AE8-B0F54262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CCB4675-9F47-4232-90A0-72B55D42A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58F250-7D29-4636-9369-CC54B79BE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F89BD7-F845-4E37-A078-BD33C506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D88C5-B0C8-4D65-9860-BCCB849C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6B0A09-9170-4FC7-A518-D44BC05B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BF8989-339F-47D0-843B-0E1ECF80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D794EF-A2BC-4FAA-ABCF-58047724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08ECD8-0B6D-405B-90D0-12E9C8E8D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8E02-8C43-41E2-AE59-7652203E859F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B1F1E2-32AB-44F2-ABE7-22F3F18C2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A7B5F9-D89E-4B33-AF85-4ACAE8F2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3250-678F-4653-BF39-908D682D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67DD0-C52C-4CB4-8AF4-3B43AA19A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202" y="1068228"/>
            <a:ext cx="3530600" cy="1049337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3.разред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F3C4C9-9BCF-4B41-81DE-A4F58899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3162300"/>
            <a:ext cx="6426200" cy="167973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Текстуални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задаци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r-Cyrl-RS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sr-Cyrl-R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једначинама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C5E6BB-7C7B-41F4-9957-CA03DFEA6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647700" y="647879"/>
            <a:ext cx="5016500" cy="53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D7A584-9B78-42DF-AB52-5F33C107455D}"/>
              </a:ext>
            </a:extLst>
          </p:cNvPr>
          <p:cNvSpPr txBox="1"/>
          <p:nvPr/>
        </p:nvSpPr>
        <p:spPr>
          <a:xfrm>
            <a:off x="1774464" y="3143530"/>
            <a:ext cx="878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Непознати сабирак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= збир – познати сабирак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76A956-7E9D-41EF-A56C-693BB5BD6051}"/>
              </a:ext>
            </a:extLst>
          </p:cNvPr>
          <p:cNvSpPr txBox="1"/>
          <p:nvPr/>
        </p:nvSpPr>
        <p:spPr>
          <a:xfrm>
            <a:off x="1847785" y="4090835"/>
            <a:ext cx="865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Непознати умањеник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= разлика + умањилац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6CE441-3729-45A7-A67C-E2DDFFF2D5A9}"/>
              </a:ext>
            </a:extLst>
          </p:cNvPr>
          <p:cNvSpPr txBox="1"/>
          <p:nvPr/>
        </p:nvSpPr>
        <p:spPr>
          <a:xfrm>
            <a:off x="1838167" y="5038140"/>
            <a:ext cx="866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Непознати умањилац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= умањеник - разлика 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="" xmlns:a16="http://schemas.microsoft.com/office/drawing/2014/main" id="{3A6C392F-590F-4900-B5D3-860FCE6C3637}"/>
              </a:ext>
            </a:extLst>
          </p:cNvPr>
          <p:cNvSpPr/>
          <p:nvPr/>
        </p:nvSpPr>
        <p:spPr>
          <a:xfrm>
            <a:off x="3132520" y="653182"/>
            <a:ext cx="5683250" cy="2120900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Једначине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D7A584-9B78-42DF-AB52-5F33C107455D}"/>
              </a:ext>
            </a:extLst>
          </p:cNvPr>
          <p:cNvSpPr txBox="1"/>
          <p:nvPr/>
        </p:nvSpPr>
        <p:spPr>
          <a:xfrm>
            <a:off x="1897441" y="660400"/>
            <a:ext cx="38499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Непознати сабирак</a:t>
            </a:r>
          </a:p>
          <a:p>
            <a:r>
              <a:rPr lang="sr-Cyrl-RS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+ 33 = 52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52 – 33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19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Пр. 19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+ 33 = 52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76A956-7E9D-41EF-A56C-693BB5BD6051}"/>
              </a:ext>
            </a:extLst>
          </p:cNvPr>
          <p:cNvSpPr txBox="1"/>
          <p:nvPr/>
        </p:nvSpPr>
        <p:spPr>
          <a:xfrm>
            <a:off x="1255222" y="3429000"/>
            <a:ext cx="42235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Непознати умањеник</a:t>
            </a:r>
          </a:p>
          <a:p>
            <a:r>
              <a:rPr lang="sr-Cyrl-RS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 – 18 = 72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72 + 18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90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Пр. 90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– 18 = 72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6CE441-3729-45A7-A67C-E2DDFFF2D5A9}"/>
              </a:ext>
            </a:extLst>
          </p:cNvPr>
          <p:cNvSpPr txBox="1"/>
          <p:nvPr/>
        </p:nvSpPr>
        <p:spPr>
          <a:xfrm>
            <a:off x="7150100" y="3428999"/>
            <a:ext cx="42925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Непознати умањилац</a:t>
            </a:r>
          </a:p>
          <a:p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61 –</a:t>
            </a:r>
            <a:r>
              <a:rPr lang="sr-Cyrl-RS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= 29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61 – 29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Пр. 61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= 29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BA71A8-FF2C-451F-943B-81BA5F1A06D2}"/>
              </a:ext>
            </a:extLst>
          </p:cNvPr>
          <p:cNvPicPr/>
          <p:nvPr/>
        </p:nvPicPr>
        <p:blipFill rotWithShape="1">
          <a:blip r:embed="rId2"/>
          <a:srcRect b="10175"/>
          <a:stretch/>
        </p:blipFill>
        <p:spPr>
          <a:xfrm>
            <a:off x="6894976" y="747534"/>
            <a:ext cx="2928620" cy="21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="" xmlns:a16="http://schemas.microsoft.com/office/drawing/2014/main" id="{DCE70BA7-4E7C-4951-9E3B-13F22913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86" y="951398"/>
            <a:ext cx="113157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CS" sz="3200" b="1" dirty="0">
                <a:latin typeface="Arial" pitchFamily="34" charset="0"/>
                <a:ea typeface="Verdana" pitchFamily="34" charset="0"/>
                <a:cs typeface="Arial" pitchFamily="34" charset="0"/>
              </a:rPr>
              <a:t>       ЈЕДНАЧИНЕ </a:t>
            </a:r>
          </a:p>
          <a:p>
            <a:pPr algn="ctr" eaLnBrk="1" hangingPunct="1">
              <a:defRPr/>
            </a:pPr>
            <a:r>
              <a:rPr lang="sr-Cyrl-CS" sz="2800" b="1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bs-Cyrl-BA" sz="2800" b="1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bs-Cyrl-BA" sz="3600" dirty="0">
                <a:latin typeface="Arial" pitchFamily="34" charset="0"/>
                <a:ea typeface="Verdana" pitchFamily="34" charset="0"/>
                <a:cs typeface="Arial" pitchFamily="34" charset="0"/>
              </a:rPr>
              <a:t>Како рјешавамо текстуалне једначине?</a:t>
            </a:r>
          </a:p>
          <a:p>
            <a:pPr eaLnBrk="1" hangingPunct="1">
              <a:defRPr/>
            </a:pPr>
            <a:endParaRPr lang="bs-Cyrl-BA" sz="2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bs-Cyrl-BA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Задатак пажљиво прочитамо,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bs-Cyrl-BA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Ако нам није јасно шта се тражи, прочитамо га још једном,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bs-Cyrl-BA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На основу текста пишемо математички израз (ЈЕДНАЧИНУ),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bs-Cyrl-BA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Рјешавамо једначину,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bs-Cyrl-BA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Провјеравамо тачност рјешења,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bs-Cyrl-BA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Ако се у задатку налази питање, онда пишемо и одговор.</a:t>
            </a:r>
            <a:endParaRPr lang="sr-Cyrl-C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F8C920-44CC-418D-B358-F07872BAFA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3"/>
          <a:stretch/>
        </p:blipFill>
        <p:spPr bwMode="auto">
          <a:xfrm>
            <a:off x="8889683" y="172888"/>
            <a:ext cx="1448118" cy="15570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588BE3-275B-46BF-BDEB-904B0CDD2E94}"/>
              </a:ext>
            </a:extLst>
          </p:cNvPr>
          <p:cNvSpPr txBox="1"/>
          <p:nvPr/>
        </p:nvSpPr>
        <p:spPr>
          <a:xfrm>
            <a:off x="746443" y="1166842"/>
            <a:ext cx="106991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2. Са зида у купатилу је отпало 15 плочица, Колико их је било, ако их је сад на зиду 77?</a:t>
            </a:r>
          </a:p>
          <a:p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Х - 15 = 77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Х = 77 + 15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Х = 92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Пр. 92 – 15 = 77</a:t>
            </a:r>
          </a:p>
          <a:p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Одговор: На зиду су биле 92 плочице.</a:t>
            </a:r>
          </a:p>
        </p:txBody>
      </p:sp>
      <p:pic>
        <p:nvPicPr>
          <p:cNvPr id="4" name="Picture 3" descr="Дечак који ради математику са абакусом Фрее Вецтор |  Бесплатни вектор #Фреепик #вецтор #фреесцхоол #фреебоок #фреецхарацтер #фреецартоон">
            <a:extLst>
              <a:ext uri="{FF2B5EF4-FFF2-40B4-BE49-F238E27FC236}">
                <a16:creationId xmlns="" xmlns:a16="http://schemas.microsoft.com/office/drawing/2014/main" id="{402066BC-4D4C-42A7-B0F0-31D9E1889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2100470"/>
            <a:ext cx="2517457" cy="41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6A1BB-CB33-4CFE-A4B1-C03B4DC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8650"/>
            <a:ext cx="10820400" cy="1793875"/>
          </a:xfrm>
        </p:spPr>
        <p:txBody>
          <a:bodyPr>
            <a:normAutofit fontScale="90000"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1. Маратонску трку је почело 55 тркача. Неки су одустали током трке,па их је на циљ стигло 49. Колико тркача је одустало?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2F33AE-D8EE-4F11-A4B6-B1E0F268C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1" y="2609056"/>
            <a:ext cx="7442200" cy="324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55 – Х = 49</a:t>
            </a: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Х = 55 – 49</a:t>
            </a: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Х = 6</a:t>
            </a: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	Пр. 55 – 6 = 49</a:t>
            </a: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Одговор: Одустало је 6 тркача.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0A7172-9E50-4AD0-931C-C27F0205A9A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5080" y="1862137"/>
            <a:ext cx="388112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5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628E28-6113-4FE5-A9E3-FF745F5D2927}"/>
              </a:ext>
            </a:extLst>
          </p:cNvPr>
          <p:cNvSpPr txBox="1"/>
          <p:nvPr/>
        </p:nvSpPr>
        <p:spPr>
          <a:xfrm>
            <a:off x="711200" y="800100"/>
            <a:ext cx="10744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endParaRPr lang="sr-Latn-BA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BA" sz="3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sr-Latn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r-Cyrl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Дара </a:t>
            </a:r>
            <a:r>
              <a:rPr lang="sr-Cyrl-BA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је имала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sr-Cyrl-BA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sr-Latn-BA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</a:t>
            </a:r>
            <a:r>
              <a:rPr lang="sr-Cyrl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r-Cyrl-BA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 јој је  брат дао још новца, </a:t>
            </a:r>
            <a:r>
              <a:rPr lang="sr-Latn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sr-Cyrl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имала је </a:t>
            </a:r>
            <a:r>
              <a:rPr lang="sr-Cyrl-BA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довољно новца, да купи лутку која кошта </a:t>
            </a:r>
            <a:r>
              <a:rPr lang="sr-Cyrl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sr-Latn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</a:t>
            </a:r>
            <a:r>
              <a:rPr lang="sr-Cyrl-BA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r-Latn-BA" sz="3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r-Cyrl-BA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sr-Cyrl-CS" sz="30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r-Cyrl-CS" sz="3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sr-Cyrl-CS" sz="30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игралишту </a:t>
            </a:r>
            <a:r>
              <a:rPr lang="sr-Cyrl-C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 </a:t>
            </a:r>
            <a:r>
              <a:rPr lang="sr-Cyrl-CS" sz="3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играла </a:t>
            </a: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група</a:t>
            </a:r>
            <a:r>
              <a:rPr lang="sr-Cyrl-CS" sz="3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дјеце</a:t>
            </a:r>
            <a:r>
              <a:rPr lang="sr-Cyrl-C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Затим </a:t>
            </a:r>
            <a:r>
              <a:rPr lang="sr-Cyrl-C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је </a:t>
            </a: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дошло</a:t>
            </a:r>
            <a:r>
              <a:rPr lang="sr-Latn-BA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још </a:t>
            </a: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Сад их је 32. </a:t>
            </a:r>
            <a:r>
              <a:rPr lang="sr-Cyrl-C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Колико је дјеце било на игралишту</a:t>
            </a:r>
            <a:r>
              <a:rPr lang="sr-Cyrl-CS" sz="3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r-Latn-BA" sz="3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sr-Cyrl-C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sr-Cyrl-C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sr-Cyrl-C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.У корпи је било 86 јабука, када су се сви почастили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sr-Cyrl-C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остало  </a:t>
            </a:r>
            <a:r>
              <a:rPr lang="sr-Cyrl-C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је 21. Колико се јабука појело?</a:t>
            </a:r>
            <a:endParaRPr lang="sr-Cyrl-C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2F8ACD-4E44-4A5F-8385-91C2E56D8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25792" y="5576552"/>
            <a:ext cx="6923555" cy="11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251</Words>
  <Application>Microsoft Office PowerPoint</Application>
  <PresentationFormat>Custom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МАТЕМАТИКА 3.разред</vt:lpstr>
      <vt:lpstr>PowerPoint Presentation</vt:lpstr>
      <vt:lpstr>PowerPoint Presentation</vt:lpstr>
      <vt:lpstr>PowerPoint Presentation</vt:lpstr>
      <vt:lpstr>PowerPoint Presentation</vt:lpstr>
      <vt:lpstr> 1. Маратонску трку је почело 55 тркача. Неки су одустали током трке,па их је на циљ стигло 49. Колико тркача је одустало?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3.разред</dc:title>
  <dc:creator>Mirjana Brkić</dc:creator>
  <cp:lastModifiedBy>Nikola</cp:lastModifiedBy>
  <cp:revision>22</cp:revision>
  <dcterms:created xsi:type="dcterms:W3CDTF">2020-11-29T12:23:42Z</dcterms:created>
  <dcterms:modified xsi:type="dcterms:W3CDTF">2020-11-29T21:43:23Z</dcterms:modified>
</cp:coreProperties>
</file>