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84849-18FA-E3A6-C6B0-A03961A225B4}" v="1" dt="2020-12-13T17:16:50.780"/>
    <p1510:client id="{3C040BC8-47F9-8777-31DC-206D4C8BDF08}" v="54" dt="2020-12-13T12:46:07.438"/>
    <p1510:client id="{50AADB8F-8B04-91AD-66F1-952EA986E367}" v="81" dt="2020-12-14T14:33:11.425"/>
    <p1510:client id="{6953C2EE-2425-4070-8221-DB5D221C1502}" v="1815" dt="2020-12-10T19:25:22.596"/>
    <p1510:client id="{F134F3E5-F2FF-8D6A-B376-E80928E075C6}" v="110" dt="2020-12-13T13:22:34.324"/>
    <p1510:client id="{F9BC5BFA-D5E9-4610-A0B6-FA11FFEFC684}" v="80" dt="2020-12-14T10:58:15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392" y="-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485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02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17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7914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085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860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3876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20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93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78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1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631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29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86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05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99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2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751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3339281" cy="3308840"/>
          </a:xfrm>
        </p:spPr>
        <p:txBody>
          <a:bodyPr>
            <a:normAutofit/>
          </a:bodyPr>
          <a:lstStyle/>
          <a:p>
            <a:r>
              <a:rPr lang="sr-Latn-RS" sz="6000">
                <a:cs typeface="Calibri Light"/>
              </a:rPr>
              <a:t>3Д облици</a:t>
            </a:r>
            <a:endParaRPr lang="en-US" sz="600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3339281" cy="14643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r-Latn-RS" sz="1800">
                <a:cs typeface="Calibri"/>
              </a:rPr>
              <a:t>Шести разред</a:t>
            </a:r>
            <a:endParaRPr lang="en-US" sz="1800"/>
          </a:p>
        </p:txBody>
      </p:sp>
      <p:pic>
        <p:nvPicPr>
          <p:cNvPr id="4" name="Picture 3" descr="3D box skeletons">
            <a:extLst>
              <a:ext uri="{FF2B5EF4-FFF2-40B4-BE49-F238E27FC236}">
                <a16:creationId xmlns:a16="http://schemas.microsoft.com/office/drawing/2014/main" xmlns="" id="{35AE8B4B-7F15-4A46-BA93-73211AA08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277" r="13277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1224AB20-D4B1-4B7F-B0A4-F3D2A15344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765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EC877-D7C9-4522-9CF1-D4CE13F03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3" y="373324"/>
            <a:ext cx="2519359" cy="1574808"/>
          </a:xfrm>
        </p:spPr>
        <p:txBody>
          <a:bodyPr>
            <a:normAutofit fontScale="90000"/>
          </a:bodyPr>
          <a:lstStyle/>
          <a:p>
            <a:r>
              <a:rPr lang="en-US" err="1"/>
              <a:t>Како</a:t>
            </a:r>
            <a:r>
              <a:rPr lang="en-US" dirty="0"/>
              <a:t> </a:t>
            </a:r>
            <a:r>
              <a:rPr lang="en-US" err="1"/>
              <a:t>се</a:t>
            </a:r>
            <a:r>
              <a:rPr lang="en-US" dirty="0"/>
              <a:t> </a:t>
            </a:r>
            <a:r>
              <a:rPr lang="en-US" err="1"/>
              <a:t>црта</a:t>
            </a:r>
            <a:r>
              <a:rPr lang="en-US" dirty="0"/>
              <a:t> </a:t>
            </a:r>
            <a:r>
              <a:rPr lang="en-US"/>
              <a:t>кауч?</a:t>
            </a:r>
            <a:endParaRPr lang="en-US" dirty="0"/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EC7E73E3-458A-4707-B2AF-7F9E289F1B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5130" t="2785" r="471" b="-253"/>
          <a:stretch/>
        </p:blipFill>
        <p:spPr>
          <a:xfrm>
            <a:off x="3236124" y="179058"/>
            <a:ext cx="8647520" cy="553627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9BD98D-277F-4487-9187-398DB79D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6689" y="2737449"/>
            <a:ext cx="2626452" cy="3513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Кауч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може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да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се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нацрта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као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квадар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коме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недостаје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један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дио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153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A321E-97B5-430E-8744-6E06084B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11" y="128909"/>
            <a:ext cx="6041811" cy="15748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 err="1"/>
              <a:t>Како</a:t>
            </a:r>
            <a:r>
              <a:rPr lang="en-US" sz="4000" dirty="0"/>
              <a:t> </a:t>
            </a:r>
            <a:r>
              <a:rPr lang="en-US" sz="4000" dirty="0" err="1"/>
              <a:t>се</a:t>
            </a:r>
            <a:r>
              <a:rPr lang="en-US" sz="4000" dirty="0"/>
              <a:t> </a:t>
            </a:r>
            <a:r>
              <a:rPr lang="en-US" sz="4000" dirty="0" err="1"/>
              <a:t>цртају</a:t>
            </a:r>
            <a:r>
              <a:rPr lang="en-US" sz="4000" dirty="0"/>
              <a:t> </a:t>
            </a:r>
            <a:r>
              <a:rPr lang="en-US" sz="4000" dirty="0" err="1"/>
              <a:t>округли</a:t>
            </a:r>
            <a:r>
              <a:rPr lang="en-US" sz="4000" dirty="0"/>
              <a:t> </a:t>
            </a:r>
            <a:r>
              <a:rPr lang="en-US" sz="4000" dirty="0" err="1"/>
              <a:t>предмети</a:t>
            </a:r>
            <a:r>
              <a:rPr lang="en-US" sz="4000" dirty="0"/>
              <a:t>?</a:t>
            </a:r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BA398EAE-5DCD-4E01-88DE-ADDC0BC5ED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5933" r="5933"/>
          <a:stretch/>
        </p:blipFill>
        <p:spPr>
          <a:xfrm>
            <a:off x="264334" y="1962749"/>
            <a:ext cx="7945437" cy="455681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5740C3-B42E-45DB-9BE9-B5557AB5B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4275" y="1961072"/>
            <a:ext cx="3575357" cy="46783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Округли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предмети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у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основи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имају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облик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ваљка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или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купе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.</a:t>
            </a:r>
          </a:p>
          <a:p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Најчешћи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су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предмети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са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основицама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различите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ширине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563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02FCF-A8BF-4225-9899-AFC486E7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Радови ученика</a:t>
            </a:r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7DFB4175-D741-4D03-8F71-4B0CF2FF33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3238" y="2528821"/>
            <a:ext cx="5330315" cy="3920630"/>
          </a:xfrm>
        </p:spPr>
      </p:pic>
      <p:pic>
        <p:nvPicPr>
          <p:cNvPr id="6" name="Picture 6" descr=".jpg">
            <a:extLst>
              <a:ext uri="{FF2B5EF4-FFF2-40B4-BE49-F238E27FC236}">
                <a16:creationId xmlns:a16="http://schemas.microsoft.com/office/drawing/2014/main" xmlns="" id="{136D9835-3EB2-48B8-A37B-DBEEAF1809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31052" y="1353515"/>
            <a:ext cx="5488467" cy="3836704"/>
          </a:xfrm>
        </p:spPr>
      </p:pic>
    </p:spTree>
    <p:extLst>
      <p:ext uri="{BB962C8B-B14F-4D97-AF65-F5344CB8AC3E}">
        <p14:creationId xmlns:p14="http://schemas.microsoft.com/office/powerpoint/2010/main" xmlns="" val="39358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F3674-BAF2-42BE-8602-DECB8633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923" y="1171586"/>
            <a:ext cx="9404723" cy="1400530"/>
          </a:xfrm>
        </p:spPr>
        <p:txBody>
          <a:bodyPr/>
          <a:lstStyle/>
          <a:p>
            <a:r>
              <a:rPr lang="en-US"/>
              <a:t>Радови ученика</a:t>
            </a:r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EF17EA31-B61A-4792-964B-5705147233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540" y="932013"/>
            <a:ext cx="5747258" cy="4066245"/>
          </a:xfrm>
        </p:spPr>
      </p:pic>
      <p:pic>
        <p:nvPicPr>
          <p:cNvPr id="6" name="Picture 6" descr=".jpg">
            <a:extLst>
              <a:ext uri="{FF2B5EF4-FFF2-40B4-BE49-F238E27FC236}">
                <a16:creationId xmlns:a16="http://schemas.microsoft.com/office/drawing/2014/main" xmlns="" id="{1970F726-714A-4179-A3FA-05A2616F3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58524" y="2404567"/>
            <a:ext cx="5732882" cy="4164375"/>
          </a:xfrm>
        </p:spPr>
      </p:pic>
    </p:spTree>
    <p:extLst>
      <p:ext uri="{BB962C8B-B14F-4D97-AF65-F5344CB8AC3E}">
        <p14:creationId xmlns:p14="http://schemas.microsoft.com/office/powerpoint/2010/main" xmlns="" val="35194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5FD28-2FA9-422A-A0F1-10431ED24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Радови ученика</a:t>
            </a:r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863C6C2D-61D5-48FE-ADBA-6B7A5ECBC3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6936" y="2170550"/>
            <a:ext cx="5660994" cy="4047699"/>
          </a:xfrm>
        </p:spPr>
      </p:pic>
      <p:pic>
        <p:nvPicPr>
          <p:cNvPr id="6" name="Picture 6" descr=".jpg">
            <a:extLst>
              <a:ext uri="{FF2B5EF4-FFF2-40B4-BE49-F238E27FC236}">
                <a16:creationId xmlns:a16="http://schemas.microsoft.com/office/drawing/2014/main" xmlns="" id="{F533461F-D3D5-4928-9280-1FA5FF1816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15393" y="1328734"/>
            <a:ext cx="5646617" cy="4058794"/>
          </a:xfrm>
        </p:spPr>
      </p:pic>
    </p:spTree>
    <p:extLst>
      <p:ext uri="{BB962C8B-B14F-4D97-AF65-F5344CB8AC3E}">
        <p14:creationId xmlns:p14="http://schemas.microsoft.com/office/powerpoint/2010/main" xmlns="" val="17737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F3674-BAF2-42BE-8602-DECB8633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72" y="927170"/>
            <a:ext cx="9404723" cy="1400530"/>
          </a:xfrm>
        </p:spPr>
        <p:txBody>
          <a:bodyPr/>
          <a:lstStyle/>
          <a:p>
            <a:r>
              <a:rPr lang="en-US"/>
              <a:t>Радови ученика</a:t>
            </a:r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EF17EA31-B61A-4792-964B-5705147233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4402" y="917636"/>
            <a:ext cx="5692251" cy="4267527"/>
          </a:xfrm>
        </p:spPr>
      </p:pic>
      <p:pic>
        <p:nvPicPr>
          <p:cNvPr id="6" name="Picture 6" descr=".jpg">
            <a:extLst>
              <a:ext uri="{FF2B5EF4-FFF2-40B4-BE49-F238E27FC236}">
                <a16:creationId xmlns:a16="http://schemas.microsoft.com/office/drawing/2014/main" xmlns="" id="{1970F726-714A-4179-A3FA-05A2616F3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47652" y="2335150"/>
            <a:ext cx="5697116" cy="4159436"/>
          </a:xfrm>
        </p:spPr>
      </p:pic>
    </p:spTree>
    <p:extLst>
      <p:ext uri="{BB962C8B-B14F-4D97-AF65-F5344CB8AC3E}">
        <p14:creationId xmlns:p14="http://schemas.microsoft.com/office/powerpoint/2010/main" xmlns="" val="29380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E32CE1-D113-412E-9933-113646E21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17B7C8B-175B-4009-808B-9F66FD108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E5ECD52-6A23-4FF4-8C32-7B5DE9973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3F2B96-5F34-41C9-8E37-A9CD279A4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A4E02BF-4F0E-44E2-A489-075900B78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624C63-3CCA-4EA6-B822-6E710A820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A0E89-5D0D-4F5E-B2DC-B0DAEEBF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 err="1"/>
              <a:t>Свијет</a:t>
            </a:r>
            <a:r>
              <a:rPr lang="en-US" sz="4200" dirty="0"/>
              <a:t> </a:t>
            </a:r>
            <a:r>
              <a:rPr lang="en-US" sz="4200" dirty="0" err="1"/>
              <a:t>око</a:t>
            </a:r>
            <a:r>
              <a:rPr lang="en-US" sz="4200" dirty="0"/>
              <a:t> </a:t>
            </a:r>
            <a:r>
              <a:rPr lang="en-US" sz="4200" dirty="0" err="1"/>
              <a:t>нас</a:t>
            </a:r>
            <a:r>
              <a:rPr lang="en-US" sz="4200" dirty="0"/>
              <a:t> </a:t>
            </a:r>
            <a:r>
              <a:rPr lang="en-US" sz="4200" dirty="0" err="1"/>
              <a:t>испуњен</a:t>
            </a:r>
            <a:r>
              <a:rPr lang="en-US" sz="4200" dirty="0"/>
              <a:t> </a:t>
            </a:r>
            <a:r>
              <a:rPr lang="en-US" sz="4200" dirty="0" err="1"/>
              <a:t>је</a:t>
            </a:r>
            <a:r>
              <a:rPr lang="en-US" sz="4200" dirty="0"/>
              <a:t> 3Д </a:t>
            </a:r>
            <a:r>
              <a:rPr lang="en-US" sz="4200" dirty="0" err="1"/>
              <a:t>облицима</a:t>
            </a:r>
            <a:endParaRPr lang="en-US" sz="4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B6EBD3-48DE-48EA-AFCC-FE563A37E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1837" y="4763342"/>
            <a:ext cx="3342462" cy="1485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Проблем</a:t>
            </a:r>
            <a:r>
              <a:rPr lang="en-US" sz="1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настаје</a:t>
            </a:r>
            <a:r>
              <a:rPr lang="en-US" sz="1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када</a:t>
            </a:r>
            <a:r>
              <a:rPr lang="en-US" sz="18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покушамо</a:t>
            </a:r>
            <a:r>
              <a:rPr lang="en-US" sz="18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да</a:t>
            </a:r>
            <a:r>
              <a:rPr lang="en-US" sz="1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представимо</a:t>
            </a:r>
            <a:r>
              <a:rPr lang="en-US" sz="18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3д </a:t>
            </a:r>
            <a:r>
              <a:rPr lang="en-US" sz="1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облике</a:t>
            </a:r>
            <a:r>
              <a:rPr lang="en-US" sz="1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cap="all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</a:t>
            </a:r>
            <a:r>
              <a:rPr lang="en-US" sz="18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равној</a:t>
            </a:r>
            <a:r>
              <a:rPr lang="en-US" sz="1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2Д </a:t>
            </a:r>
            <a:r>
              <a:rPr lang="en-US" sz="1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површини</a:t>
            </a:r>
            <a:r>
              <a:rPr lang="en-US" sz="1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папира</a:t>
            </a:r>
            <a:r>
              <a:rPr lang="en-US" sz="1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FBDBEAFF-7717-4F9E-8464-F6C0A07D90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print"/>
          <a:srcRect r="11611" b="-2"/>
          <a:stretch/>
        </p:blipFill>
        <p:spPr>
          <a:xfrm>
            <a:off x="607848" y="609601"/>
            <a:ext cx="6946288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998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E32CE1-D113-412E-9933-113646E21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17B7C8B-175B-4009-808B-9F66FD108A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E5ECD52-6A23-4FF4-8C32-7B5DE9973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C3F2B96-5F34-41C9-8E37-A9CD279A42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A4E02BF-4F0E-44E2-A489-075900B78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624C63-3CCA-4EA6-B822-6E710A8206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86BAC-0FB6-48CC-862B-46FB6A2B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34" y="945568"/>
            <a:ext cx="3322912" cy="1641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err="1"/>
              <a:t>Вјежба</a:t>
            </a:r>
            <a:r>
              <a:rPr lang="en-US" sz="2600" dirty="0"/>
              <a:t>:</a:t>
            </a:r>
            <a:br>
              <a:rPr lang="en-US" sz="2600" dirty="0"/>
            </a:br>
            <a:r>
              <a:rPr lang="en-US" sz="2600" dirty="0" err="1"/>
              <a:t>цртање</a:t>
            </a:r>
            <a:r>
              <a:rPr lang="en-US" sz="2600" dirty="0"/>
              <a:t> 3Д </a:t>
            </a:r>
            <a:r>
              <a:rPr lang="en-US" sz="2600" dirty="0" err="1"/>
              <a:t>облика</a:t>
            </a:r>
            <a:r>
              <a:rPr lang="en-US" sz="2600" dirty="0"/>
              <a:t> - </a:t>
            </a:r>
            <a:r>
              <a:rPr lang="hr-BA" sz="2600" dirty="0" smtClean="0"/>
              <a:t> </a:t>
            </a:r>
            <a:r>
              <a:rPr lang="en-US" sz="2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Намјештај</a:t>
            </a:r>
            <a:endParaRPr lang="en-US" sz="2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AC784044-16A2-446B-9CB2-63507C6561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print"/>
          <a:srcRect l="4715" r="4718" b="2"/>
          <a:stretch/>
        </p:blipFill>
        <p:spPr>
          <a:xfrm>
            <a:off x="4978978" y="940280"/>
            <a:ext cx="6924756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7E4379D-E030-4125-9C07-87E8A90A58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872E26-83F6-410D-87CA-5099CA90D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192" y="2769080"/>
            <a:ext cx="3324141" cy="36949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ову</a:t>
            </a:r>
            <a:r>
              <a:rPr lang="en-US" sz="2400" dirty="0"/>
              <a:t> </a:t>
            </a:r>
            <a:r>
              <a:rPr lang="en-US" sz="2400" dirty="0" err="1"/>
              <a:t>вјежбу</a:t>
            </a:r>
            <a:r>
              <a:rPr lang="en-US" sz="2400" dirty="0"/>
              <a:t> </a:t>
            </a:r>
            <a:r>
              <a:rPr lang="en-US" sz="2400" dirty="0" err="1"/>
              <a:t>могу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користити</a:t>
            </a:r>
            <a:r>
              <a:rPr lang="en-US" sz="2400" dirty="0"/>
              <a:t> </a:t>
            </a:r>
            <a:r>
              <a:rPr lang="en-US" sz="2400" dirty="0" err="1"/>
              <a:t>мали</a:t>
            </a:r>
            <a:r>
              <a:rPr lang="en-US" sz="2400" dirty="0"/>
              <a:t> </a:t>
            </a:r>
            <a:r>
              <a:rPr lang="en-US" sz="2400" dirty="0" err="1"/>
              <a:t>изрезани</a:t>
            </a:r>
            <a:r>
              <a:rPr lang="en-US" sz="2400" dirty="0"/>
              <a:t> </a:t>
            </a:r>
            <a:r>
              <a:rPr lang="en-US" sz="2400" dirty="0" err="1"/>
              <a:t>правоугаоници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картона</a:t>
            </a:r>
            <a:r>
              <a:rPr lang="en-US" sz="2400" dirty="0"/>
              <a:t>, а </a:t>
            </a:r>
            <a:r>
              <a:rPr lang="en-US" sz="2400" dirty="0" err="1"/>
              <a:t>може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цртати</a:t>
            </a:r>
            <a:r>
              <a:rPr lang="en-US" sz="2400" dirty="0"/>
              <a:t> и </a:t>
            </a:r>
            <a:r>
              <a:rPr lang="en-US" sz="2400" dirty="0" err="1"/>
              <a:t>лењиром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чак</a:t>
            </a:r>
            <a:r>
              <a:rPr lang="en-US" sz="2400" dirty="0"/>
              <a:t> </a:t>
            </a:r>
            <a:r>
              <a:rPr lang="en-US" sz="2400" dirty="0" err="1"/>
              <a:t>слободном</a:t>
            </a:r>
            <a:r>
              <a:rPr lang="en-US" sz="2400" dirty="0"/>
              <a:t> </a:t>
            </a:r>
            <a:r>
              <a:rPr lang="en-US" sz="2400" dirty="0" err="1"/>
              <a:t>руком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40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D7715-3567-4B91-8E12-E5247866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Намјештај</a:t>
            </a:r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E6F52EBF-87FA-486C-9573-ABDCA8BE7D7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28868" t="49684" r="30023" b="23098"/>
          <a:stretch/>
        </p:blipFill>
        <p:spPr>
          <a:xfrm>
            <a:off x="6489471" y="1579747"/>
            <a:ext cx="5375389" cy="403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90556F-1E20-4DAD-948D-F9883F562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400" dirty="0" err="1">
                <a:cs typeface="Arial"/>
              </a:rPr>
              <a:t>Многи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облици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намјештаја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могу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се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свести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на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облик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квадра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или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коцке</a:t>
            </a:r>
            <a:r>
              <a:rPr lang="en-US" sz="2400" dirty="0">
                <a:cs typeface="Arial"/>
              </a:rPr>
              <a:t>.</a:t>
            </a:r>
            <a:endParaRPr lang="en-US" dirty="0">
              <a:cs typeface="Arial"/>
            </a:endParaRPr>
          </a:p>
          <a:p>
            <a:r>
              <a:rPr lang="en-US" sz="2400" dirty="0" err="1">
                <a:cs typeface="Arial"/>
              </a:rPr>
              <a:t>Квадар</a:t>
            </a:r>
            <a:r>
              <a:rPr lang="en-US" sz="2400" dirty="0">
                <a:cs typeface="Arial"/>
              </a:rPr>
              <a:t> и </a:t>
            </a:r>
            <a:r>
              <a:rPr lang="en-US" sz="2400" dirty="0" err="1">
                <a:cs typeface="Arial"/>
              </a:rPr>
              <a:t>коцка</a:t>
            </a:r>
            <a:r>
              <a:rPr lang="en-US" sz="2400" dirty="0">
                <a:cs typeface="Arial"/>
              </a:rPr>
              <a:t> </a:t>
            </a:r>
            <a:r>
              <a:rPr lang="en-US" sz="2400" dirty="0" err="1">
                <a:cs typeface="Arial"/>
              </a:rPr>
              <a:t>спадају</a:t>
            </a:r>
            <a:r>
              <a:rPr lang="en-US" sz="2400" dirty="0">
                <a:cs typeface="Arial"/>
              </a:rPr>
              <a:t> у </a:t>
            </a:r>
            <a:r>
              <a:rPr lang="en-US" sz="2400" dirty="0" err="1">
                <a:cs typeface="Arial"/>
              </a:rPr>
              <a:t>основне</a:t>
            </a:r>
            <a:r>
              <a:rPr lang="en-US" sz="2400" dirty="0">
                <a:cs typeface="Arial"/>
              </a:rPr>
              <a:t> 3Д </a:t>
            </a:r>
            <a:r>
              <a:rPr lang="en-US" sz="2400" dirty="0" err="1">
                <a:cs typeface="Arial"/>
              </a:rPr>
              <a:t>облике</a:t>
            </a:r>
            <a:r>
              <a:rPr lang="en-US" sz="2400" dirty="0">
                <a:cs typeface="Arial"/>
              </a:rPr>
              <a:t>.</a:t>
            </a: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0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C9134821-5D8B-4373-BA74-CFE9AB35A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5965195F-79F5-4911-907D-13CB3F534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xmlns="" id="{8A610DC7-FE1B-47B9-8452-CFC389786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2742ADC1-2286-40B7-A3C6-D6C3362FA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878FBDC-78F2-4D49-8DB3-1A48CA9F7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C9A0934-0C2C-4565-9290-A345B19BD9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FE7FB-5C71-468F-94EC-5C63871C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/>
              <a:t>Како</a:t>
            </a:r>
            <a:r>
              <a:rPr lang="en-US" sz="5400" dirty="0"/>
              <a:t> </a:t>
            </a:r>
            <a:r>
              <a:rPr lang="en-US" sz="5400" err="1"/>
              <a:t>се</a:t>
            </a:r>
            <a:r>
              <a:rPr lang="en-US" sz="5400" dirty="0"/>
              <a:t> </a:t>
            </a:r>
            <a:r>
              <a:rPr lang="en-US" sz="5400" err="1"/>
              <a:t>црта</a:t>
            </a:r>
            <a:r>
              <a:rPr lang="en-US" sz="5400" dirty="0"/>
              <a:t> </a:t>
            </a:r>
            <a:r>
              <a:rPr lang="en-US" sz="5400"/>
              <a:t>сто?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AB5335-3370-49CC-81D8-40E067F3F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0279" y="4588329"/>
            <a:ext cx="3344020" cy="16219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Овај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најлакши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комад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намјештаја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састоји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се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од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ивица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квадра</a:t>
            </a:r>
            <a:r>
              <a:rPr lang="en-US" sz="20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A8A41FDE-DCFF-432F-BE1C-B36B647F6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7CD6970B-B298-433B-85E0-5B7EFC29D8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print"/>
          <a:srcRect t="6703" b="6703"/>
          <a:stretch/>
        </p:blipFill>
        <p:spPr>
          <a:xfrm>
            <a:off x="955392" y="1915214"/>
            <a:ext cx="6275584" cy="30327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90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134821-5D8B-4373-BA74-CFE9AB35A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65195F-79F5-4911-907D-13CB3F534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A610DC7-FE1B-47B9-8452-CFC389786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742ADC1-2286-40B7-A3C6-D6C3362FA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78FBDC-78F2-4D49-8DB3-1A48CA9F7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C9A0934-0C2C-4565-9290-A345B19BD9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31570-EF43-4068-A05F-1F0C8553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883" y="578257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/>
              <a:t>Како</a:t>
            </a:r>
            <a:r>
              <a:rPr lang="en-US" sz="5400" dirty="0"/>
              <a:t> </a:t>
            </a:r>
            <a:r>
              <a:rPr lang="en-US" sz="5400" err="1"/>
              <a:t>се</a:t>
            </a:r>
            <a:r>
              <a:rPr lang="en-US" sz="5400" dirty="0"/>
              <a:t> </a:t>
            </a:r>
            <a:r>
              <a:rPr lang="en-US" sz="5400" err="1"/>
              <a:t>црта</a:t>
            </a:r>
            <a:r>
              <a:rPr lang="en-US" sz="5400" dirty="0"/>
              <a:t> </a:t>
            </a:r>
            <a:r>
              <a:rPr lang="en-US" sz="5400"/>
              <a:t>ормар?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F656B0-0EC9-4DC0-B623-7354C1D12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0883" y="3955725"/>
            <a:ext cx="3344020" cy="16219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Овај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комад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намјештаја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поред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ивица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квадра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има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још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само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једну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додатну</a:t>
            </a:r>
            <a:r>
              <a:rPr lang="en-US" sz="24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линију</a:t>
            </a:r>
            <a:endParaRPr lang="en-US" sz="2400" cap="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A41FDE-DCFF-432F-BE1C-B36B647F6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80553876-E01A-4B2E-97E2-404B3B212B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print"/>
          <a:srcRect l="2860" r="2860"/>
          <a:stretch/>
        </p:blipFill>
        <p:spPr>
          <a:xfrm>
            <a:off x="955392" y="1667670"/>
            <a:ext cx="6275584" cy="35278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1502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134821-5D8B-4373-BA74-CFE9AB35A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65195F-79F5-4911-907D-13CB3F534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A610DC7-FE1B-47B9-8452-CFC389786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742ADC1-2286-40B7-A3C6-D6C3362FA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78FBDC-78F2-4D49-8DB3-1A48CA9F7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C9A0934-0C2C-4565-9290-A345B19BD9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083521-9DC6-4C07-B48E-2663A632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864" y="434483"/>
            <a:ext cx="3847227" cy="21319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Како</a:t>
            </a:r>
            <a:r>
              <a:rPr lang="en-US" sz="4000" dirty="0"/>
              <a:t> </a:t>
            </a:r>
            <a:r>
              <a:rPr lang="en-US" sz="4000" dirty="0" err="1"/>
              <a:t>се</a:t>
            </a:r>
            <a:r>
              <a:rPr lang="en-US" sz="4000" dirty="0"/>
              <a:t> </a:t>
            </a:r>
            <a:r>
              <a:rPr lang="en-US" sz="4000" dirty="0" err="1"/>
              <a:t>цртају</a:t>
            </a:r>
            <a:r>
              <a:rPr lang="en-US" sz="4000" dirty="0"/>
              <a:t> </a:t>
            </a:r>
            <a:br>
              <a:rPr lang="en-US" sz="4000" dirty="0"/>
            </a:br>
            <a:r>
              <a:rPr lang="en-US" sz="4000" dirty="0" err="1"/>
              <a:t>столице</a:t>
            </a:r>
            <a:r>
              <a:rPr lang="en-US" sz="4000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90F2CE-70BD-4621-B37A-32DF0EE68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7109" y="2704895"/>
            <a:ext cx="3344020" cy="34910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Столице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са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наслоном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могу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се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цртати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ивицама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двије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исте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коцке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које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стоје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једна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другој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A41FDE-DCFF-432F-BE1C-B36B647F6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FCB37C37-B2DC-4093-B0F9-FF2196E39C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print"/>
          <a:srcRect t="99" b="99"/>
          <a:stretch/>
        </p:blipFill>
        <p:spPr>
          <a:xfrm>
            <a:off x="955392" y="1505675"/>
            <a:ext cx="6275584" cy="38518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7255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134821-5D8B-4373-BA74-CFE9AB35A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65195F-79F5-4911-907D-13CB3F534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A610DC7-FE1B-47B9-8452-CFC389786C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742ADC1-2286-40B7-A3C6-D6C3362FA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878FBDC-78F2-4D49-8DB3-1A48CA9F7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C9A0934-0C2C-4565-9290-A345B19BD9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2CCE5-28B6-4EAF-ADA5-41A805B4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883" y="635767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err="1"/>
              <a:t>Како</a:t>
            </a:r>
            <a:r>
              <a:rPr lang="en-US" sz="5400" dirty="0"/>
              <a:t> </a:t>
            </a:r>
            <a:r>
              <a:rPr lang="en-US" sz="5400" err="1"/>
              <a:t>се</a:t>
            </a:r>
            <a:r>
              <a:rPr lang="en-US" sz="5400" dirty="0"/>
              <a:t> </a:t>
            </a:r>
            <a:r>
              <a:rPr lang="en-US" sz="5400" err="1"/>
              <a:t>црта</a:t>
            </a:r>
            <a:r>
              <a:rPr lang="en-US" sz="5400" dirty="0"/>
              <a:t> </a:t>
            </a:r>
            <a:r>
              <a:rPr lang="en-US" sz="5400"/>
              <a:t>полица?</a:t>
            </a:r>
            <a:endParaRPr lang="en-US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FBB1AF-7680-47FD-BD21-1AA93A6E7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0279" y="3840707"/>
            <a:ext cx="3344020" cy="2355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Полица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може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да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се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нацрта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као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три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наслагана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cap="all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квадра</a:t>
            </a:r>
            <a:r>
              <a:rPr lang="en-US" sz="2800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A41FDE-DCFF-432F-BE1C-B36B647F6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769D6008-24DA-4AC4-B8BC-413BFFB094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print"/>
          <a:srcRect t="79" b="79"/>
          <a:stretch/>
        </p:blipFill>
        <p:spPr>
          <a:xfrm>
            <a:off x="955392" y="1348262"/>
            <a:ext cx="6275584" cy="416666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2650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647CDD-2683-411E-9FEB-8C87A802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30" y="4916569"/>
            <a:ext cx="5538604" cy="1574808"/>
          </a:xfrm>
        </p:spPr>
        <p:txBody>
          <a:bodyPr/>
          <a:lstStyle/>
          <a:p>
            <a:r>
              <a:rPr lang="en-US" sz="4000" dirty="0" err="1"/>
              <a:t>Како</a:t>
            </a:r>
            <a:r>
              <a:rPr lang="en-US" sz="4000" dirty="0"/>
              <a:t> </a:t>
            </a:r>
            <a:r>
              <a:rPr lang="en-US" sz="4000" dirty="0" err="1"/>
              <a:t>се</a:t>
            </a:r>
            <a:r>
              <a:rPr lang="en-US" sz="4000" dirty="0"/>
              <a:t> </a:t>
            </a:r>
            <a:r>
              <a:rPr lang="en-US" sz="4000" dirty="0" err="1"/>
              <a:t>црта</a:t>
            </a:r>
            <a:r>
              <a:rPr lang="en-US" sz="4000" dirty="0"/>
              <a:t> </a:t>
            </a:r>
            <a:r>
              <a:rPr lang="en-US" sz="4000" dirty="0" err="1"/>
              <a:t>тепих</a:t>
            </a:r>
            <a:r>
              <a:rPr lang="en-US" sz="4000" dirty="0"/>
              <a:t>?</a:t>
            </a:r>
          </a:p>
        </p:txBody>
      </p:sp>
      <p:pic>
        <p:nvPicPr>
          <p:cNvPr id="5" name="Picture 5" descr=".jpg">
            <a:extLst>
              <a:ext uri="{FF2B5EF4-FFF2-40B4-BE49-F238E27FC236}">
                <a16:creationId xmlns:a16="http://schemas.microsoft.com/office/drawing/2014/main" xmlns="" id="{6D0D6411-A770-4C55-8E6E-F38459FFD8E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t="3377" b="3377"/>
          <a:stretch/>
        </p:blipFill>
        <p:spPr>
          <a:xfrm>
            <a:off x="1514905" y="294736"/>
            <a:ext cx="9167003" cy="441384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37D4B5-00A6-4487-BF1B-FE548F9E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8275" y="5109713"/>
            <a:ext cx="5084979" cy="1371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Тепих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може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да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се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нацрта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по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доњим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ивицама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једног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квадра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6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Custom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3Д облици</vt:lpstr>
      <vt:lpstr>Свијет око нас испуњен је 3Д облицима</vt:lpstr>
      <vt:lpstr>Вјежба: цртање 3Д облика -  Намјештај</vt:lpstr>
      <vt:lpstr>Намјештај</vt:lpstr>
      <vt:lpstr>Како се црта сто?</vt:lpstr>
      <vt:lpstr>Како се црта ормар?</vt:lpstr>
      <vt:lpstr>Како се цртају  столице?</vt:lpstr>
      <vt:lpstr>Како се црта полица?</vt:lpstr>
      <vt:lpstr>Како се црта тепих?</vt:lpstr>
      <vt:lpstr>Како се црта кауч?</vt:lpstr>
      <vt:lpstr>Како се цртају округли предмети?</vt:lpstr>
      <vt:lpstr>Радови ученика</vt:lpstr>
      <vt:lpstr>Радови ученика</vt:lpstr>
      <vt:lpstr>Радови ученика</vt:lpstr>
      <vt:lpstr>Радови ученика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Nina Ninkovic</cp:lastModifiedBy>
  <cp:revision>53</cp:revision>
  <dcterms:created xsi:type="dcterms:W3CDTF">2020-12-10T17:42:44Z</dcterms:created>
  <dcterms:modified xsi:type="dcterms:W3CDTF">2020-12-15T08:03:03Z</dcterms:modified>
</cp:coreProperties>
</file>