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44" y="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0D2F25BE-DB38-4BCC-B972-EC666A3CB16C}" type="datetimeFigureOut">
              <a:rPr lang="sr-Latn-CS" smtClean="0"/>
              <a:t>19.1.2021</a:t>
            </a:fld>
            <a:endParaRPr lang="sr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sr-Latn-B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27"/>
            <a:ext cx="609600" cy="388143"/>
          </a:xfrm>
        </p:spPr>
        <p:txBody>
          <a:bodyPr/>
          <a:lstStyle/>
          <a:p>
            <a:fld id="{D9DA1E68-6F2C-4086-AC05-407A8CA4B531}" type="slidenum">
              <a:rPr lang="sr-Latn-BA" smtClean="0"/>
              <a:t>‹#›</a:t>
            </a:fld>
            <a:endParaRPr lang="sr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25BE-DB38-4BCC-B972-EC666A3CB16C}" type="datetimeFigureOut">
              <a:rPr lang="sr-Latn-CS" smtClean="0"/>
              <a:t>19.1.2021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1E68-6F2C-4086-AC05-407A8CA4B531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25BE-DB38-4BCC-B972-EC666A3CB16C}" type="datetimeFigureOut">
              <a:rPr lang="sr-Latn-CS" smtClean="0"/>
              <a:t>19.1.2021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1E68-6F2C-4086-AC05-407A8CA4B531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2F25BE-DB38-4BCC-B972-EC666A3CB16C}" type="datetimeFigureOut">
              <a:rPr lang="sr-Latn-CS" smtClean="0"/>
              <a:t>19.1.2021</a:t>
            </a:fld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A1E68-6F2C-4086-AC05-407A8CA4B531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171700"/>
            <a:ext cx="6172200" cy="1540193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0D2F25BE-DB38-4BCC-B972-EC666A3CB16C}" type="datetimeFigureOut">
              <a:rPr lang="sr-Latn-CS" smtClean="0"/>
              <a:t>19.1.2021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sr-Latn-B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27"/>
            <a:ext cx="609600" cy="388143"/>
          </a:xfrm>
        </p:spPr>
        <p:txBody>
          <a:bodyPr/>
          <a:lstStyle/>
          <a:p>
            <a:fld id="{D9DA1E68-6F2C-4086-AC05-407A8CA4B531}" type="slidenum">
              <a:rPr lang="sr-Latn-BA" smtClean="0"/>
              <a:t>‹#›</a:t>
            </a:fld>
            <a:endParaRPr lang="sr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25BE-DB38-4BCC-B972-EC666A3CB16C}" type="datetimeFigureOut">
              <a:rPr lang="sr-Latn-CS" smtClean="0"/>
              <a:t>19.1.2021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1E68-6F2C-4086-AC05-407A8CA4B531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25BE-DB38-4BCC-B972-EC666A3CB16C}" type="datetimeFigureOut">
              <a:rPr lang="sr-Latn-CS" smtClean="0"/>
              <a:t>19.1.2021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1E68-6F2C-4086-AC05-407A8CA4B531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2F25BE-DB38-4BCC-B972-EC666A3CB16C}" type="datetimeFigureOut">
              <a:rPr lang="sr-Latn-CS" smtClean="0"/>
              <a:t>19.1.2021</a:t>
            </a:fld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A1E68-6F2C-4086-AC05-407A8CA4B531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25BE-DB38-4BCC-B972-EC666A3CB16C}" type="datetimeFigureOut">
              <a:rPr lang="sr-Latn-CS" smtClean="0"/>
              <a:t>19.1.2021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1E68-6F2C-4086-AC05-407A8CA4B531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60520" y="2343150"/>
            <a:ext cx="473202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05740"/>
            <a:ext cx="1527048" cy="373761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2F25BE-DB38-4BCC-B972-EC666A3CB16C}" type="datetimeFigureOut">
              <a:rPr lang="sr-Latn-CS" smtClean="0"/>
              <a:t>19.1.2021</a:t>
            </a:fld>
            <a:endParaRPr lang="sr-Latn-B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A1E68-6F2C-4086-AC05-407A8CA4B531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r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198596"/>
            <a:ext cx="1524000" cy="3717036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2F25BE-DB38-4BCC-B972-EC666A3CB16C}" type="datetimeFigureOut">
              <a:rPr lang="sr-Latn-CS" smtClean="0"/>
              <a:t>19.1.2021</a:t>
            </a:fld>
            <a:endParaRPr lang="sr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A1E68-6F2C-4086-AC05-407A8CA4B531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r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2F25BE-DB38-4BCC-B972-EC666A3CB16C}" type="datetimeFigureOut">
              <a:rPr lang="sr-Latn-CS" smtClean="0"/>
              <a:t>19.1.2021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r-Latn-B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A1E68-6F2C-4086-AC05-407A8CA4B531}" type="slidenum">
              <a:rPr lang="sr-Latn-BA" smtClean="0"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1670" y="910816"/>
            <a:ext cx="6172200" cy="1420772"/>
          </a:xfrm>
        </p:spPr>
        <p:txBody>
          <a:bodyPr/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ЛИКОВНА КУЛТУРА</a:t>
            </a:r>
            <a:br>
              <a:rPr lang="sr-Cyrl-RS" dirty="0" smtClean="0">
                <a:latin typeface="Arial" pitchFamily="34" charset="0"/>
                <a:cs typeface="Arial" pitchFamily="34" charset="0"/>
              </a:rPr>
            </a:br>
            <a:r>
              <a:rPr lang="sr-Latn-BA" dirty="0" smtClean="0">
                <a:latin typeface="Arial" pitchFamily="34" charset="0"/>
                <a:cs typeface="Arial" pitchFamily="34" charset="0"/>
              </a:rPr>
              <a:t>IV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РАЗРЕД</a:t>
            </a:r>
            <a:endParaRPr lang="sr-Latn-B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0232" y="2464593"/>
            <a:ext cx="6172200" cy="1028700"/>
          </a:xfrm>
        </p:spPr>
        <p:txBody>
          <a:bodyPr>
            <a:normAutofit/>
          </a:bodyPr>
          <a:lstStyle/>
          <a:p>
            <a:pPr algn="ctr"/>
            <a:r>
              <a:rPr lang="sr-Cyrl-RS" sz="2400" dirty="0" smtClean="0">
                <a:latin typeface="Arial" pitchFamily="34" charset="0"/>
                <a:cs typeface="Arial" pitchFamily="34" charset="0"/>
              </a:rPr>
              <a:t>ЗАМИШЉАЊЕ- „</a:t>
            </a:r>
            <a:r>
              <a:rPr lang="sr-Cyrl-RS" sz="2400" dirty="0" smtClean="0">
                <a:latin typeface="Arial" panose="020B0604020202020204" pitchFamily="34" charset="0"/>
                <a:ea typeface="Yu Gothic UI Semibold" panose="020B0700000000000000" pitchFamily="34" charset="-128"/>
                <a:cs typeface="Arial" panose="020B0604020202020204" pitchFamily="34" charset="0"/>
              </a:rPr>
              <a:t>Чардак ни на небу ни </a:t>
            </a:r>
            <a:r>
              <a:rPr lang="sr-Cyrl-RS" sz="2400" smtClean="0">
                <a:latin typeface="Arial" panose="020B0604020202020204" pitchFamily="34" charset="0"/>
                <a:ea typeface="Yu Gothic UI Semibold" panose="020B0700000000000000" pitchFamily="34" charset="-128"/>
                <a:cs typeface="Arial" panose="020B0604020202020204" pitchFamily="34" charset="0"/>
              </a:rPr>
              <a:t>на </a:t>
            </a:r>
            <a:r>
              <a:rPr lang="sr-Cyrl-RS" sz="2400" smtClean="0">
                <a:latin typeface="Arial" panose="020B0604020202020204" pitchFamily="34" charset="0"/>
                <a:ea typeface="Yu Gothic UI Semibold" panose="020B0700000000000000" pitchFamily="34" charset="-128"/>
                <a:cs typeface="Arial" panose="020B0604020202020204" pitchFamily="34" charset="0"/>
              </a:rPr>
              <a:t>земљи“- </a:t>
            </a:r>
            <a:r>
              <a:rPr lang="sr-Cyrl-RS" sz="2400" dirty="0" smtClean="0">
                <a:latin typeface="Arial" panose="020B0604020202020204" pitchFamily="34" charset="0"/>
                <a:ea typeface="Yu Gothic UI Semibold" panose="020B0700000000000000" pitchFamily="34" charset="-128"/>
                <a:cs typeface="Arial" panose="020B0604020202020204" pitchFamily="34" charset="0"/>
              </a:rPr>
              <a:t>илустрација</a:t>
            </a:r>
            <a:endParaRPr lang="sr-Latn-BA" sz="2400" dirty="0">
              <a:latin typeface="Arial" panose="020B0604020202020204" pitchFamily="34" charset="0"/>
              <a:ea typeface="Yu Gothic UI Semibold" panose="020B0700000000000000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23528" y="627534"/>
            <a:ext cx="7848872" cy="2520280"/>
          </a:xfrm>
        </p:spPr>
        <p:txBody>
          <a:bodyPr>
            <a:norm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Замишљање је маштање, сањарење. 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Сви некада маштамо, сањаримо о нечему. 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Можемо маштати о неким догађајима, ситуацијама, ликовима...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Замишљати можемо стварне и нестварне догађаје, ликове...</a:t>
            </a:r>
            <a:endParaRPr lang="sr-Latn-B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 descr="C:\Users\MMD\Desktop\Časovi-slike\Ma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1" y="3499845"/>
            <a:ext cx="2016225" cy="1438754"/>
          </a:xfrm>
          <a:prstGeom prst="rect">
            <a:avLst/>
          </a:prstGeom>
          <a:noFill/>
        </p:spPr>
      </p:pic>
      <p:pic>
        <p:nvPicPr>
          <p:cNvPr id="3077" name="Picture 5" descr="C:\Users\MMD\Desktop\Časovi-slike\mastanj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9750" y="3502196"/>
            <a:ext cx="2206956" cy="1424112"/>
          </a:xfrm>
          <a:prstGeom prst="rect">
            <a:avLst/>
          </a:prstGeom>
          <a:noFill/>
        </p:spPr>
      </p:pic>
      <p:pic>
        <p:nvPicPr>
          <p:cNvPr id="3078" name="Picture 6" descr="C:\Users\MMD\Desktop\Časovi-slike\zemlja-slatkis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7544" y="3499844"/>
            <a:ext cx="2281231" cy="1346584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10"/>
            <a:ext cx="7467600" cy="4426854"/>
          </a:xfrm>
        </p:spPr>
        <p:txBody>
          <a:bodyPr/>
          <a:lstStyle/>
          <a:p>
            <a:pPr algn="ctr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Мотив:</a:t>
            </a:r>
          </a:p>
          <a:p>
            <a:pPr algn="ctr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Илустрација текста „Чардак ни на небу ни на земљи”</a:t>
            </a:r>
            <a:endParaRPr lang="sr-Latn-B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MMD\Desktop\Časovi-slike\Čardak ni na nebu ni na zemlj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785932"/>
            <a:ext cx="2286016" cy="323009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2400" dirty="0" smtClean="0">
                <a:latin typeface="Arial" pitchFamily="34" charset="0"/>
                <a:cs typeface="Arial" pitchFamily="34" charset="0"/>
              </a:rPr>
              <a:t>ЗАДАТАК ЗА САМОСТАЛАН РАД:</a:t>
            </a:r>
            <a:endParaRPr lang="sr-Latn-B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Ликовно представи бајку „Чардак ни на небу ни на </a:t>
            </a:r>
            <a:r>
              <a:rPr lang="sr-Cyrl-RS" sz="2000" smtClean="0">
                <a:latin typeface="Arial" pitchFamily="34" charset="0"/>
                <a:cs typeface="Arial" pitchFamily="34" charset="0"/>
              </a:rPr>
              <a:t>земљи’’.</a:t>
            </a:r>
            <a:endParaRPr lang="sr-Cyrl-R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Cyrl-R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RS" sz="2000" dirty="0" smtClean="0">
                <a:latin typeface="Arial" pitchFamily="34" charset="0"/>
                <a:cs typeface="Arial" pitchFamily="34" charset="0"/>
              </a:rPr>
              <a:t>Прибор и материјал:</a:t>
            </a:r>
          </a:p>
          <a:p>
            <a:pPr>
              <a:buFontTx/>
              <a:buChar char="-"/>
            </a:pPr>
            <a:r>
              <a:rPr lang="sr-Cyrl-RS" sz="2000" dirty="0" smtClean="0">
                <a:latin typeface="Arial" pitchFamily="34" charset="0"/>
                <a:cs typeface="Arial" pitchFamily="34" charset="0"/>
              </a:rPr>
              <a:t>лист из блока</a:t>
            </a:r>
          </a:p>
          <a:p>
            <a:pPr>
              <a:buFontTx/>
              <a:buChar char="-"/>
            </a:pPr>
            <a:r>
              <a:rPr lang="sr-Cyrl-RS" sz="2000" dirty="0" smtClean="0">
                <a:latin typeface="Arial" pitchFamily="34" charset="0"/>
                <a:cs typeface="Arial" pitchFamily="34" charset="0"/>
              </a:rPr>
              <a:t>графитна оловка</a:t>
            </a:r>
          </a:p>
          <a:p>
            <a:pPr>
              <a:buFontTx/>
              <a:buChar char="-"/>
            </a:pPr>
            <a:r>
              <a:rPr lang="sr-Cyrl-RS" sz="2000" dirty="0" smtClean="0">
                <a:latin typeface="Arial" pitchFamily="34" charset="0"/>
                <a:cs typeface="Arial" pitchFamily="34" charset="0"/>
              </a:rPr>
              <a:t>дрвене бојице, фломастери, темпере, водене боје (техника по избору).</a:t>
            </a:r>
            <a:endParaRPr lang="sr-Latn-BA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MMD\Desktop\Časovi-slike\dvor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571882"/>
            <a:ext cx="1785950" cy="1339463"/>
          </a:xfrm>
          <a:prstGeom prst="rect">
            <a:avLst/>
          </a:prstGeom>
          <a:noFill/>
        </p:spPr>
      </p:pic>
      <p:pic>
        <p:nvPicPr>
          <p:cNvPr id="2051" name="Picture 3" descr="C:\Users\MMD\Desktop\Časovi-slike\kako-nacrtati-dvorac-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1614236"/>
            <a:ext cx="1214446" cy="145756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</TotalTime>
  <Words>99</Words>
  <Application>Microsoft Office PowerPoint</Application>
  <PresentationFormat>On-screen Show (16:9)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ЛИКОВНА КУЛТУРА IV РАЗРЕД</vt:lpstr>
      <vt:lpstr>PowerPoint Presentation</vt:lpstr>
      <vt:lpstr>PowerPoint Presentation</vt:lpstr>
      <vt:lpstr>ЗАДАТАК ЗА САМОСТАЛАН РАД: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ЛИКОВНА КУЛТУРА IV РАЗРЕД</dc:title>
  <dc:creator>MMD</dc:creator>
  <cp:lastModifiedBy>User</cp:lastModifiedBy>
  <cp:revision>20</cp:revision>
  <dcterms:created xsi:type="dcterms:W3CDTF">2021-01-14T12:53:17Z</dcterms:created>
  <dcterms:modified xsi:type="dcterms:W3CDTF">2021-01-19T19:02:05Z</dcterms:modified>
</cp:coreProperties>
</file>