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r-Latn-RS"/>
              <a:t>Kliknite da biste uredili stil podnaslova mastera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Latn-RS"/>
              <a:t>Kliknite na ikonu da dodate sliku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nat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a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a ponuđenim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r-Latn-RS"/>
              <a:t>Kliknite da biste uredili stilove teksta mastera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čno ili neta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r-Latn-RS"/>
              <a:t>Kliknite da biste uredili stilove teksta mastera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Latn-RS"/>
              <a:t>Kliknite na ikonu da dodate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964BA5B3-051F-472C-BF04-2DC279C4E3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3246" y="1295688"/>
            <a:ext cx="10288588" cy="838201"/>
          </a:xfrm>
        </p:spPr>
        <p:txBody>
          <a:bodyPr/>
          <a:lstStyle/>
          <a:p>
            <a:pPr algn="ctr"/>
            <a:r>
              <a:rPr lang="sr-Cyrl-RS" dirty="0"/>
              <a:t>ЧЕТВРТИ ЧЛАН СИМВОЛА </a:t>
            </a:r>
            <a:r>
              <a:rPr lang="en-US" dirty="0"/>
              <a:t>BJ</a:t>
            </a:r>
            <a:r>
              <a:rPr lang="sr-Cyrl-RS" dirty="0"/>
              <a:t>ЕРЕ </a:t>
            </a:r>
            <a:endParaRPr lang="en-US" dirty="0"/>
          </a:p>
        </p:txBody>
      </p:sp>
      <p:sp>
        <p:nvSpPr>
          <p:cNvPr id="3" name="Podnaslov 2">
            <a:extLst>
              <a:ext uri="{FF2B5EF4-FFF2-40B4-BE49-F238E27FC236}">
                <a16:creationId xmlns="" xmlns:a16="http://schemas.microsoft.com/office/drawing/2014/main" id="{0E703E76-A7DC-4F15-AA6A-2D2CDF36A4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1460" y="3803865"/>
            <a:ext cx="6235104" cy="562074"/>
          </a:xfrm>
        </p:spPr>
        <p:txBody>
          <a:bodyPr>
            <a:normAutofit/>
          </a:bodyPr>
          <a:lstStyle/>
          <a:p>
            <a:r>
              <a:rPr lang="sr-Cyrl-RS" sz="2400" dirty="0"/>
              <a:t>ПРАВОСЛАВНА ВЈЕРОНАУКА 4. РАЗРЕД</a:t>
            </a:r>
            <a:endParaRPr lang="en-US" sz="2400" dirty="0"/>
          </a:p>
        </p:txBody>
      </p:sp>
      <p:sp>
        <p:nvSpPr>
          <p:cNvPr id="5" name="Okvir za tekst 4">
            <a:extLst>
              <a:ext uri="{FF2B5EF4-FFF2-40B4-BE49-F238E27FC236}">
                <a16:creationId xmlns="" xmlns:a16="http://schemas.microsoft.com/office/drawing/2014/main" id="{C92895EF-3457-4511-8851-B6BD0A915E57}"/>
              </a:ext>
            </a:extLst>
          </p:cNvPr>
          <p:cNvSpPr txBox="1"/>
          <p:nvPr/>
        </p:nvSpPr>
        <p:spPr>
          <a:xfrm>
            <a:off x="2482262" y="2410404"/>
            <a:ext cx="66757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И КОЈИ ЈЕ РАСПЕТ ЗА НАС У ВРИЈЕМЕ ПОНТИЈА ПИЛАТА, И СТРАДАО И БИО ПОГРЕБЕН.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238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="" xmlns:a16="http://schemas.microsoft.com/office/drawing/2014/main" id="{63B7BF8D-F490-43BF-9FD6-1F0A47ADD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2619" y="373817"/>
            <a:ext cx="5054117" cy="6110366"/>
          </a:xfrm>
          <a:prstGeom prst="rect">
            <a:avLst/>
          </a:prstGeom>
        </p:spPr>
      </p:pic>
      <p:sp>
        <p:nvSpPr>
          <p:cNvPr id="5" name="Okvir za tekst 4">
            <a:extLst>
              <a:ext uri="{FF2B5EF4-FFF2-40B4-BE49-F238E27FC236}">
                <a16:creationId xmlns="" xmlns:a16="http://schemas.microsoft.com/office/drawing/2014/main" id="{742C431B-0AA5-4AD3-8264-F95DA8479B4E}"/>
              </a:ext>
            </a:extLst>
          </p:cNvPr>
          <p:cNvSpPr txBox="1"/>
          <p:nvPr/>
        </p:nvSpPr>
        <p:spPr>
          <a:xfrm>
            <a:off x="709459" y="1720840"/>
            <a:ext cx="527436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/>
              <a:t>Љубав Господа Исуса Христа одбачена је од људи који нису вјеровали да је Он Спаситељ.</a:t>
            </a:r>
          </a:p>
          <a:p>
            <a:endParaRPr lang="ru-RU" sz="2400" dirty="0"/>
          </a:p>
          <a:p>
            <a:endParaRPr lang="ru-RU" sz="2400" dirty="0"/>
          </a:p>
          <a:p>
            <a:r>
              <a:rPr lang="ru-RU" sz="2400" dirty="0" smtClean="0"/>
              <a:t>Они </a:t>
            </a:r>
            <a:r>
              <a:rPr lang="ru-RU" sz="2400" dirty="0"/>
              <a:t>су Га ухватили, ругали Му се, претукли и на крају разапели, иако није имао ниједан гријех на себи.</a:t>
            </a:r>
          </a:p>
        </p:txBody>
      </p:sp>
    </p:spTree>
    <p:extLst>
      <p:ext uri="{BB962C8B-B14F-4D97-AF65-F5344CB8AC3E}">
        <p14:creationId xmlns:p14="http://schemas.microsoft.com/office/powerpoint/2010/main" val="2961816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="" xmlns:a16="http://schemas.microsoft.com/office/drawing/2014/main" id="{B57FFC4B-9F94-4423-94D8-9E56DC6FB1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681" y="185530"/>
            <a:ext cx="5592487" cy="6506817"/>
          </a:xfrm>
          <a:prstGeom prst="rect">
            <a:avLst/>
          </a:prstGeom>
        </p:spPr>
      </p:pic>
      <p:sp>
        <p:nvSpPr>
          <p:cNvPr id="5" name="Okvir za tekst 4">
            <a:extLst>
              <a:ext uri="{FF2B5EF4-FFF2-40B4-BE49-F238E27FC236}">
                <a16:creationId xmlns="" xmlns:a16="http://schemas.microsoft.com/office/drawing/2014/main" id="{36B0FF20-8252-443D-A17C-FAE7D997B2FC}"/>
              </a:ext>
            </a:extLst>
          </p:cNvPr>
          <p:cNvSpPr txBox="1"/>
          <p:nvPr/>
        </p:nvSpPr>
        <p:spPr>
          <a:xfrm>
            <a:off x="6044484" y="1499946"/>
            <a:ext cx="595632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 smtClean="0"/>
              <a:t>Чак </a:t>
            </a:r>
            <a:r>
              <a:rPr lang="ru-RU" sz="2400" dirty="0"/>
              <a:t>је и римски намјесник Пилат посвједочио да гријеха на Њему не нађе, али да удовољи људима који су тражили Његову смрт, предао је Господа на распеће. </a:t>
            </a:r>
          </a:p>
        </p:txBody>
      </p:sp>
    </p:spTree>
    <p:extLst>
      <p:ext uri="{BB962C8B-B14F-4D97-AF65-F5344CB8AC3E}">
        <p14:creationId xmlns:p14="http://schemas.microsoft.com/office/powerpoint/2010/main" val="1235348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="" xmlns:a16="http://schemas.microsoft.com/office/drawing/2014/main" id="{4360FF63-4214-4401-9674-47570C9F20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9594" y="527380"/>
            <a:ext cx="4239761" cy="5815954"/>
          </a:xfrm>
          <a:prstGeom prst="rect">
            <a:avLst/>
          </a:prstGeom>
        </p:spPr>
      </p:pic>
      <p:sp>
        <p:nvSpPr>
          <p:cNvPr id="5" name="Okvir za tekst 4">
            <a:extLst>
              <a:ext uri="{FF2B5EF4-FFF2-40B4-BE49-F238E27FC236}">
                <a16:creationId xmlns="" xmlns:a16="http://schemas.microsoft.com/office/drawing/2014/main" id="{FF832AC2-0AE4-46B6-AB06-00DE553A1F79}"/>
              </a:ext>
            </a:extLst>
          </p:cNvPr>
          <p:cNvSpPr txBox="1"/>
          <p:nvPr/>
        </p:nvSpPr>
        <p:spPr>
          <a:xfrm>
            <a:off x="409791" y="1832454"/>
            <a:ext cx="610925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/>
              <a:t>Црква распеће Христово обиљежава као Велики Петак, који је најтужнији дан у години.</a:t>
            </a:r>
          </a:p>
          <a:p>
            <a:endParaRPr lang="ru-RU" sz="2400" dirty="0"/>
          </a:p>
          <a:p>
            <a:endParaRPr lang="ru-RU" sz="2400" dirty="0"/>
          </a:p>
          <a:p>
            <a:r>
              <a:rPr lang="ru-RU" sz="2400" dirty="0" smtClean="0"/>
              <a:t>Христос </a:t>
            </a:r>
            <a:r>
              <a:rPr lang="ru-RU" sz="2400" dirty="0"/>
              <a:t>jе Себе дао на страдање да би побиједио смрт. </a:t>
            </a:r>
          </a:p>
        </p:txBody>
      </p:sp>
    </p:spTree>
    <p:extLst>
      <p:ext uri="{BB962C8B-B14F-4D97-AF65-F5344CB8AC3E}">
        <p14:creationId xmlns:p14="http://schemas.microsoft.com/office/powerpoint/2010/main" val="2133848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="" xmlns:a16="http://schemas.microsoft.com/office/drawing/2014/main" id="{7F8D2ACB-40A1-401B-87F1-572EF1ACA4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6409" y="605351"/>
            <a:ext cx="7184920" cy="5647293"/>
          </a:xfrm>
          <a:prstGeom prst="rect">
            <a:avLst/>
          </a:prstGeom>
        </p:spPr>
      </p:pic>
      <p:sp>
        <p:nvSpPr>
          <p:cNvPr id="5" name="Okvir za tekst 4">
            <a:extLst>
              <a:ext uri="{FF2B5EF4-FFF2-40B4-BE49-F238E27FC236}">
                <a16:creationId xmlns="" xmlns:a16="http://schemas.microsoft.com/office/drawing/2014/main" id="{EC6873B7-BCDE-4E7D-AD6C-C4EC25D0E746}"/>
              </a:ext>
            </a:extLst>
          </p:cNvPr>
          <p:cNvSpPr txBox="1"/>
          <p:nvPr/>
        </p:nvSpPr>
        <p:spPr>
          <a:xfrm>
            <a:off x="369150" y="878938"/>
            <a:ext cx="3790726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/>
              <a:t>Taјни ученик Његов, Jосиф из Ариматеје, измоли од Пилата да му </a:t>
            </a:r>
            <a:r>
              <a:rPr lang="sr-Cyrl-RS" sz="2400" dirty="0" smtClean="0"/>
              <a:t>пре</a:t>
            </a:r>
            <a:r>
              <a:rPr lang="ru-RU" sz="2400" dirty="0" smtClean="0"/>
              <a:t>да </a:t>
            </a:r>
            <a:r>
              <a:rPr lang="ru-RU" sz="2400" dirty="0"/>
              <a:t>пречисто тијело Христово.</a:t>
            </a:r>
          </a:p>
          <a:p>
            <a:endParaRPr lang="ru-RU" sz="2400" dirty="0"/>
          </a:p>
          <a:p>
            <a:r>
              <a:rPr lang="ru-RU" sz="2400" dirty="0" smtClean="0"/>
              <a:t>Затим </a:t>
            </a:r>
            <a:r>
              <a:rPr lang="ru-RU" sz="2400" dirty="0"/>
              <a:t>га jе помазао мирисима, увио у чисто платно и сахранио Га у нов гроб усјечен у камену, недалеко од Голготе, мјеста распећа.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83437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="" xmlns:a16="http://schemas.microsoft.com/office/drawing/2014/main" id="{395EC002-A79F-4C0E-952D-ACC95EA28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917" y="1182756"/>
            <a:ext cx="9699713" cy="449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58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="" xmlns:a16="http://schemas.microsoft.com/office/drawing/2014/main" id="{35A85EF8-FB8F-495A-9196-682A894EA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791" y="238539"/>
            <a:ext cx="11648661" cy="634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0696"/>
      </p:ext>
    </p:extLst>
  </p:cSld>
  <p:clrMapOvr>
    <a:masterClrMapping/>
  </p:clrMapOvr>
</p:sld>
</file>

<file path=ppt/theme/theme1.xml><?xml version="1.0" encoding="utf-8"?>
<a:theme xmlns:a="http://schemas.openxmlformats.org/drawingml/2006/main" name="Isečak">
  <a:themeElements>
    <a:clrScheme name="Slice">
      <a:dk1>
        <a:sysClr val="windowText" lastClr="000000"/>
      </a:dk1>
      <a:lt1>
        <a:sysClr val="window" lastClr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903AAAE-3EA5-424A-B142-CC51DC1F897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75</TotalTime>
  <Words>168</Words>
  <Application>Microsoft Office PowerPoint</Application>
  <PresentationFormat>Widescreen</PresentationFormat>
  <Paragraphs>15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Century Gothic</vt:lpstr>
      <vt:lpstr>Wingdings 3</vt:lpstr>
      <vt:lpstr>Isečak</vt:lpstr>
      <vt:lpstr>ЧЕТВРТИ ЧЛАН СИМВОЛА BJЕРЕ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ЧЕТВРТИ ЧЛАН СИМВОЛА BJЕРЕ </dc:title>
  <dc:creator>Bojan Jokanovic</dc:creator>
  <cp:lastModifiedBy>39. Slavoljub Lukic</cp:lastModifiedBy>
  <cp:revision>7</cp:revision>
  <dcterms:created xsi:type="dcterms:W3CDTF">2021-01-17T23:11:06Z</dcterms:created>
  <dcterms:modified xsi:type="dcterms:W3CDTF">2021-01-29T07:03:03Z</dcterms:modified>
</cp:coreProperties>
</file>