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74" r:id="rId8"/>
    <p:sldId id="28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67EA-C1EF-4B7D-966A-F14C8C77A1E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98DC-578F-4A77-964E-F3D03EC3129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48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0B15C-24EB-4152-A538-C82AC0EFF2B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6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00B53-866E-4453-8BBB-49604FE6CC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0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4E3D-FC8C-4D09-84B6-8EC70CD0572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036C9-B7CF-4757-8574-F370A7795E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464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4136-81A5-4ED2-BCD1-367C20F88F6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1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42CE-BB42-462E-AB27-56597079F22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759F4-5535-486C-B67F-E2AF419F91C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9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4A77B-48AA-42F7-B993-69AA22AC2C2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38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CD09-4B36-4A6F-88B4-F9361F84C9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84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E31C8-88A8-461C-BBB3-9225FB831F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4635"/>
            <a:ext cx="9012964" cy="3133165"/>
          </a:xfrm>
        </p:spPr>
        <p:txBody>
          <a:bodyPr/>
          <a:lstStyle/>
          <a:p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       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                                   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pag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. 70 e 71</a:t>
            </a:r>
            <a:endParaRPr lang="en-US" sz="4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59" y="1166812"/>
            <a:ext cx="4631915" cy="44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6" y="274638"/>
            <a:ext cx="8946775" cy="6352694"/>
          </a:xfrm>
        </p:spPr>
      </p:pic>
    </p:spTree>
    <p:extLst>
      <p:ext uri="{BB962C8B-B14F-4D97-AF65-F5344CB8AC3E}">
        <p14:creationId xmlns:p14="http://schemas.microsoft.com/office/powerpoint/2010/main" val="219464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3" y="72784"/>
            <a:ext cx="8229599" cy="6678665"/>
          </a:xfrm>
        </p:spPr>
      </p:pic>
    </p:spTree>
    <p:extLst>
      <p:ext uri="{BB962C8B-B14F-4D97-AF65-F5344CB8AC3E}">
        <p14:creationId xmlns:p14="http://schemas.microsoft.com/office/powerpoint/2010/main" val="13598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3" y="249558"/>
            <a:ext cx="8148916" cy="6387567"/>
          </a:xfrm>
        </p:spPr>
      </p:pic>
    </p:spTree>
    <p:extLst>
      <p:ext uri="{BB962C8B-B14F-4D97-AF65-F5344CB8AC3E}">
        <p14:creationId xmlns:p14="http://schemas.microsoft.com/office/powerpoint/2010/main" val="93027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</a:rPr>
              <a:t>Parole </a:t>
            </a:r>
            <a:r>
              <a:rPr lang="en-US" sz="3600" dirty="0" err="1" smtClean="0">
                <a:solidFill>
                  <a:srgbClr val="00B050"/>
                </a:solidFill>
              </a:rPr>
              <a:t>sconosciute</a:t>
            </a:r>
            <a:r>
              <a:rPr lang="en-US" sz="3600" dirty="0" smtClean="0">
                <a:solidFill>
                  <a:srgbClr val="00B050"/>
                </a:solidFill>
              </a:rPr>
              <a:t>: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973"/>
            <a:ext cx="10972800" cy="52915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Auguri</a:t>
            </a:r>
            <a:r>
              <a:rPr lang="en-US" dirty="0" smtClean="0">
                <a:solidFill>
                  <a:srgbClr val="FF0000"/>
                </a:solidFill>
              </a:rPr>
              <a:t>! – </a:t>
            </a:r>
            <a:r>
              <a:rPr lang="sr-Latn-BA" dirty="0">
                <a:solidFill>
                  <a:srgbClr val="FF0000"/>
                </a:solidFill>
              </a:rPr>
              <a:t>Č</a:t>
            </a:r>
            <a:r>
              <a:rPr lang="sr-Latn-BA" dirty="0" smtClean="0">
                <a:solidFill>
                  <a:srgbClr val="FF0000"/>
                </a:solidFill>
              </a:rPr>
              <a:t>estitam</a:t>
            </a:r>
            <a:r>
              <a:rPr lang="sr-Latn-BA" dirty="0" smtClean="0">
                <a:solidFill>
                  <a:srgbClr val="FF0000"/>
                </a:solidFill>
              </a:rPr>
              <a:t>!                                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i</a:t>
            </a:r>
            <a:r>
              <a:rPr lang="sr-Latn-BA" dirty="0" smtClean="0">
                <a:solidFill>
                  <a:srgbClr val="FF0000"/>
                </a:solidFill>
              </a:rPr>
              <a:t>l compleanno – rođendan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i</a:t>
            </a:r>
            <a:r>
              <a:rPr lang="sr-Latn-BA" dirty="0" smtClean="0">
                <a:solidFill>
                  <a:srgbClr val="FF0000"/>
                </a:solidFill>
              </a:rPr>
              <a:t>nvitare – pozvati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r</a:t>
            </a:r>
            <a:r>
              <a:rPr lang="sr-Latn-BA" dirty="0" smtClean="0">
                <a:solidFill>
                  <a:srgbClr val="FF0000"/>
                </a:solidFill>
              </a:rPr>
              <a:t>icevere – </a:t>
            </a:r>
            <a:r>
              <a:rPr lang="sr-Latn-BA" dirty="0" smtClean="0">
                <a:solidFill>
                  <a:srgbClr val="FF0000"/>
                </a:solidFill>
              </a:rPr>
              <a:t>primati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i</a:t>
            </a:r>
            <a:r>
              <a:rPr lang="sr-Latn-BA" dirty="0" smtClean="0">
                <a:solidFill>
                  <a:srgbClr val="FF0000"/>
                </a:solidFill>
              </a:rPr>
              <a:t>l regalo – poklon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i</a:t>
            </a:r>
            <a:r>
              <a:rPr lang="sr-Latn-BA" dirty="0" smtClean="0">
                <a:solidFill>
                  <a:srgbClr val="FF0000"/>
                </a:solidFill>
              </a:rPr>
              <a:t>l biglietto di auguri – čestitka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l</a:t>
            </a:r>
            <a:r>
              <a:rPr lang="sr-Latn-BA" dirty="0" smtClean="0">
                <a:solidFill>
                  <a:srgbClr val="FF0000"/>
                </a:solidFill>
              </a:rPr>
              <a:t>a candelina – svjećica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c</a:t>
            </a:r>
            <a:r>
              <a:rPr lang="sr-Latn-BA" dirty="0" smtClean="0">
                <a:solidFill>
                  <a:srgbClr val="FF0000"/>
                </a:solidFill>
              </a:rPr>
              <a:t>ompiere – ispuniti, </a:t>
            </a:r>
            <a:r>
              <a:rPr lang="sr-Latn-BA" dirty="0" smtClean="0">
                <a:solidFill>
                  <a:srgbClr val="FF0000"/>
                </a:solidFill>
              </a:rPr>
              <a:t>napuniti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Il f</a:t>
            </a:r>
            <a:r>
              <a:rPr lang="sr-Latn-BA" dirty="0" smtClean="0">
                <a:solidFill>
                  <a:srgbClr val="FF0000"/>
                </a:solidFill>
              </a:rPr>
              <a:t>esteggiato – slavljenik </a:t>
            </a: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548" y="663879"/>
            <a:ext cx="10972800" cy="6076061"/>
          </a:xfrm>
        </p:spPr>
        <p:txBody>
          <a:bodyPr/>
          <a:lstStyle/>
          <a:p>
            <a:pPr marL="0" indent="0">
              <a:buNone/>
            </a:pPr>
            <a:endParaRPr lang="sr-Latn-B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il/la maggiorenne – punoljetan/punoljetna </a:t>
            </a:r>
            <a:r>
              <a:rPr lang="sr-Latn-BA" dirty="0" smtClean="0">
                <a:solidFill>
                  <a:srgbClr val="FF0000"/>
                </a:solidFill>
              </a:rPr>
              <a:t>osoba</a:t>
            </a:r>
            <a:endParaRPr lang="sr-Latn-B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votare </a:t>
            </a:r>
            <a:r>
              <a:rPr lang="sr-Latn-BA" dirty="0" smtClean="0">
                <a:solidFill>
                  <a:srgbClr val="FF0000"/>
                </a:solidFill>
              </a:rPr>
              <a:t>– glasati 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l</a:t>
            </a:r>
            <a:r>
              <a:rPr lang="sr-Latn-BA" dirty="0" smtClean="0">
                <a:solidFill>
                  <a:srgbClr val="FF0000"/>
                </a:solidFill>
              </a:rPr>
              <a:t>a patente di guida – vozačka dozvola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l</a:t>
            </a:r>
            <a:r>
              <a:rPr lang="sr-Latn-BA" dirty="0" smtClean="0">
                <a:solidFill>
                  <a:srgbClr val="FF0000"/>
                </a:solidFill>
              </a:rPr>
              <a:t>a festa della mamma – Materice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la festa della donna – Dan žena 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l</a:t>
            </a:r>
            <a:r>
              <a:rPr lang="sr-Latn-BA" dirty="0" smtClean="0">
                <a:solidFill>
                  <a:srgbClr val="FF0000"/>
                </a:solidFill>
              </a:rPr>
              <a:t>a festa del papà – Oci </a:t>
            </a:r>
          </a:p>
          <a:p>
            <a:pPr marL="0" indent="0">
              <a:buNone/>
            </a:pPr>
            <a:r>
              <a:rPr lang="sr-Latn-BA" dirty="0" smtClean="0">
                <a:solidFill>
                  <a:srgbClr val="FF0000"/>
                </a:solidFill>
              </a:rPr>
              <a:t>San Valentino – Dan zaljubljenih 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l</a:t>
            </a:r>
            <a:r>
              <a:rPr lang="sr-Latn-BA" dirty="0" smtClean="0">
                <a:solidFill>
                  <a:srgbClr val="FF0000"/>
                </a:solidFill>
              </a:rPr>
              <a:t>’ onomastico – imendan </a:t>
            </a:r>
          </a:p>
          <a:p>
            <a:pPr marL="0" indent="0">
              <a:buNone/>
            </a:pPr>
            <a:r>
              <a:rPr lang="sr-Latn-BA" dirty="0">
                <a:solidFill>
                  <a:srgbClr val="FF0000"/>
                </a:solidFill>
              </a:rPr>
              <a:t>i</a:t>
            </a:r>
            <a:r>
              <a:rPr lang="sr-Latn-BA" dirty="0" smtClean="0">
                <a:solidFill>
                  <a:srgbClr val="FF0000"/>
                </a:solidFill>
              </a:rPr>
              <a:t>l nome di battesimo – kršteno ime</a:t>
            </a:r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8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944"/>
            <a:ext cx="10972800" cy="1143000"/>
          </a:xfrm>
        </p:spPr>
        <p:txBody>
          <a:bodyPr/>
          <a:lstStyle/>
          <a:p>
            <a:r>
              <a:rPr lang="sr-Latn-BA" sz="4800" dirty="0" smtClean="0">
                <a:solidFill>
                  <a:srgbClr val="006600"/>
                </a:solidFill>
              </a:rPr>
              <a:t>Compito</a:t>
            </a: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05636"/>
            <a:ext cx="10972800" cy="4525963"/>
          </a:xfrm>
        </p:spPr>
        <p:txBody>
          <a:bodyPr/>
          <a:lstStyle/>
          <a:p>
            <a:r>
              <a:rPr lang="sr-Latn-BA" sz="4400" i="1" dirty="0" smtClean="0">
                <a:solidFill>
                  <a:srgbClr val="FF0000"/>
                </a:solidFill>
              </a:rPr>
              <a:t>Rispondete alle domande</a:t>
            </a:r>
            <a:r>
              <a:rPr lang="sr-Latn-BA" sz="4400" dirty="0">
                <a:solidFill>
                  <a:srgbClr val="FF0000"/>
                </a:solidFill>
              </a:rPr>
              <a:t> </a:t>
            </a:r>
            <a:r>
              <a:rPr lang="sr-Latn-BA" sz="4400" dirty="0" smtClean="0">
                <a:solidFill>
                  <a:srgbClr val="FF0000"/>
                </a:solidFill>
              </a:rPr>
              <a:t>a</a:t>
            </a:r>
            <a:r>
              <a:rPr lang="sr-Latn-BA" sz="4400" dirty="0" smtClean="0"/>
              <a:t> </a:t>
            </a:r>
            <a:r>
              <a:rPr lang="sr-Latn-BA" sz="4400" dirty="0" smtClean="0">
                <a:solidFill>
                  <a:srgbClr val="FF0000"/>
                </a:solidFill>
              </a:rPr>
              <a:t>pagina 70.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96" y="403670"/>
            <a:ext cx="6776581" cy="6221125"/>
          </a:xfrm>
        </p:spPr>
      </p:pic>
    </p:spTree>
    <p:extLst>
      <p:ext uri="{BB962C8B-B14F-4D97-AF65-F5344CB8AC3E}">
        <p14:creationId xmlns:p14="http://schemas.microsoft.com/office/powerpoint/2010/main" val="267017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6426" y="2967335"/>
            <a:ext cx="95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BA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GRAZIE PER L’ATTENZIONE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0066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2258</Template>
  <TotalTime>479</TotalTime>
  <Words>110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Parole sconosciute:</vt:lpstr>
      <vt:lpstr>PowerPoint Presentation</vt:lpstr>
      <vt:lpstr>Compito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Laptop</cp:lastModifiedBy>
  <cp:revision>47</cp:revision>
  <dcterms:created xsi:type="dcterms:W3CDTF">2020-04-02T22:06:08Z</dcterms:created>
  <dcterms:modified xsi:type="dcterms:W3CDTF">2021-02-02T21:37:08Z</dcterms:modified>
</cp:coreProperties>
</file>