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6" r:id="rId1"/>
  </p:sldMasterIdLst>
  <p:sldIdLst>
    <p:sldId id="256" r:id="rId2"/>
    <p:sldId id="268" r:id="rId3"/>
    <p:sldId id="270" r:id="rId4"/>
    <p:sldId id="272" r:id="rId5"/>
    <p:sldId id="273" r:id="rId6"/>
    <p:sldId id="274" r:id="rId7"/>
    <p:sldId id="275" r:id="rId8"/>
    <p:sldId id="276" r:id="rId9"/>
    <p:sldId id="280" r:id="rId10"/>
    <p:sldId id="278" r:id="rId11"/>
    <p:sldId id="279" r:id="rId12"/>
    <p:sldId id="282" r:id="rId13"/>
    <p:sldId id="283" r:id="rId14"/>
    <p:sldId id="284" r:id="rId15"/>
    <p:sldId id="285"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41C72B-2084-60E9-11CB-913712B88219}" v="873" dt="2021-02-04T16:24:16.187"/>
    <p1510:client id="{5C65E1F8-B31D-13E3-964A-439572A5ADDC}" v="4" dt="2021-02-04T15:11:05.392"/>
    <p1510:client id="{BB077B49-B7F8-458C-BEEA-5EE6E101D9AB}" v="199" dt="2021-02-04T15:10:13.7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676" autoAdjust="0"/>
    <p:restoredTop sz="94660"/>
  </p:normalViewPr>
  <p:slideViewPr>
    <p:cSldViewPr snapToGrid="0">
      <p:cViewPr varScale="1">
        <p:scale>
          <a:sx n="75" d="100"/>
          <a:sy n="75" d="100"/>
        </p:scale>
        <p:origin x="-390"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anka Banović" userId="S::milanka.banovic@skolers.org::e26b9dfc-c6da-40bb-8ef5-d1398e078f17" providerId="AD" clId="Web-{5C65E1F8-B31D-13E3-964A-439572A5ADDC}"/>
    <pc:docChg chg="modSld">
      <pc:chgData name="Milanka Banović" userId="S::milanka.banovic@skolers.org::e26b9dfc-c6da-40bb-8ef5-d1398e078f17" providerId="AD" clId="Web-{5C65E1F8-B31D-13E3-964A-439572A5ADDC}" dt="2021-02-04T15:11:05.392" v="3" actId="20577"/>
      <pc:docMkLst>
        <pc:docMk/>
      </pc:docMkLst>
      <pc:sldChg chg="modSp">
        <pc:chgData name="Milanka Banović" userId="S::milanka.banovic@skolers.org::e26b9dfc-c6da-40bb-8ef5-d1398e078f17" providerId="AD" clId="Web-{5C65E1F8-B31D-13E3-964A-439572A5ADDC}" dt="2021-02-04T15:11:05.392" v="3" actId="20577"/>
        <pc:sldMkLst>
          <pc:docMk/>
          <pc:sldMk cId="1194440229" sldId="256"/>
        </pc:sldMkLst>
        <pc:spChg chg="mod">
          <ac:chgData name="Milanka Banović" userId="S::milanka.banovic@skolers.org::e26b9dfc-c6da-40bb-8ef5-d1398e078f17" providerId="AD" clId="Web-{5C65E1F8-B31D-13E3-964A-439572A5ADDC}" dt="2021-02-04T15:10:45.079" v="0" actId="20577"/>
          <ac:spMkLst>
            <pc:docMk/>
            <pc:sldMk cId="1194440229" sldId="256"/>
            <ac:spMk id="2" creationId="{00000000-0000-0000-0000-000000000000}"/>
          </ac:spMkLst>
        </pc:spChg>
        <pc:spChg chg="mod">
          <ac:chgData name="Milanka Banović" userId="S::milanka.banovic@skolers.org::e26b9dfc-c6da-40bb-8ef5-d1398e078f17" providerId="AD" clId="Web-{5C65E1F8-B31D-13E3-964A-439572A5ADDC}" dt="2021-02-04T15:11:05.392" v="3" actId="20577"/>
          <ac:spMkLst>
            <pc:docMk/>
            <pc:sldMk cId="1194440229" sldId="256"/>
            <ac:spMk id="3" creationId="{00000000-0000-0000-0000-000000000000}"/>
          </ac:spMkLst>
        </pc:spChg>
      </pc:sldChg>
    </pc:docChg>
  </pc:docChgLst>
  <pc:docChgLst>
    <pc:chgData name="Milanka Banović" userId="S::milanka.banovic@skolers.org::e26b9dfc-c6da-40bb-8ef5-d1398e078f17" providerId="AD" clId="Web-{1A41C72B-2084-60E9-11CB-913712B88219}"/>
    <pc:docChg chg="addSld delSld modSld sldOrd">
      <pc:chgData name="Milanka Banović" userId="S::milanka.banovic@skolers.org::e26b9dfc-c6da-40bb-8ef5-d1398e078f17" providerId="AD" clId="Web-{1A41C72B-2084-60E9-11CB-913712B88219}" dt="2021-02-04T16:24:16.187" v="555" actId="1076"/>
      <pc:docMkLst>
        <pc:docMk/>
      </pc:docMkLst>
      <pc:sldChg chg="addSp modSp mod setBg addAnim modAnim">
        <pc:chgData name="Milanka Banović" userId="S::milanka.banovic@skolers.org::e26b9dfc-c6da-40bb-8ef5-d1398e078f17" providerId="AD" clId="Web-{1A41C72B-2084-60E9-11CB-913712B88219}" dt="2021-02-04T16:20:56.603" v="541"/>
        <pc:sldMkLst>
          <pc:docMk/>
          <pc:sldMk cId="1194440229" sldId="256"/>
        </pc:sldMkLst>
        <pc:spChg chg="mod">
          <ac:chgData name="Milanka Banović" userId="S::milanka.banovic@skolers.org::e26b9dfc-c6da-40bb-8ef5-d1398e078f17" providerId="AD" clId="Web-{1A41C72B-2084-60E9-11CB-913712B88219}" dt="2021-02-04T16:06:29.735" v="448"/>
          <ac:spMkLst>
            <pc:docMk/>
            <pc:sldMk cId="1194440229" sldId="256"/>
            <ac:spMk id="2" creationId="{00000000-0000-0000-0000-000000000000}"/>
          </ac:spMkLst>
        </pc:spChg>
        <pc:spChg chg="mod">
          <ac:chgData name="Milanka Banović" userId="S::milanka.banovic@skolers.org::e26b9dfc-c6da-40bb-8ef5-d1398e078f17" providerId="AD" clId="Web-{1A41C72B-2084-60E9-11CB-913712B88219}" dt="2021-02-04T16:06:29.735" v="448"/>
          <ac:spMkLst>
            <pc:docMk/>
            <pc:sldMk cId="1194440229" sldId="256"/>
            <ac:spMk id="3" creationId="{00000000-0000-0000-0000-000000000000}"/>
          </ac:spMkLst>
        </pc:spChg>
        <pc:spChg chg="add">
          <ac:chgData name="Milanka Banović" userId="S::milanka.banovic@skolers.org::e26b9dfc-c6da-40bb-8ef5-d1398e078f17" providerId="AD" clId="Web-{1A41C72B-2084-60E9-11CB-913712B88219}" dt="2021-02-04T16:06:29.735" v="448"/>
          <ac:spMkLst>
            <pc:docMk/>
            <pc:sldMk cId="1194440229" sldId="256"/>
            <ac:spMk id="8" creationId="{C28D0172-F2E0-4763-9C35-F022664959D8}"/>
          </ac:spMkLst>
        </pc:spChg>
        <pc:spChg chg="add">
          <ac:chgData name="Milanka Banović" userId="S::milanka.banovic@skolers.org::e26b9dfc-c6da-40bb-8ef5-d1398e078f17" providerId="AD" clId="Web-{1A41C72B-2084-60E9-11CB-913712B88219}" dt="2021-02-04T16:06:29.735" v="448"/>
          <ac:spMkLst>
            <pc:docMk/>
            <pc:sldMk cId="1194440229" sldId="256"/>
            <ac:spMk id="10" creationId="{9F2851FB-E841-4509-8A6D-A416376EA380}"/>
          </ac:spMkLst>
        </pc:spChg>
        <pc:spChg chg="add">
          <ac:chgData name="Milanka Banović" userId="S::milanka.banovic@skolers.org::e26b9dfc-c6da-40bb-8ef5-d1398e078f17" providerId="AD" clId="Web-{1A41C72B-2084-60E9-11CB-913712B88219}" dt="2021-02-04T16:06:29.735" v="448"/>
          <ac:spMkLst>
            <pc:docMk/>
            <pc:sldMk cId="1194440229" sldId="256"/>
            <ac:spMk id="12" creationId="{DF6FB2B2-CE21-407F-B22E-302DADC2C3D3}"/>
          </ac:spMkLst>
        </pc:spChg>
      </pc:sldChg>
      <pc:sldChg chg="modSp addAnim modAnim">
        <pc:chgData name="Milanka Banović" userId="S::milanka.banovic@skolers.org::e26b9dfc-c6da-40bb-8ef5-d1398e078f17" providerId="AD" clId="Web-{1A41C72B-2084-60E9-11CB-913712B88219}" dt="2021-02-04T16:07:15.346" v="454"/>
        <pc:sldMkLst>
          <pc:docMk/>
          <pc:sldMk cId="352227152" sldId="258"/>
        </pc:sldMkLst>
        <pc:spChg chg="mod">
          <ac:chgData name="Milanka Banović" userId="S::milanka.banovic@skolers.org::e26b9dfc-c6da-40bb-8ef5-d1398e078f17" providerId="AD" clId="Web-{1A41C72B-2084-60E9-11CB-913712B88219}" dt="2021-02-04T16:07:00.502" v="451" actId="14100"/>
          <ac:spMkLst>
            <pc:docMk/>
            <pc:sldMk cId="352227152" sldId="258"/>
            <ac:spMk id="3" creationId="{7CB8DA82-6885-4512-9CE1-2ACECC5B9C7D}"/>
          </ac:spMkLst>
        </pc:spChg>
      </pc:sldChg>
      <pc:sldChg chg="addSp delSp modSp del">
        <pc:chgData name="Milanka Banović" userId="S::milanka.banovic@skolers.org::e26b9dfc-c6da-40bb-8ef5-d1398e078f17" providerId="AD" clId="Web-{1A41C72B-2084-60E9-11CB-913712B88219}" dt="2021-02-04T16:07:38.175" v="455"/>
        <pc:sldMkLst>
          <pc:docMk/>
          <pc:sldMk cId="2695682807" sldId="259"/>
        </pc:sldMkLst>
        <pc:spChg chg="mod">
          <ac:chgData name="Milanka Banović" userId="S::milanka.banovic@skolers.org::e26b9dfc-c6da-40bb-8ef5-d1398e078f17" providerId="AD" clId="Web-{1A41C72B-2084-60E9-11CB-913712B88219}" dt="2021-02-04T15:39:58.206" v="228"/>
          <ac:spMkLst>
            <pc:docMk/>
            <pc:sldMk cId="2695682807" sldId="259"/>
            <ac:spMk id="2" creationId="{44BF70FC-1C7B-4695-9B03-4008E06A7FDA}"/>
          </ac:spMkLst>
        </pc:spChg>
        <pc:spChg chg="mod">
          <ac:chgData name="Milanka Banović" userId="S::milanka.banovic@skolers.org::e26b9dfc-c6da-40bb-8ef5-d1398e078f17" providerId="AD" clId="Web-{1A41C72B-2084-60E9-11CB-913712B88219}" dt="2021-02-04T15:39:58.222" v="229"/>
          <ac:spMkLst>
            <pc:docMk/>
            <pc:sldMk cId="2695682807" sldId="259"/>
            <ac:spMk id="3" creationId="{FBFEE1ED-172D-4B9D-95A0-7DA1102458F6}"/>
          </ac:spMkLst>
        </pc:spChg>
        <pc:spChg chg="add del">
          <ac:chgData name="Milanka Banović" userId="S::milanka.banovic@skolers.org::e26b9dfc-c6da-40bb-8ef5-d1398e078f17" providerId="AD" clId="Web-{1A41C72B-2084-60E9-11CB-913712B88219}" dt="2021-02-04T15:39:58.222" v="229"/>
          <ac:spMkLst>
            <pc:docMk/>
            <pc:sldMk cId="2695682807" sldId="259"/>
            <ac:spMk id="6" creationId="{923E8915-D2AA-4327-A45A-972C3CA9574B}"/>
          </ac:spMkLst>
        </pc:spChg>
        <pc:spChg chg="add del">
          <ac:chgData name="Milanka Banović" userId="S::milanka.banovic@skolers.org::e26b9dfc-c6da-40bb-8ef5-d1398e078f17" providerId="AD" clId="Web-{1A41C72B-2084-60E9-11CB-913712B88219}" dt="2021-02-04T15:39:58.222" v="229"/>
          <ac:spMkLst>
            <pc:docMk/>
            <pc:sldMk cId="2695682807" sldId="259"/>
            <ac:spMk id="7" creationId="{8302FC3C-9804-4950-B721-5FD704BA6065}"/>
          </ac:spMkLst>
        </pc:spChg>
        <pc:spChg chg="add del">
          <ac:chgData name="Milanka Banović" userId="S::milanka.banovic@skolers.org::e26b9dfc-c6da-40bb-8ef5-d1398e078f17" providerId="AD" clId="Web-{1A41C72B-2084-60E9-11CB-913712B88219}" dt="2021-02-04T15:39:58.222" v="229"/>
          <ac:spMkLst>
            <pc:docMk/>
            <pc:sldMk cId="2695682807" sldId="259"/>
            <ac:spMk id="19" creationId="{F3798573-F27B-47EB-8EA4-7EE34954C2D6}"/>
          </ac:spMkLst>
        </pc:spChg>
        <pc:spChg chg="add">
          <ac:chgData name="Milanka Banović" userId="S::milanka.banovic@skolers.org::e26b9dfc-c6da-40bb-8ef5-d1398e078f17" providerId="AD" clId="Web-{1A41C72B-2084-60E9-11CB-913712B88219}" dt="2021-02-04T15:39:58.222" v="229"/>
          <ac:spMkLst>
            <pc:docMk/>
            <pc:sldMk cId="2695682807" sldId="259"/>
            <ac:spMk id="21" creationId="{923E8915-D2AA-4327-A45A-972C3CA9574B}"/>
          </ac:spMkLst>
        </pc:spChg>
        <pc:spChg chg="add">
          <ac:chgData name="Milanka Banović" userId="S::milanka.banovic@skolers.org::e26b9dfc-c6da-40bb-8ef5-d1398e078f17" providerId="AD" clId="Web-{1A41C72B-2084-60E9-11CB-913712B88219}" dt="2021-02-04T15:39:58.222" v="229"/>
          <ac:spMkLst>
            <pc:docMk/>
            <pc:sldMk cId="2695682807" sldId="259"/>
            <ac:spMk id="22" creationId="{8302FC3C-9804-4950-B721-5FD704BA6065}"/>
          </ac:spMkLst>
        </pc:spChg>
        <pc:spChg chg="add del">
          <ac:chgData name="Milanka Banović" userId="S::milanka.banovic@skolers.org::e26b9dfc-c6da-40bb-8ef5-d1398e078f17" providerId="AD" clId="Web-{1A41C72B-2084-60E9-11CB-913712B88219}" dt="2021-02-04T15:39:58.206" v="228"/>
          <ac:spMkLst>
            <pc:docMk/>
            <pc:sldMk cId="2695682807" sldId="259"/>
            <ac:spMk id="24" creationId="{DDBA86CC-34C3-43C1-B328-62490FE69046}"/>
          </ac:spMkLst>
        </pc:spChg>
        <pc:spChg chg="add del">
          <ac:chgData name="Milanka Banović" userId="S::milanka.banovic@skolers.org::e26b9dfc-c6da-40bb-8ef5-d1398e078f17" providerId="AD" clId="Web-{1A41C72B-2084-60E9-11CB-913712B88219}" dt="2021-02-04T15:39:58.206" v="228"/>
          <ac:spMkLst>
            <pc:docMk/>
            <pc:sldMk cId="2695682807" sldId="259"/>
            <ac:spMk id="26" creationId="{9CF4C9D6-90BC-48A0-91E8-0F0373CA11B5}"/>
          </ac:spMkLst>
        </pc:spChg>
        <pc:spChg chg="add">
          <ac:chgData name="Milanka Banović" userId="S::milanka.banovic@skolers.org::e26b9dfc-c6da-40bb-8ef5-d1398e078f17" providerId="AD" clId="Web-{1A41C72B-2084-60E9-11CB-913712B88219}" dt="2021-02-04T15:39:58.222" v="229"/>
          <ac:spMkLst>
            <pc:docMk/>
            <pc:sldMk cId="2695682807" sldId="259"/>
            <ac:spMk id="32" creationId="{F3798573-F27B-47EB-8EA4-7EE34954C2D6}"/>
          </ac:spMkLst>
        </pc:spChg>
        <pc:picChg chg="add del">
          <ac:chgData name="Milanka Banović" userId="S::milanka.banovic@skolers.org::e26b9dfc-c6da-40bb-8ef5-d1398e078f17" providerId="AD" clId="Web-{1A41C72B-2084-60E9-11CB-913712B88219}" dt="2021-02-04T15:39:58.222" v="229"/>
          <ac:picMkLst>
            <pc:docMk/>
            <pc:sldMk cId="2695682807" sldId="259"/>
            <ac:picMk id="18" creationId="{3BC6EBB2-9BDC-4075-BA6B-43A9FBF9C86C}"/>
          </ac:picMkLst>
        </pc:picChg>
        <pc:picChg chg="add">
          <ac:chgData name="Milanka Banović" userId="S::milanka.banovic@skolers.org::e26b9dfc-c6da-40bb-8ef5-d1398e078f17" providerId="AD" clId="Web-{1A41C72B-2084-60E9-11CB-913712B88219}" dt="2021-02-04T15:39:58.222" v="229"/>
          <ac:picMkLst>
            <pc:docMk/>
            <pc:sldMk cId="2695682807" sldId="259"/>
            <ac:picMk id="30" creationId="{3BC6EBB2-9BDC-4075-BA6B-43A9FBF9C86C}"/>
          </ac:picMkLst>
        </pc:picChg>
        <pc:cxnChg chg="add del">
          <ac:chgData name="Milanka Banović" userId="S::milanka.banovic@skolers.org::e26b9dfc-c6da-40bb-8ef5-d1398e078f17" providerId="AD" clId="Web-{1A41C72B-2084-60E9-11CB-913712B88219}" dt="2021-02-04T15:39:58.222" v="229"/>
          <ac:cxnSpMkLst>
            <pc:docMk/>
            <pc:sldMk cId="2695682807" sldId="259"/>
            <ac:cxnSpMk id="17" creationId="{6B9695BD-ECF6-49CA-8877-8C493193C65D}"/>
          </ac:cxnSpMkLst>
        </pc:cxnChg>
        <pc:cxnChg chg="add">
          <ac:chgData name="Milanka Banović" userId="S::milanka.banovic@skolers.org::e26b9dfc-c6da-40bb-8ef5-d1398e078f17" providerId="AD" clId="Web-{1A41C72B-2084-60E9-11CB-913712B88219}" dt="2021-02-04T15:39:58.222" v="229"/>
          <ac:cxnSpMkLst>
            <pc:docMk/>
            <pc:sldMk cId="2695682807" sldId="259"/>
            <ac:cxnSpMk id="28" creationId="{6B9695BD-ECF6-49CA-8877-8C493193C65D}"/>
          </ac:cxnSpMkLst>
        </pc:cxnChg>
      </pc:sldChg>
      <pc:sldChg chg="addSp delSp modSp addAnim modAnim">
        <pc:chgData name="Milanka Banović" userId="S::milanka.banovic@skolers.org::e26b9dfc-c6da-40bb-8ef5-d1398e078f17" providerId="AD" clId="Web-{1A41C72B-2084-60E9-11CB-913712B88219}" dt="2021-02-04T16:22:34.778" v="547" actId="1076"/>
        <pc:sldMkLst>
          <pc:docMk/>
          <pc:sldMk cId="1842848468" sldId="260"/>
        </pc:sldMkLst>
        <pc:spChg chg="del">
          <ac:chgData name="Milanka Banović" userId="S::milanka.banovic@skolers.org::e26b9dfc-c6da-40bb-8ef5-d1398e078f17" providerId="AD" clId="Web-{1A41C72B-2084-60E9-11CB-913712B88219}" dt="2021-02-04T16:22:14.355" v="545"/>
          <ac:spMkLst>
            <pc:docMk/>
            <pc:sldMk cId="1842848468" sldId="260"/>
            <ac:spMk id="2" creationId="{3A890ACA-D55B-4070-970F-CA51836EEA5A}"/>
          </ac:spMkLst>
        </pc:spChg>
        <pc:spChg chg="mod">
          <ac:chgData name="Milanka Banović" userId="S::milanka.banovic@skolers.org::e26b9dfc-c6da-40bb-8ef5-d1398e078f17" providerId="AD" clId="Web-{1A41C72B-2084-60E9-11CB-913712B88219}" dt="2021-02-04T16:22:30.528" v="546" actId="1076"/>
          <ac:spMkLst>
            <pc:docMk/>
            <pc:sldMk cId="1842848468" sldId="260"/>
            <ac:spMk id="3" creationId="{28EECABB-B2A1-425E-AEAE-41878845A864}"/>
          </ac:spMkLst>
        </pc:spChg>
        <pc:spChg chg="add mod">
          <ac:chgData name="Milanka Banović" userId="S::milanka.banovic@skolers.org::e26b9dfc-c6da-40bb-8ef5-d1398e078f17" providerId="AD" clId="Web-{1A41C72B-2084-60E9-11CB-913712B88219}" dt="2021-02-04T16:21:55.667" v="544" actId="1076"/>
          <ac:spMkLst>
            <pc:docMk/>
            <pc:sldMk cId="1842848468" sldId="260"/>
            <ac:spMk id="4" creationId="{59278D6A-83B3-43E1-A7EE-2C799A31875A}"/>
          </ac:spMkLst>
        </pc:spChg>
        <pc:spChg chg="add mod">
          <ac:chgData name="Milanka Banović" userId="S::milanka.banovic@skolers.org::e26b9dfc-c6da-40bb-8ef5-d1398e078f17" providerId="AD" clId="Web-{1A41C72B-2084-60E9-11CB-913712B88219}" dt="2021-02-04T16:22:34.778" v="547" actId="1076"/>
          <ac:spMkLst>
            <pc:docMk/>
            <pc:sldMk cId="1842848468" sldId="260"/>
            <ac:spMk id="5" creationId="{79180609-419B-4553-82C2-246220AAB7DC}"/>
          </ac:spMkLst>
        </pc:spChg>
      </pc:sldChg>
      <pc:sldChg chg="new del">
        <pc:chgData name="Milanka Banović" userId="S::milanka.banovic@skolers.org::e26b9dfc-c6da-40bb-8ef5-d1398e078f17" providerId="AD" clId="Web-{1A41C72B-2084-60E9-11CB-913712B88219}" dt="2021-02-04T15:16:57.620" v="1"/>
        <pc:sldMkLst>
          <pc:docMk/>
          <pc:sldMk cId="1301482499" sldId="261"/>
        </pc:sldMkLst>
      </pc:sldChg>
      <pc:sldChg chg="delSp modSp new addAnim delAnim modAnim">
        <pc:chgData name="Milanka Banović" userId="S::milanka.banovic@skolers.org::e26b9dfc-c6da-40bb-8ef5-d1398e078f17" providerId="AD" clId="Web-{1A41C72B-2084-60E9-11CB-913712B88219}" dt="2021-02-04T16:11:45.494" v="474" actId="1076"/>
        <pc:sldMkLst>
          <pc:docMk/>
          <pc:sldMk cId="1395081594" sldId="261"/>
        </pc:sldMkLst>
        <pc:spChg chg="del">
          <ac:chgData name="Milanka Banović" userId="S::milanka.banovic@skolers.org::e26b9dfc-c6da-40bb-8ef5-d1398e078f17" providerId="AD" clId="Web-{1A41C72B-2084-60E9-11CB-913712B88219}" dt="2021-02-04T15:18:05.357" v="5"/>
          <ac:spMkLst>
            <pc:docMk/>
            <pc:sldMk cId="1395081594" sldId="261"/>
            <ac:spMk id="2" creationId="{39D1BB1A-078E-4D1B-83BD-C306A65B30C1}"/>
          </ac:spMkLst>
        </pc:spChg>
        <pc:spChg chg="mod">
          <ac:chgData name="Milanka Banović" userId="S::milanka.banovic@skolers.org::e26b9dfc-c6da-40bb-8ef5-d1398e078f17" providerId="AD" clId="Web-{1A41C72B-2084-60E9-11CB-913712B88219}" dt="2021-02-04T16:11:45.494" v="474" actId="1076"/>
          <ac:spMkLst>
            <pc:docMk/>
            <pc:sldMk cId="1395081594" sldId="261"/>
            <ac:spMk id="3" creationId="{5BE50B44-220C-4A22-9478-78D2B398EB28}"/>
          </ac:spMkLst>
        </pc:spChg>
      </pc:sldChg>
      <pc:sldChg chg="delSp modSp new addAnim modAnim">
        <pc:chgData name="Milanka Banović" userId="S::milanka.banovic@skolers.org::e26b9dfc-c6da-40bb-8ef5-d1398e078f17" providerId="AD" clId="Web-{1A41C72B-2084-60E9-11CB-913712B88219}" dt="2021-02-04T16:12:03.010" v="476"/>
        <pc:sldMkLst>
          <pc:docMk/>
          <pc:sldMk cId="1035606699" sldId="262"/>
        </pc:sldMkLst>
        <pc:spChg chg="del">
          <ac:chgData name="Milanka Banović" userId="S::milanka.banovic@skolers.org::e26b9dfc-c6da-40bb-8ef5-d1398e078f17" providerId="AD" clId="Web-{1A41C72B-2084-60E9-11CB-913712B88219}" dt="2021-02-04T15:20:55.143" v="26"/>
          <ac:spMkLst>
            <pc:docMk/>
            <pc:sldMk cId="1035606699" sldId="262"/>
            <ac:spMk id="2" creationId="{49A7EA9D-8823-464C-9551-A6637CB76C25}"/>
          </ac:spMkLst>
        </pc:spChg>
        <pc:spChg chg="mod">
          <ac:chgData name="Milanka Banović" userId="S::milanka.banovic@skolers.org::e26b9dfc-c6da-40bb-8ef5-d1398e078f17" providerId="AD" clId="Web-{1A41C72B-2084-60E9-11CB-913712B88219}" dt="2021-02-04T15:22:44.614" v="34" actId="20577"/>
          <ac:spMkLst>
            <pc:docMk/>
            <pc:sldMk cId="1035606699" sldId="262"/>
            <ac:spMk id="3" creationId="{4A0FE411-6AFA-456F-A773-7A7CE4745172}"/>
          </ac:spMkLst>
        </pc:spChg>
      </pc:sldChg>
      <pc:sldChg chg="delSp modSp new addAnim modAnim">
        <pc:chgData name="Milanka Banović" userId="S::milanka.banovic@skolers.org::e26b9dfc-c6da-40bb-8ef5-d1398e078f17" providerId="AD" clId="Web-{1A41C72B-2084-60E9-11CB-913712B88219}" dt="2021-02-04T16:12:24.386" v="479"/>
        <pc:sldMkLst>
          <pc:docMk/>
          <pc:sldMk cId="1644111028" sldId="263"/>
        </pc:sldMkLst>
        <pc:spChg chg="del">
          <ac:chgData name="Milanka Banović" userId="S::milanka.banovic@skolers.org::e26b9dfc-c6da-40bb-8ef5-d1398e078f17" providerId="AD" clId="Web-{1A41C72B-2084-60E9-11CB-913712B88219}" dt="2021-02-04T15:23:52.257" v="38"/>
          <ac:spMkLst>
            <pc:docMk/>
            <pc:sldMk cId="1644111028" sldId="263"/>
            <ac:spMk id="2" creationId="{F52FF82C-64F4-408B-98C9-281F6D0BDBF4}"/>
          </ac:spMkLst>
        </pc:spChg>
        <pc:spChg chg="mod">
          <ac:chgData name="Milanka Banović" userId="S::milanka.banovic@skolers.org::e26b9dfc-c6da-40bb-8ef5-d1398e078f17" providerId="AD" clId="Web-{1A41C72B-2084-60E9-11CB-913712B88219}" dt="2021-02-04T15:26:12.261" v="97" actId="1076"/>
          <ac:spMkLst>
            <pc:docMk/>
            <pc:sldMk cId="1644111028" sldId="263"/>
            <ac:spMk id="3" creationId="{B030BC86-A408-44C9-ACE9-20C6D94EE6C7}"/>
          </ac:spMkLst>
        </pc:spChg>
      </pc:sldChg>
      <pc:sldChg chg="delSp modSp new addAnim modAnim">
        <pc:chgData name="Milanka Banović" userId="S::milanka.banovic@skolers.org::e26b9dfc-c6da-40bb-8ef5-d1398e078f17" providerId="AD" clId="Web-{1A41C72B-2084-60E9-11CB-913712B88219}" dt="2021-02-04T16:24:16.187" v="555" actId="1076"/>
        <pc:sldMkLst>
          <pc:docMk/>
          <pc:sldMk cId="415843052" sldId="264"/>
        </pc:sldMkLst>
        <pc:spChg chg="del">
          <ac:chgData name="Milanka Banović" userId="S::milanka.banovic@skolers.org::e26b9dfc-c6da-40bb-8ef5-d1398e078f17" providerId="AD" clId="Web-{1A41C72B-2084-60E9-11CB-913712B88219}" dt="2021-02-04T15:28:30.202" v="102"/>
          <ac:spMkLst>
            <pc:docMk/>
            <pc:sldMk cId="415843052" sldId="264"/>
            <ac:spMk id="2" creationId="{64C91BE5-4741-4222-A406-A65906D6034E}"/>
          </ac:spMkLst>
        </pc:spChg>
        <pc:spChg chg="mod">
          <ac:chgData name="Milanka Banović" userId="S::milanka.banovic@skolers.org::e26b9dfc-c6da-40bb-8ef5-d1398e078f17" providerId="AD" clId="Web-{1A41C72B-2084-60E9-11CB-913712B88219}" dt="2021-02-04T16:24:16.187" v="555" actId="1076"/>
          <ac:spMkLst>
            <pc:docMk/>
            <pc:sldMk cId="415843052" sldId="264"/>
            <ac:spMk id="3" creationId="{FED4E5B3-8220-4438-B7FA-D9E9EF75C318}"/>
          </ac:spMkLst>
        </pc:spChg>
      </pc:sldChg>
      <pc:sldChg chg="delSp modSp new addAnim modAnim">
        <pc:chgData name="Milanka Banović" userId="S::milanka.banovic@skolers.org::e26b9dfc-c6da-40bb-8ef5-d1398e078f17" providerId="AD" clId="Web-{1A41C72B-2084-60E9-11CB-913712B88219}" dt="2021-02-04T16:17:42.332" v="516"/>
        <pc:sldMkLst>
          <pc:docMk/>
          <pc:sldMk cId="1628053090" sldId="265"/>
        </pc:sldMkLst>
        <pc:spChg chg="del">
          <ac:chgData name="Milanka Banović" userId="S::milanka.banovic@skolers.org::e26b9dfc-c6da-40bb-8ef5-d1398e078f17" providerId="AD" clId="Web-{1A41C72B-2084-60E9-11CB-913712B88219}" dt="2021-02-04T15:31:59.818" v="137"/>
          <ac:spMkLst>
            <pc:docMk/>
            <pc:sldMk cId="1628053090" sldId="265"/>
            <ac:spMk id="2" creationId="{2DEB7A21-BEEC-4E15-89D2-D2F951729EE5}"/>
          </ac:spMkLst>
        </pc:spChg>
        <pc:spChg chg="mod">
          <ac:chgData name="Milanka Banović" userId="S::milanka.banovic@skolers.org::e26b9dfc-c6da-40bb-8ef5-d1398e078f17" providerId="AD" clId="Web-{1A41C72B-2084-60E9-11CB-913712B88219}" dt="2021-02-04T16:17:41.270" v="514" actId="20577"/>
          <ac:spMkLst>
            <pc:docMk/>
            <pc:sldMk cId="1628053090" sldId="265"/>
            <ac:spMk id="3" creationId="{68BD3540-D8A9-467B-BBE4-92BF046FC601}"/>
          </ac:spMkLst>
        </pc:spChg>
      </pc:sldChg>
      <pc:sldChg chg="delSp modSp new del">
        <pc:chgData name="Milanka Banović" userId="S::milanka.banovic@skolers.org::e26b9dfc-c6da-40bb-8ef5-d1398e078f17" providerId="AD" clId="Web-{1A41C72B-2084-60E9-11CB-913712B88219}" dt="2021-02-04T15:38:00.609" v="225"/>
        <pc:sldMkLst>
          <pc:docMk/>
          <pc:sldMk cId="537344805" sldId="266"/>
        </pc:sldMkLst>
        <pc:spChg chg="del">
          <ac:chgData name="Milanka Banović" userId="S::milanka.banovic@skolers.org::e26b9dfc-c6da-40bb-8ef5-d1398e078f17" providerId="AD" clId="Web-{1A41C72B-2084-60E9-11CB-913712B88219}" dt="2021-02-04T15:33:42.102" v="148"/>
          <ac:spMkLst>
            <pc:docMk/>
            <pc:sldMk cId="537344805" sldId="266"/>
            <ac:spMk id="2" creationId="{85FEED70-AB5D-43D4-9D6D-AE15D15A0A3F}"/>
          </ac:spMkLst>
        </pc:spChg>
        <pc:spChg chg="mod">
          <ac:chgData name="Milanka Banović" userId="S::milanka.banovic@skolers.org::e26b9dfc-c6da-40bb-8ef5-d1398e078f17" providerId="AD" clId="Web-{1A41C72B-2084-60E9-11CB-913712B88219}" dt="2021-02-04T15:34:45.338" v="168" actId="20577"/>
          <ac:spMkLst>
            <pc:docMk/>
            <pc:sldMk cId="537344805" sldId="266"/>
            <ac:spMk id="3" creationId="{C5A0C331-18C3-4C06-ADB5-05CCEC4BB1BE}"/>
          </ac:spMkLst>
        </pc:spChg>
      </pc:sldChg>
      <pc:sldChg chg="modSp new addAnim modAnim">
        <pc:chgData name="Milanka Banović" userId="S::milanka.banovic@skolers.org::e26b9dfc-c6da-40bb-8ef5-d1398e078f17" providerId="AD" clId="Web-{1A41C72B-2084-60E9-11CB-913712B88219}" dt="2021-02-04T16:18:00.286" v="520"/>
        <pc:sldMkLst>
          <pc:docMk/>
          <pc:sldMk cId="2506365381" sldId="267"/>
        </pc:sldMkLst>
        <pc:spChg chg="mod">
          <ac:chgData name="Milanka Banović" userId="S::milanka.banovic@skolers.org::e26b9dfc-c6da-40bb-8ef5-d1398e078f17" providerId="AD" clId="Web-{1A41C72B-2084-60E9-11CB-913712B88219}" dt="2021-02-04T15:35:41.746" v="179" actId="20577"/>
          <ac:spMkLst>
            <pc:docMk/>
            <pc:sldMk cId="2506365381" sldId="267"/>
            <ac:spMk id="2" creationId="{E0AF2221-5C2E-43AA-B231-9CC434C18D9A}"/>
          </ac:spMkLst>
        </pc:spChg>
        <pc:spChg chg="mod">
          <ac:chgData name="Milanka Banović" userId="S::milanka.banovic@skolers.org::e26b9dfc-c6da-40bb-8ef5-d1398e078f17" providerId="AD" clId="Web-{1A41C72B-2084-60E9-11CB-913712B88219}" dt="2021-02-04T15:37:45.405" v="224" actId="20577"/>
          <ac:spMkLst>
            <pc:docMk/>
            <pc:sldMk cId="2506365381" sldId="267"/>
            <ac:spMk id="3" creationId="{F96F4199-20BA-4886-8EC8-071A65C743AF}"/>
          </ac:spMkLst>
        </pc:spChg>
      </pc:sldChg>
      <pc:sldChg chg="addSp delSp modSp new mod ord setBg addAnim modAnim">
        <pc:chgData name="Milanka Banović" userId="S::milanka.banovic@skolers.org::e26b9dfc-c6da-40bb-8ef5-d1398e078f17" providerId="AD" clId="Web-{1A41C72B-2084-60E9-11CB-913712B88219}" dt="2021-02-04T16:18:32.209" v="525"/>
        <pc:sldMkLst>
          <pc:docMk/>
          <pc:sldMk cId="2247761856" sldId="268"/>
        </pc:sldMkLst>
        <pc:spChg chg="mod">
          <ac:chgData name="Milanka Banović" userId="S::milanka.banovic@skolers.org::e26b9dfc-c6da-40bb-8ef5-d1398e078f17" providerId="AD" clId="Web-{1A41C72B-2084-60E9-11CB-913712B88219}" dt="2021-02-04T15:51:38.648" v="302"/>
          <ac:spMkLst>
            <pc:docMk/>
            <pc:sldMk cId="2247761856" sldId="268"/>
            <ac:spMk id="2" creationId="{6AB4032E-C6FA-493F-88A1-6D4A67F2C8B5}"/>
          </ac:spMkLst>
        </pc:spChg>
        <pc:spChg chg="mod">
          <ac:chgData name="Milanka Banović" userId="S::milanka.banovic@skolers.org::e26b9dfc-c6da-40bb-8ef5-d1398e078f17" providerId="AD" clId="Web-{1A41C72B-2084-60E9-11CB-913712B88219}" dt="2021-02-04T15:52:38.446" v="309" actId="20577"/>
          <ac:spMkLst>
            <pc:docMk/>
            <pc:sldMk cId="2247761856" sldId="268"/>
            <ac:spMk id="3" creationId="{35497946-6F13-47A1-9D78-5174773FF585}"/>
          </ac:spMkLst>
        </pc:spChg>
        <pc:spChg chg="add del">
          <ac:chgData name="Milanka Banović" userId="S::milanka.banovic@skolers.org::e26b9dfc-c6da-40bb-8ef5-d1398e078f17" providerId="AD" clId="Web-{1A41C72B-2084-60E9-11CB-913712B88219}" dt="2021-02-04T15:50:15.942" v="286"/>
          <ac:spMkLst>
            <pc:docMk/>
            <pc:sldMk cId="2247761856" sldId="268"/>
            <ac:spMk id="5" creationId="{DDBA86CC-34C3-43C1-B328-62490FE69046}"/>
          </ac:spMkLst>
        </pc:spChg>
        <pc:spChg chg="add del">
          <ac:chgData name="Milanka Banović" userId="S::milanka.banovic@skolers.org::e26b9dfc-c6da-40bb-8ef5-d1398e078f17" providerId="AD" clId="Web-{1A41C72B-2084-60E9-11CB-913712B88219}" dt="2021-02-04T15:50:15.942" v="286"/>
          <ac:spMkLst>
            <pc:docMk/>
            <pc:sldMk cId="2247761856" sldId="268"/>
            <ac:spMk id="6" creationId="{9CF4C9D6-90BC-48A0-91E8-0F0373CA11B5}"/>
          </ac:spMkLst>
        </pc:spChg>
        <pc:spChg chg="add del">
          <ac:chgData name="Milanka Banović" userId="S::milanka.banovic@skolers.org::e26b9dfc-c6da-40bb-8ef5-d1398e078f17" providerId="AD" clId="Web-{1A41C72B-2084-60E9-11CB-913712B88219}" dt="2021-02-04T15:50:52.928" v="288"/>
          <ac:spMkLst>
            <pc:docMk/>
            <pc:sldMk cId="2247761856" sldId="268"/>
            <ac:spMk id="7" creationId="{923E8915-D2AA-4327-A45A-972C3CA9574B}"/>
          </ac:spMkLst>
        </pc:spChg>
        <pc:spChg chg="add del">
          <ac:chgData name="Milanka Banović" userId="S::milanka.banovic@skolers.org::e26b9dfc-c6da-40bb-8ef5-d1398e078f17" providerId="AD" clId="Web-{1A41C72B-2084-60E9-11CB-913712B88219}" dt="2021-02-04T15:50:09.833" v="284"/>
          <ac:spMkLst>
            <pc:docMk/>
            <pc:sldMk cId="2247761856" sldId="268"/>
            <ac:spMk id="8" creationId="{923E8915-D2AA-4327-A45A-972C3CA9574B}"/>
          </ac:spMkLst>
        </pc:spChg>
        <pc:spChg chg="add del">
          <ac:chgData name="Milanka Banović" userId="S::milanka.banovic@skolers.org::e26b9dfc-c6da-40bb-8ef5-d1398e078f17" providerId="AD" clId="Web-{1A41C72B-2084-60E9-11CB-913712B88219}" dt="2021-02-04T15:50:52.928" v="288"/>
          <ac:spMkLst>
            <pc:docMk/>
            <pc:sldMk cId="2247761856" sldId="268"/>
            <ac:spMk id="9" creationId="{8302FC3C-9804-4950-B721-5FD704BA6065}"/>
          </ac:spMkLst>
        </pc:spChg>
        <pc:spChg chg="add del">
          <ac:chgData name="Milanka Banović" userId="S::milanka.banovic@skolers.org::e26b9dfc-c6da-40bb-8ef5-d1398e078f17" providerId="AD" clId="Web-{1A41C72B-2084-60E9-11CB-913712B88219}" dt="2021-02-04T15:50:09.833" v="284"/>
          <ac:spMkLst>
            <pc:docMk/>
            <pc:sldMk cId="2247761856" sldId="268"/>
            <ac:spMk id="10" creationId="{8302FC3C-9804-4950-B721-5FD704BA6065}"/>
          </ac:spMkLst>
        </pc:spChg>
        <pc:spChg chg="add del">
          <ac:chgData name="Milanka Banović" userId="S::milanka.banovic@skolers.org::e26b9dfc-c6da-40bb-8ef5-d1398e078f17" providerId="AD" clId="Web-{1A41C72B-2084-60E9-11CB-913712B88219}" dt="2021-02-04T15:50:52.928" v="288"/>
          <ac:spMkLst>
            <pc:docMk/>
            <pc:sldMk cId="2247761856" sldId="268"/>
            <ac:spMk id="15" creationId="{F3798573-F27B-47EB-8EA4-7EE34954C2D6}"/>
          </ac:spMkLst>
        </pc:spChg>
        <pc:spChg chg="add del">
          <ac:chgData name="Milanka Banović" userId="S::milanka.banovic@skolers.org::e26b9dfc-c6da-40bb-8ef5-d1398e078f17" providerId="AD" clId="Web-{1A41C72B-2084-60E9-11CB-913712B88219}" dt="2021-02-04T15:50:09.833" v="284"/>
          <ac:spMkLst>
            <pc:docMk/>
            <pc:sldMk cId="2247761856" sldId="268"/>
            <ac:spMk id="16" creationId="{F3798573-F27B-47EB-8EA4-7EE34954C2D6}"/>
          </ac:spMkLst>
        </pc:spChg>
        <pc:spChg chg="add">
          <ac:chgData name="Milanka Banović" userId="S::milanka.banovic@skolers.org::e26b9dfc-c6da-40bb-8ef5-d1398e078f17" providerId="AD" clId="Web-{1A41C72B-2084-60E9-11CB-913712B88219}" dt="2021-02-04T15:51:38.648" v="302"/>
          <ac:spMkLst>
            <pc:docMk/>
            <pc:sldMk cId="2247761856" sldId="268"/>
            <ac:spMk id="17" creationId="{923E8915-D2AA-4327-A45A-972C3CA9574B}"/>
          </ac:spMkLst>
        </pc:spChg>
        <pc:spChg chg="add">
          <ac:chgData name="Milanka Banović" userId="S::milanka.banovic@skolers.org::e26b9dfc-c6da-40bb-8ef5-d1398e078f17" providerId="AD" clId="Web-{1A41C72B-2084-60E9-11CB-913712B88219}" dt="2021-02-04T15:51:38.648" v="302"/>
          <ac:spMkLst>
            <pc:docMk/>
            <pc:sldMk cId="2247761856" sldId="268"/>
            <ac:spMk id="18" creationId="{8302FC3C-9804-4950-B721-5FD704BA6065}"/>
          </ac:spMkLst>
        </pc:spChg>
        <pc:spChg chg="add">
          <ac:chgData name="Milanka Banović" userId="S::milanka.banovic@skolers.org::e26b9dfc-c6da-40bb-8ef5-d1398e078f17" providerId="AD" clId="Web-{1A41C72B-2084-60E9-11CB-913712B88219}" dt="2021-02-04T15:51:38.648" v="302"/>
          <ac:spMkLst>
            <pc:docMk/>
            <pc:sldMk cId="2247761856" sldId="268"/>
            <ac:spMk id="21" creationId="{F3798573-F27B-47EB-8EA4-7EE34954C2D6}"/>
          </ac:spMkLst>
        </pc:spChg>
        <pc:picChg chg="add del">
          <ac:chgData name="Milanka Banović" userId="S::milanka.banovic@skolers.org::e26b9dfc-c6da-40bb-8ef5-d1398e078f17" providerId="AD" clId="Web-{1A41C72B-2084-60E9-11CB-913712B88219}" dt="2021-02-04T15:50:52.928" v="288"/>
          <ac:picMkLst>
            <pc:docMk/>
            <pc:sldMk cId="2247761856" sldId="268"/>
            <ac:picMk id="13" creationId="{3BC6EBB2-9BDC-4075-BA6B-43A9FBF9C86C}"/>
          </ac:picMkLst>
        </pc:picChg>
        <pc:picChg chg="add del">
          <ac:chgData name="Milanka Banović" userId="S::milanka.banovic@skolers.org::e26b9dfc-c6da-40bb-8ef5-d1398e078f17" providerId="AD" clId="Web-{1A41C72B-2084-60E9-11CB-913712B88219}" dt="2021-02-04T15:50:09.833" v="284"/>
          <ac:picMkLst>
            <pc:docMk/>
            <pc:sldMk cId="2247761856" sldId="268"/>
            <ac:picMk id="14" creationId="{3BC6EBB2-9BDC-4075-BA6B-43A9FBF9C86C}"/>
          </ac:picMkLst>
        </pc:picChg>
        <pc:picChg chg="add">
          <ac:chgData name="Milanka Banović" userId="S::milanka.banovic@skolers.org::e26b9dfc-c6da-40bb-8ef5-d1398e078f17" providerId="AD" clId="Web-{1A41C72B-2084-60E9-11CB-913712B88219}" dt="2021-02-04T15:51:38.648" v="302"/>
          <ac:picMkLst>
            <pc:docMk/>
            <pc:sldMk cId="2247761856" sldId="268"/>
            <ac:picMk id="20" creationId="{3BC6EBB2-9BDC-4075-BA6B-43A9FBF9C86C}"/>
          </ac:picMkLst>
        </pc:picChg>
        <pc:cxnChg chg="add del">
          <ac:chgData name="Milanka Banović" userId="S::milanka.banovic@skolers.org::e26b9dfc-c6da-40bb-8ef5-d1398e078f17" providerId="AD" clId="Web-{1A41C72B-2084-60E9-11CB-913712B88219}" dt="2021-02-04T15:50:52.928" v="288"/>
          <ac:cxnSpMkLst>
            <pc:docMk/>
            <pc:sldMk cId="2247761856" sldId="268"/>
            <ac:cxnSpMk id="11" creationId="{6B9695BD-ECF6-49CA-8877-8C493193C65D}"/>
          </ac:cxnSpMkLst>
        </pc:cxnChg>
        <pc:cxnChg chg="add del">
          <ac:chgData name="Milanka Banović" userId="S::milanka.banovic@skolers.org::e26b9dfc-c6da-40bb-8ef5-d1398e078f17" providerId="AD" clId="Web-{1A41C72B-2084-60E9-11CB-913712B88219}" dt="2021-02-04T15:50:09.833" v="284"/>
          <ac:cxnSpMkLst>
            <pc:docMk/>
            <pc:sldMk cId="2247761856" sldId="268"/>
            <ac:cxnSpMk id="12" creationId="{6B9695BD-ECF6-49CA-8877-8C493193C65D}"/>
          </ac:cxnSpMkLst>
        </pc:cxnChg>
        <pc:cxnChg chg="add">
          <ac:chgData name="Milanka Banović" userId="S::milanka.banovic@skolers.org::e26b9dfc-c6da-40bb-8ef5-d1398e078f17" providerId="AD" clId="Web-{1A41C72B-2084-60E9-11CB-913712B88219}" dt="2021-02-04T15:51:38.648" v="302"/>
          <ac:cxnSpMkLst>
            <pc:docMk/>
            <pc:sldMk cId="2247761856" sldId="268"/>
            <ac:cxnSpMk id="19" creationId="{6B9695BD-ECF6-49CA-8877-8C493193C65D}"/>
          </ac:cxnSpMkLst>
        </pc:cxnChg>
      </pc:sldChg>
      <pc:sldChg chg="modSp new addAnim modAnim">
        <pc:chgData name="Milanka Banović" userId="S::milanka.banovic@skolers.org::e26b9dfc-c6da-40bb-8ef5-d1398e078f17" providerId="AD" clId="Web-{1A41C72B-2084-60E9-11CB-913712B88219}" dt="2021-02-04T16:08:05.269" v="460"/>
        <pc:sldMkLst>
          <pc:docMk/>
          <pc:sldMk cId="473230837" sldId="269"/>
        </pc:sldMkLst>
        <pc:spChg chg="mod">
          <ac:chgData name="Milanka Banović" userId="S::milanka.banovic@skolers.org::e26b9dfc-c6da-40bb-8ef5-d1398e078f17" providerId="AD" clId="Web-{1A41C72B-2084-60E9-11CB-913712B88219}" dt="2021-02-04T15:41:44.584" v="246" actId="20577"/>
          <ac:spMkLst>
            <pc:docMk/>
            <pc:sldMk cId="473230837" sldId="269"/>
            <ac:spMk id="2" creationId="{D9B67A19-0644-4BB4-92C4-E21B6F90F375}"/>
          </ac:spMkLst>
        </pc:spChg>
        <pc:spChg chg="mod">
          <ac:chgData name="Milanka Banović" userId="S::milanka.banovic@skolers.org::e26b9dfc-c6da-40bb-8ef5-d1398e078f17" providerId="AD" clId="Web-{1A41C72B-2084-60E9-11CB-913712B88219}" dt="2021-02-04T15:42:11.491" v="249" actId="20577"/>
          <ac:spMkLst>
            <pc:docMk/>
            <pc:sldMk cId="473230837" sldId="269"/>
            <ac:spMk id="3" creationId="{F7F51D0E-3FC3-4072-8054-40374BFB5DDB}"/>
          </ac:spMkLst>
        </pc:spChg>
      </pc:sldChg>
      <pc:sldChg chg="addSp delSp modSp new mod ord setBg addAnim modAnim setClrOvrMap">
        <pc:chgData name="Milanka Banović" userId="S::milanka.banovic@skolers.org::e26b9dfc-c6da-40bb-8ef5-d1398e078f17" providerId="AD" clId="Web-{1A41C72B-2084-60E9-11CB-913712B88219}" dt="2021-02-04T16:19:21.585" v="530" actId="20577"/>
        <pc:sldMkLst>
          <pc:docMk/>
          <pc:sldMk cId="995709049" sldId="270"/>
        </pc:sldMkLst>
        <pc:spChg chg="del mod">
          <ac:chgData name="Milanka Banović" userId="S::milanka.banovic@skolers.org::e26b9dfc-c6da-40bb-8ef5-d1398e078f17" providerId="AD" clId="Web-{1A41C72B-2084-60E9-11CB-913712B88219}" dt="2021-02-04T15:54:21.527" v="318"/>
          <ac:spMkLst>
            <pc:docMk/>
            <pc:sldMk cId="995709049" sldId="270"/>
            <ac:spMk id="2" creationId="{AF3654ED-6330-40F1-9C5E-2EB28A3EAC50}"/>
          </ac:spMkLst>
        </pc:spChg>
        <pc:spChg chg="add del mod">
          <ac:chgData name="Milanka Banović" userId="S::milanka.banovic@skolers.org::e26b9dfc-c6da-40bb-8ef5-d1398e078f17" providerId="AD" clId="Web-{1A41C72B-2084-60E9-11CB-913712B88219}" dt="2021-02-04T16:19:21.585" v="530" actId="20577"/>
          <ac:spMkLst>
            <pc:docMk/>
            <pc:sldMk cId="995709049" sldId="270"/>
            <ac:spMk id="3" creationId="{E3592258-FF9C-4B98-936C-C3225959C541}"/>
          </ac:spMkLst>
        </pc:spChg>
        <pc:spChg chg="add del">
          <ac:chgData name="Milanka Banović" userId="S::milanka.banovic@skolers.org::e26b9dfc-c6da-40bb-8ef5-d1398e078f17" providerId="AD" clId="Web-{1A41C72B-2084-60E9-11CB-913712B88219}" dt="2021-02-04T15:55:24.060" v="324"/>
          <ac:spMkLst>
            <pc:docMk/>
            <pc:sldMk cId="995709049" sldId="270"/>
            <ac:spMk id="7" creationId="{F747F1B4-B831-4277-8AB0-32767F7EB7BF}"/>
          </ac:spMkLst>
        </pc:spChg>
        <pc:spChg chg="add del">
          <ac:chgData name="Milanka Banović" userId="S::milanka.banovic@skolers.org::e26b9dfc-c6da-40bb-8ef5-d1398e078f17" providerId="AD" clId="Web-{1A41C72B-2084-60E9-11CB-913712B88219}" dt="2021-02-04T15:55:24.060" v="324"/>
          <ac:spMkLst>
            <pc:docMk/>
            <pc:sldMk cId="995709049" sldId="270"/>
            <ac:spMk id="8" creationId="{D80CFA21-AB7C-4BEB-9BFF-05764FBBF3C6}"/>
          </ac:spMkLst>
        </pc:spChg>
        <pc:spChg chg="add del">
          <ac:chgData name="Milanka Banović" userId="S::milanka.banovic@skolers.org::e26b9dfc-c6da-40bb-8ef5-d1398e078f17" providerId="AD" clId="Web-{1A41C72B-2084-60E9-11CB-913712B88219}" dt="2021-02-04T15:55:16.044" v="322"/>
          <ac:spMkLst>
            <pc:docMk/>
            <pc:sldMk cId="995709049" sldId="270"/>
            <ac:spMk id="9" creationId="{F747F1B4-B831-4277-8AB0-32767F7EB7BF}"/>
          </ac:spMkLst>
        </pc:spChg>
        <pc:spChg chg="add del">
          <ac:chgData name="Milanka Banović" userId="S::milanka.banovic@skolers.org::e26b9dfc-c6da-40bb-8ef5-d1398e078f17" providerId="AD" clId="Web-{1A41C72B-2084-60E9-11CB-913712B88219}" dt="2021-02-04T15:55:24.060" v="324"/>
          <ac:spMkLst>
            <pc:docMk/>
            <pc:sldMk cId="995709049" sldId="270"/>
            <ac:spMk id="10" creationId="{12F7E335-851A-4CAE-B09F-E657819D4600}"/>
          </ac:spMkLst>
        </pc:spChg>
        <pc:spChg chg="add del">
          <ac:chgData name="Milanka Banović" userId="S::milanka.banovic@skolers.org::e26b9dfc-c6da-40bb-8ef5-d1398e078f17" providerId="AD" clId="Web-{1A41C72B-2084-60E9-11CB-913712B88219}" dt="2021-02-04T15:55:16.044" v="322"/>
          <ac:spMkLst>
            <pc:docMk/>
            <pc:sldMk cId="995709049" sldId="270"/>
            <ac:spMk id="11" creationId="{D80CFA21-AB7C-4BEB-9BFF-05764FBBF3C6}"/>
          </ac:spMkLst>
        </pc:spChg>
        <pc:spChg chg="add del">
          <ac:chgData name="Milanka Banović" userId="S::milanka.banovic@skolers.org::e26b9dfc-c6da-40bb-8ef5-d1398e078f17" providerId="AD" clId="Web-{1A41C72B-2084-60E9-11CB-913712B88219}" dt="2021-02-04T15:55:24.060" v="324"/>
          <ac:spMkLst>
            <pc:docMk/>
            <pc:sldMk cId="995709049" sldId="270"/>
            <ac:spMk id="12" creationId="{10B541F0-7F6E-402E-84D8-CF96EACA5FBC}"/>
          </ac:spMkLst>
        </pc:spChg>
        <pc:spChg chg="add del">
          <ac:chgData name="Milanka Banović" userId="S::milanka.banovic@skolers.org::e26b9dfc-c6da-40bb-8ef5-d1398e078f17" providerId="AD" clId="Web-{1A41C72B-2084-60E9-11CB-913712B88219}" dt="2021-02-04T15:55:16.044" v="322"/>
          <ac:spMkLst>
            <pc:docMk/>
            <pc:sldMk cId="995709049" sldId="270"/>
            <ac:spMk id="13" creationId="{12F7E335-851A-4CAE-B09F-E657819D4600}"/>
          </ac:spMkLst>
        </pc:spChg>
        <pc:spChg chg="add del">
          <ac:chgData name="Milanka Banović" userId="S::milanka.banovic@skolers.org::e26b9dfc-c6da-40bb-8ef5-d1398e078f17" providerId="AD" clId="Web-{1A41C72B-2084-60E9-11CB-913712B88219}" dt="2021-02-04T15:55:16.044" v="322"/>
          <ac:spMkLst>
            <pc:docMk/>
            <pc:sldMk cId="995709049" sldId="270"/>
            <ac:spMk id="15" creationId="{10B541F0-7F6E-402E-84D8-CF96EACA5FBC}"/>
          </ac:spMkLst>
        </pc:spChg>
        <pc:graphicFrameChg chg="add del">
          <ac:chgData name="Milanka Banović" userId="S::milanka.banovic@skolers.org::e26b9dfc-c6da-40bb-8ef5-d1398e078f17" providerId="AD" clId="Web-{1A41C72B-2084-60E9-11CB-913712B88219}" dt="2021-02-04T15:55:02.935" v="320"/>
          <ac:graphicFrameMkLst>
            <pc:docMk/>
            <pc:sldMk cId="995709049" sldId="270"/>
            <ac:graphicFrameMk id="5" creationId="{0D6D6FA6-302F-4CD6-AE57-9BF1C5D94DA7}"/>
          </ac:graphicFrameMkLst>
        </pc:graphicFrameChg>
        <pc:graphicFrameChg chg="add del">
          <ac:chgData name="Milanka Banović" userId="S::milanka.banovic@skolers.org::e26b9dfc-c6da-40bb-8ef5-d1398e078f17" providerId="AD" clId="Web-{1A41C72B-2084-60E9-11CB-913712B88219}" dt="2021-02-04T15:55:16.044" v="322"/>
          <ac:graphicFrameMkLst>
            <pc:docMk/>
            <pc:sldMk cId="995709049" sldId="270"/>
            <ac:graphicFrameMk id="6" creationId="{B8729571-946B-4EDF-B5A9-75167EF6012E}"/>
          </ac:graphicFrameMkLst>
        </pc:graphicFrameChg>
        <pc:graphicFrameChg chg="add del">
          <ac:chgData name="Milanka Banović" userId="S::milanka.banovic@skolers.org::e26b9dfc-c6da-40bb-8ef5-d1398e078f17" providerId="AD" clId="Web-{1A41C72B-2084-60E9-11CB-913712B88219}" dt="2021-02-04T15:55:24.060" v="324"/>
          <ac:graphicFrameMkLst>
            <pc:docMk/>
            <pc:sldMk cId="995709049" sldId="270"/>
            <ac:graphicFrameMk id="14" creationId="{B1F50715-59E3-4B25-9B35-C80F7C24D873}"/>
          </ac:graphicFrameMkLst>
        </pc:graphicFrameChg>
      </pc:sldChg>
      <pc:sldChg chg="addSp delSp modSp new mod setBg">
        <pc:chgData name="Milanka Banović" userId="S::milanka.banovic@skolers.org::e26b9dfc-c6da-40bb-8ef5-d1398e078f17" providerId="AD" clId="Web-{1A41C72B-2084-60E9-11CB-913712B88219}" dt="2021-02-04T16:20:18.368" v="539" actId="20577"/>
        <pc:sldMkLst>
          <pc:docMk/>
          <pc:sldMk cId="3876381692" sldId="271"/>
        </pc:sldMkLst>
        <pc:spChg chg="del">
          <ac:chgData name="Milanka Banović" userId="S::milanka.banovic@skolers.org::e26b9dfc-c6da-40bb-8ef5-d1398e078f17" providerId="AD" clId="Web-{1A41C72B-2084-60E9-11CB-913712B88219}" dt="2021-02-04T15:56:54.516" v="345"/>
          <ac:spMkLst>
            <pc:docMk/>
            <pc:sldMk cId="3876381692" sldId="271"/>
            <ac:spMk id="2" creationId="{71D42B9E-3E7E-4A1F-BBBC-24ABE2E7FA65}"/>
          </ac:spMkLst>
        </pc:spChg>
        <pc:spChg chg="mod ord">
          <ac:chgData name="Milanka Banović" userId="S::milanka.banovic@skolers.org::e26b9dfc-c6da-40bb-8ef5-d1398e078f17" providerId="AD" clId="Web-{1A41C72B-2084-60E9-11CB-913712B88219}" dt="2021-02-04T16:20:18.368" v="539" actId="20577"/>
          <ac:spMkLst>
            <pc:docMk/>
            <pc:sldMk cId="3876381692" sldId="271"/>
            <ac:spMk id="3" creationId="{15281882-E7EE-43DF-8A43-E3FB539BCBAD}"/>
          </ac:spMkLst>
        </pc:spChg>
        <pc:spChg chg="add del">
          <ac:chgData name="Milanka Banović" userId="S::milanka.banovic@skolers.org::e26b9dfc-c6da-40bb-8ef5-d1398e078f17" providerId="AD" clId="Web-{1A41C72B-2084-60E9-11CB-913712B88219}" dt="2021-02-04T16:05:03.967" v="438"/>
          <ac:spMkLst>
            <pc:docMk/>
            <pc:sldMk cId="3876381692" sldId="271"/>
            <ac:spMk id="10" creationId="{C8A3C342-1D03-412F-8DD3-BF519E8E0AE9}"/>
          </ac:spMkLst>
        </pc:spChg>
        <pc:spChg chg="add del">
          <ac:chgData name="Milanka Banović" userId="S::milanka.banovic@skolers.org::e26b9dfc-c6da-40bb-8ef5-d1398e078f17" providerId="AD" clId="Web-{1A41C72B-2084-60E9-11CB-913712B88219}" dt="2021-02-04T16:05:03.967" v="438"/>
          <ac:spMkLst>
            <pc:docMk/>
            <pc:sldMk cId="3876381692" sldId="271"/>
            <ac:spMk id="12" creationId="{81CC9B02-E087-4350-AEBD-2C3CF001AF01}"/>
          </ac:spMkLst>
        </pc:spChg>
        <pc:spChg chg="add del">
          <ac:chgData name="Milanka Banović" userId="S::milanka.banovic@skolers.org::e26b9dfc-c6da-40bb-8ef5-d1398e078f17" providerId="AD" clId="Web-{1A41C72B-2084-60E9-11CB-913712B88219}" dt="2021-02-04T16:05:03.967" v="438"/>
          <ac:spMkLst>
            <pc:docMk/>
            <pc:sldMk cId="3876381692" sldId="271"/>
            <ac:spMk id="14" creationId="{D6F18ACE-6E82-4ADC-8A2F-A1771B309B16}"/>
          </ac:spMkLst>
        </pc:spChg>
        <pc:spChg chg="add">
          <ac:chgData name="Milanka Banović" userId="S::milanka.banovic@skolers.org::e26b9dfc-c6da-40bb-8ef5-d1398e078f17" providerId="AD" clId="Web-{1A41C72B-2084-60E9-11CB-913712B88219}" dt="2021-02-04T16:05:03.967" v="438"/>
          <ac:spMkLst>
            <pc:docMk/>
            <pc:sldMk cId="3876381692" sldId="271"/>
            <ac:spMk id="19" creationId="{C8A3C342-1D03-412F-8DD3-BF519E8E0AE9}"/>
          </ac:spMkLst>
        </pc:spChg>
        <pc:spChg chg="add">
          <ac:chgData name="Milanka Banović" userId="S::milanka.banovic@skolers.org::e26b9dfc-c6da-40bb-8ef5-d1398e078f17" providerId="AD" clId="Web-{1A41C72B-2084-60E9-11CB-913712B88219}" dt="2021-02-04T16:05:03.967" v="438"/>
          <ac:spMkLst>
            <pc:docMk/>
            <pc:sldMk cId="3876381692" sldId="271"/>
            <ac:spMk id="21" creationId="{81CC9B02-E087-4350-AEBD-2C3CF001AF01}"/>
          </ac:spMkLst>
        </pc:spChg>
        <pc:spChg chg="add">
          <ac:chgData name="Milanka Banović" userId="S::milanka.banovic@skolers.org::e26b9dfc-c6da-40bb-8ef5-d1398e078f17" providerId="AD" clId="Web-{1A41C72B-2084-60E9-11CB-913712B88219}" dt="2021-02-04T16:05:03.967" v="438"/>
          <ac:spMkLst>
            <pc:docMk/>
            <pc:sldMk cId="3876381692" sldId="271"/>
            <ac:spMk id="23" creationId="{D6F18ACE-6E82-4ADC-8A2F-A1771B309B16}"/>
          </ac:spMkLst>
        </pc:spChg>
        <pc:picChg chg="add del mod">
          <ac:chgData name="Milanka Banović" userId="S::milanka.banovic@skolers.org::e26b9dfc-c6da-40bb-8ef5-d1398e078f17" providerId="AD" clId="Web-{1A41C72B-2084-60E9-11CB-913712B88219}" dt="2021-02-04T16:01:54.962" v="427"/>
          <ac:picMkLst>
            <pc:docMk/>
            <pc:sldMk cId="3876381692" sldId="271"/>
            <ac:picMk id="4" creationId="{53422496-4FFE-4CD2-BA92-77BB15892BBE}"/>
          </ac:picMkLst>
        </pc:picChg>
        <pc:picChg chg="add del mod">
          <ac:chgData name="Milanka Banović" userId="S::milanka.banovic@skolers.org::e26b9dfc-c6da-40bb-8ef5-d1398e078f17" providerId="AD" clId="Web-{1A41C72B-2084-60E9-11CB-913712B88219}" dt="2021-02-04T16:03:22.277" v="433"/>
          <ac:picMkLst>
            <pc:docMk/>
            <pc:sldMk cId="3876381692" sldId="271"/>
            <ac:picMk id="5" creationId="{AA03423F-7424-47F3-A764-86EE160956F7}"/>
          </ac:picMkLst>
        </pc:picChg>
        <pc:picChg chg="add del mod">
          <ac:chgData name="Milanka Banović" userId="S::milanka.banovic@skolers.org::e26b9dfc-c6da-40bb-8ef5-d1398e078f17" providerId="AD" clId="Web-{1A41C72B-2084-60E9-11CB-913712B88219}" dt="2021-02-04T16:04:58.795" v="436"/>
          <ac:picMkLst>
            <pc:docMk/>
            <pc:sldMk cId="3876381692" sldId="271"/>
            <ac:picMk id="6" creationId="{8726E15B-F41C-4C8E-9E3E-53421F4D9C4F}"/>
          </ac:picMkLst>
        </pc:picChg>
        <pc:picChg chg="add mod">
          <ac:chgData name="Milanka Banović" userId="S::milanka.banovic@skolers.org::e26b9dfc-c6da-40bb-8ef5-d1398e078f17" providerId="AD" clId="Web-{1A41C72B-2084-60E9-11CB-913712B88219}" dt="2021-02-04T16:05:53.203" v="447" actId="1076"/>
          <ac:picMkLst>
            <pc:docMk/>
            <pc:sldMk cId="3876381692" sldId="271"/>
            <ac:picMk id="7" creationId="{BD67FCB3-75F4-4861-AF03-932B4EAAB9A1}"/>
          </ac:picMkLst>
        </pc:picChg>
      </pc:sldChg>
      <pc:sldChg chg="delSp modSp new addAnim modAnim">
        <pc:chgData name="Milanka Banović" userId="S::milanka.banovic@skolers.org::e26b9dfc-c6da-40bb-8ef5-d1398e078f17" providerId="AD" clId="Web-{1A41C72B-2084-60E9-11CB-913712B88219}" dt="2021-02-04T16:17:18.238" v="512"/>
        <pc:sldMkLst>
          <pc:docMk/>
          <pc:sldMk cId="2712822229" sldId="272"/>
        </pc:sldMkLst>
        <pc:spChg chg="del">
          <ac:chgData name="Milanka Banović" userId="S::milanka.banovic@skolers.org::e26b9dfc-c6da-40bb-8ef5-d1398e078f17" providerId="AD" clId="Web-{1A41C72B-2084-60E9-11CB-913712B88219}" dt="2021-02-04T16:14:11.639" v="484"/>
          <ac:spMkLst>
            <pc:docMk/>
            <pc:sldMk cId="2712822229" sldId="272"/>
            <ac:spMk id="2" creationId="{577D851E-9E72-4E4E-9D05-0199A607576C}"/>
          </ac:spMkLst>
        </pc:spChg>
        <pc:spChg chg="mod">
          <ac:chgData name="Milanka Banović" userId="S::milanka.banovic@skolers.org::e26b9dfc-c6da-40bb-8ef5-d1398e078f17" providerId="AD" clId="Web-{1A41C72B-2084-60E9-11CB-913712B88219}" dt="2021-02-04T16:16:43.331" v="508" actId="20577"/>
          <ac:spMkLst>
            <pc:docMk/>
            <pc:sldMk cId="2712822229" sldId="272"/>
            <ac:spMk id="3" creationId="{62A33DF5-5C0D-4BCF-9BD9-B00EDF332392}"/>
          </ac:spMkLst>
        </pc:spChg>
      </pc:sldChg>
    </pc:docChg>
  </pc:docChgLst>
  <pc:docChgLst>
    <pc:chgData name="Milanka Banović" userId="S::milanka.banovic@skolers.org::e26b9dfc-c6da-40bb-8ef5-d1398e078f17" providerId="AD" clId="Web-{BB077B49-B7F8-458C-BEEA-5EE6E101D9AB}"/>
    <pc:docChg chg="addSld delSld modSld addMainMaster delMainMaster">
      <pc:chgData name="Milanka Banović" userId="S::milanka.banovic@skolers.org::e26b9dfc-c6da-40bb-8ef5-d1398e078f17" providerId="AD" clId="Web-{BB077B49-B7F8-458C-BEEA-5EE6E101D9AB}" dt="2021-02-04T15:10:13.704" v="138" actId="20577"/>
      <pc:docMkLst>
        <pc:docMk/>
      </pc:docMkLst>
      <pc:sldChg chg="modSp mod modClrScheme chgLayout">
        <pc:chgData name="Milanka Banović" userId="S::milanka.banovic@skolers.org::e26b9dfc-c6da-40bb-8ef5-d1398e078f17" providerId="AD" clId="Web-{BB077B49-B7F8-458C-BEEA-5EE6E101D9AB}" dt="2021-02-04T15:10:13.704" v="138" actId="20577"/>
        <pc:sldMkLst>
          <pc:docMk/>
          <pc:sldMk cId="1194440229" sldId="256"/>
        </pc:sldMkLst>
        <pc:spChg chg="mod ord">
          <ac:chgData name="Milanka Banović" userId="S::milanka.banovic@skolers.org::e26b9dfc-c6da-40bb-8ef5-d1398e078f17" providerId="AD" clId="Web-{BB077B49-B7F8-458C-BEEA-5EE6E101D9AB}" dt="2021-02-04T15:10:13.704" v="138" actId="20577"/>
          <ac:spMkLst>
            <pc:docMk/>
            <pc:sldMk cId="1194440229" sldId="256"/>
            <ac:spMk id="2" creationId="{00000000-0000-0000-0000-000000000000}"/>
          </ac:spMkLst>
        </pc:spChg>
        <pc:spChg chg="mod ord">
          <ac:chgData name="Milanka Banović" userId="S::milanka.banovic@skolers.org::e26b9dfc-c6da-40bb-8ef5-d1398e078f17" providerId="AD" clId="Web-{BB077B49-B7F8-458C-BEEA-5EE6E101D9AB}" dt="2021-02-04T14:49:35.487" v="68" actId="20577"/>
          <ac:spMkLst>
            <pc:docMk/>
            <pc:sldMk cId="1194440229" sldId="256"/>
            <ac:spMk id="3" creationId="{00000000-0000-0000-0000-000000000000}"/>
          </ac:spMkLst>
        </pc:spChg>
      </pc:sldChg>
      <pc:sldChg chg="new del">
        <pc:chgData name="Milanka Banović" userId="S::milanka.banovic@skolers.org::e26b9dfc-c6da-40bb-8ef5-d1398e078f17" providerId="AD" clId="Web-{BB077B49-B7F8-458C-BEEA-5EE6E101D9AB}" dt="2021-02-04T14:50:14.566" v="72"/>
        <pc:sldMkLst>
          <pc:docMk/>
          <pc:sldMk cId="3507272917" sldId="257"/>
        </pc:sldMkLst>
      </pc:sldChg>
      <pc:sldChg chg="new del">
        <pc:chgData name="Milanka Banović" userId="S::milanka.banovic@skolers.org::e26b9dfc-c6da-40bb-8ef5-d1398e078f17" providerId="AD" clId="Web-{BB077B49-B7F8-458C-BEEA-5EE6E101D9AB}" dt="2021-02-04T14:49:53.722" v="70"/>
        <pc:sldMkLst>
          <pc:docMk/>
          <pc:sldMk cId="3696508863" sldId="257"/>
        </pc:sldMkLst>
      </pc:sldChg>
      <pc:sldChg chg="new del">
        <pc:chgData name="Milanka Banović" userId="S::milanka.banovic@skolers.org::e26b9dfc-c6da-40bb-8ef5-d1398e078f17" providerId="AD" clId="Web-{BB077B49-B7F8-458C-BEEA-5EE6E101D9AB}" dt="2021-02-04T14:52:13.928" v="77"/>
        <pc:sldMkLst>
          <pc:docMk/>
          <pc:sldMk cId="3715188658" sldId="257"/>
        </pc:sldMkLst>
      </pc:sldChg>
      <pc:sldChg chg="delSp modSp new">
        <pc:chgData name="Milanka Banović" userId="S::milanka.banovic@skolers.org::e26b9dfc-c6da-40bb-8ef5-d1398e078f17" providerId="AD" clId="Web-{BB077B49-B7F8-458C-BEEA-5EE6E101D9AB}" dt="2021-02-04T15:07:45.795" v="124" actId="20577"/>
        <pc:sldMkLst>
          <pc:docMk/>
          <pc:sldMk cId="352227152" sldId="258"/>
        </pc:sldMkLst>
        <pc:spChg chg="del mod">
          <ac:chgData name="Milanka Banović" userId="S::milanka.banovic@skolers.org::e26b9dfc-c6da-40bb-8ef5-d1398e078f17" providerId="AD" clId="Web-{BB077B49-B7F8-458C-BEEA-5EE6E101D9AB}" dt="2021-02-04T15:01:52.880" v="80"/>
          <ac:spMkLst>
            <pc:docMk/>
            <pc:sldMk cId="352227152" sldId="258"/>
            <ac:spMk id="2" creationId="{63172B7E-DF25-4D02-AD67-77699B5595D7}"/>
          </ac:spMkLst>
        </pc:spChg>
        <pc:spChg chg="mod">
          <ac:chgData name="Milanka Banović" userId="S::milanka.banovic@skolers.org::e26b9dfc-c6da-40bb-8ef5-d1398e078f17" providerId="AD" clId="Web-{BB077B49-B7F8-458C-BEEA-5EE6E101D9AB}" dt="2021-02-04T15:07:45.795" v="124" actId="20577"/>
          <ac:spMkLst>
            <pc:docMk/>
            <pc:sldMk cId="352227152" sldId="258"/>
            <ac:spMk id="3" creationId="{7CB8DA82-6885-4512-9CE1-2ACECC5B9C7D}"/>
          </ac:spMkLst>
        </pc:spChg>
      </pc:sldChg>
      <pc:sldChg chg="delSp modSp new del">
        <pc:chgData name="Milanka Banović" userId="S::milanka.banovic@skolers.org::e26b9dfc-c6da-40bb-8ef5-d1398e078f17" providerId="AD" clId="Web-{BB077B49-B7F8-458C-BEEA-5EE6E101D9AB}" dt="2021-02-04T15:04:38.899" v="95"/>
        <pc:sldMkLst>
          <pc:docMk/>
          <pc:sldMk cId="2011677276" sldId="259"/>
        </pc:sldMkLst>
        <pc:spChg chg="del">
          <ac:chgData name="Milanka Banović" userId="S::milanka.banovic@skolers.org::e26b9dfc-c6da-40bb-8ef5-d1398e078f17" providerId="AD" clId="Web-{BB077B49-B7F8-458C-BEEA-5EE6E101D9AB}" dt="2021-02-04T15:03:42.336" v="92"/>
          <ac:spMkLst>
            <pc:docMk/>
            <pc:sldMk cId="2011677276" sldId="259"/>
            <ac:spMk id="2" creationId="{85042B25-ED87-4119-BB92-0B8F5443EB21}"/>
          </ac:spMkLst>
        </pc:spChg>
        <pc:spChg chg="del mod">
          <ac:chgData name="Milanka Banović" userId="S::milanka.banovic@skolers.org::e26b9dfc-c6da-40bb-8ef5-d1398e078f17" providerId="AD" clId="Web-{BB077B49-B7F8-458C-BEEA-5EE6E101D9AB}" dt="2021-02-04T15:04:31.399" v="94"/>
          <ac:spMkLst>
            <pc:docMk/>
            <pc:sldMk cId="2011677276" sldId="259"/>
            <ac:spMk id="3" creationId="{BC9D5F20-12D6-4FD9-AE6C-28EA51E9723D}"/>
          </ac:spMkLst>
        </pc:spChg>
      </pc:sldChg>
      <pc:sldChg chg="addSp delSp modSp new mod setBg setClrOvrMap">
        <pc:chgData name="Milanka Banović" userId="S::milanka.banovic@skolers.org::e26b9dfc-c6da-40bb-8ef5-d1398e078f17" providerId="AD" clId="Web-{BB077B49-B7F8-458C-BEEA-5EE6E101D9AB}" dt="2021-02-04T15:10:00.860" v="136" actId="20577"/>
        <pc:sldMkLst>
          <pc:docMk/>
          <pc:sldMk cId="2695682807" sldId="259"/>
        </pc:sldMkLst>
        <pc:spChg chg="mod">
          <ac:chgData name="Milanka Banović" userId="S::milanka.banovic@skolers.org::e26b9dfc-c6da-40bb-8ef5-d1398e078f17" providerId="AD" clId="Web-{BB077B49-B7F8-458C-BEEA-5EE6E101D9AB}" dt="2021-02-04T15:10:00.860" v="136" actId="20577"/>
          <ac:spMkLst>
            <pc:docMk/>
            <pc:sldMk cId="2695682807" sldId="259"/>
            <ac:spMk id="2" creationId="{44BF70FC-1C7B-4695-9B03-4008E06A7FDA}"/>
          </ac:spMkLst>
        </pc:spChg>
        <pc:spChg chg="add del mod">
          <ac:chgData name="Milanka Banović" userId="S::milanka.banovic@skolers.org::e26b9dfc-c6da-40bb-8ef5-d1398e078f17" providerId="AD" clId="Web-{BB077B49-B7F8-458C-BEEA-5EE6E101D9AB}" dt="2021-02-04T15:09:46.672" v="135" actId="20577"/>
          <ac:spMkLst>
            <pc:docMk/>
            <pc:sldMk cId="2695682807" sldId="259"/>
            <ac:spMk id="3" creationId="{FBFEE1ED-172D-4B9D-95A0-7DA1102458F6}"/>
          </ac:spMkLst>
        </pc:spChg>
        <pc:spChg chg="add">
          <ac:chgData name="Milanka Banović" userId="S::milanka.banovic@skolers.org::e26b9dfc-c6da-40bb-8ef5-d1398e078f17" providerId="AD" clId="Web-{BB077B49-B7F8-458C-BEEA-5EE6E101D9AB}" dt="2021-02-04T15:09:07.812" v="132"/>
          <ac:spMkLst>
            <pc:docMk/>
            <pc:sldMk cId="2695682807" sldId="259"/>
            <ac:spMk id="6" creationId="{923E8915-D2AA-4327-A45A-972C3CA9574B}"/>
          </ac:spMkLst>
        </pc:spChg>
        <pc:spChg chg="add">
          <ac:chgData name="Milanka Banović" userId="S::milanka.banovic@skolers.org::e26b9dfc-c6da-40bb-8ef5-d1398e078f17" providerId="AD" clId="Web-{BB077B49-B7F8-458C-BEEA-5EE6E101D9AB}" dt="2021-02-04T15:09:07.812" v="132"/>
          <ac:spMkLst>
            <pc:docMk/>
            <pc:sldMk cId="2695682807" sldId="259"/>
            <ac:spMk id="7" creationId="{8302FC3C-9804-4950-B721-5FD704BA6065}"/>
          </ac:spMkLst>
        </pc:spChg>
        <pc:spChg chg="add del">
          <ac:chgData name="Milanka Banović" userId="S::milanka.banovic@skolers.org::e26b9dfc-c6da-40bb-8ef5-d1398e078f17" providerId="AD" clId="Web-{BB077B49-B7F8-458C-BEEA-5EE6E101D9AB}" dt="2021-02-04T15:08:44.405" v="129"/>
          <ac:spMkLst>
            <pc:docMk/>
            <pc:sldMk cId="2695682807" sldId="259"/>
            <ac:spMk id="8" creationId="{923E8915-D2AA-4327-A45A-972C3CA9574B}"/>
          </ac:spMkLst>
        </pc:spChg>
        <pc:spChg chg="add del">
          <ac:chgData name="Milanka Banović" userId="S::milanka.banovic@skolers.org::e26b9dfc-c6da-40bb-8ef5-d1398e078f17" providerId="AD" clId="Web-{BB077B49-B7F8-458C-BEEA-5EE6E101D9AB}" dt="2021-02-04T15:09:07.765" v="131"/>
          <ac:spMkLst>
            <pc:docMk/>
            <pc:sldMk cId="2695682807" sldId="259"/>
            <ac:spMk id="9" creationId="{4E78424C-6FD0-41F8-9CAA-5DC19C42359F}"/>
          </ac:spMkLst>
        </pc:spChg>
        <pc:spChg chg="add del">
          <ac:chgData name="Milanka Banović" userId="S::milanka.banovic@skolers.org::e26b9dfc-c6da-40bb-8ef5-d1398e078f17" providerId="AD" clId="Web-{BB077B49-B7F8-458C-BEEA-5EE6E101D9AB}" dt="2021-02-04T15:08:44.405" v="129"/>
          <ac:spMkLst>
            <pc:docMk/>
            <pc:sldMk cId="2695682807" sldId="259"/>
            <ac:spMk id="10" creationId="{8302FC3C-9804-4950-B721-5FD704BA6065}"/>
          </ac:spMkLst>
        </pc:spChg>
        <pc:spChg chg="add del">
          <ac:chgData name="Milanka Banović" userId="S::milanka.banovic@skolers.org::e26b9dfc-c6da-40bb-8ef5-d1398e078f17" providerId="AD" clId="Web-{BB077B49-B7F8-458C-BEEA-5EE6E101D9AB}" dt="2021-02-04T15:09:07.765" v="131"/>
          <ac:spMkLst>
            <pc:docMk/>
            <pc:sldMk cId="2695682807" sldId="259"/>
            <ac:spMk id="11" creationId="{DD136760-57DC-4301-8BEA-B71AD2D13905}"/>
          </ac:spMkLst>
        </pc:spChg>
        <pc:spChg chg="add del">
          <ac:chgData name="Milanka Banović" userId="S::milanka.banovic@skolers.org::e26b9dfc-c6da-40bb-8ef5-d1398e078f17" providerId="AD" clId="Web-{BB077B49-B7F8-458C-BEEA-5EE6E101D9AB}" dt="2021-02-04T15:09:07.765" v="131"/>
          <ac:spMkLst>
            <pc:docMk/>
            <pc:sldMk cId="2695682807" sldId="259"/>
            <ac:spMk id="13" creationId="{BDC58DEA-1307-4F44-AD47-E613D8B76A89}"/>
          </ac:spMkLst>
        </pc:spChg>
        <pc:spChg chg="add del">
          <ac:chgData name="Milanka Banović" userId="S::milanka.banovic@skolers.org::e26b9dfc-c6da-40bb-8ef5-d1398e078f17" providerId="AD" clId="Web-{BB077B49-B7F8-458C-BEEA-5EE6E101D9AB}" dt="2021-02-04T15:09:07.765" v="131"/>
          <ac:spMkLst>
            <pc:docMk/>
            <pc:sldMk cId="2695682807" sldId="259"/>
            <ac:spMk id="15" creationId="{C99B912D-1E4B-42AF-A2BE-CFEFEC916EE7}"/>
          </ac:spMkLst>
        </pc:spChg>
        <pc:spChg chg="add del">
          <ac:chgData name="Milanka Banović" userId="S::milanka.banovic@skolers.org::e26b9dfc-c6da-40bb-8ef5-d1398e078f17" providerId="AD" clId="Web-{BB077B49-B7F8-458C-BEEA-5EE6E101D9AB}" dt="2021-02-04T15:08:44.405" v="129"/>
          <ac:spMkLst>
            <pc:docMk/>
            <pc:sldMk cId="2695682807" sldId="259"/>
            <ac:spMk id="16" creationId="{F3798573-F27B-47EB-8EA4-7EE34954C2D6}"/>
          </ac:spMkLst>
        </pc:spChg>
        <pc:spChg chg="add">
          <ac:chgData name="Milanka Banović" userId="S::milanka.banovic@skolers.org::e26b9dfc-c6da-40bb-8ef5-d1398e078f17" providerId="AD" clId="Web-{BB077B49-B7F8-458C-BEEA-5EE6E101D9AB}" dt="2021-02-04T15:09:07.812" v="132"/>
          <ac:spMkLst>
            <pc:docMk/>
            <pc:sldMk cId="2695682807" sldId="259"/>
            <ac:spMk id="19" creationId="{F3798573-F27B-47EB-8EA4-7EE34954C2D6}"/>
          </ac:spMkLst>
        </pc:spChg>
        <pc:graphicFrameChg chg="add del">
          <ac:chgData name="Milanka Banović" userId="S::milanka.banovic@skolers.org::e26b9dfc-c6da-40bb-8ef5-d1398e078f17" providerId="AD" clId="Web-{BB077B49-B7F8-458C-BEEA-5EE6E101D9AB}" dt="2021-02-04T15:09:07.765" v="131"/>
          <ac:graphicFrameMkLst>
            <pc:docMk/>
            <pc:sldMk cId="2695682807" sldId="259"/>
            <ac:graphicFrameMk id="5" creationId="{8ABCF303-45C8-43EC-9959-BE05FD33EB2E}"/>
          </ac:graphicFrameMkLst>
        </pc:graphicFrameChg>
        <pc:picChg chg="add del">
          <ac:chgData name="Milanka Banović" userId="S::milanka.banovic@skolers.org::e26b9dfc-c6da-40bb-8ef5-d1398e078f17" providerId="AD" clId="Web-{BB077B49-B7F8-458C-BEEA-5EE6E101D9AB}" dt="2021-02-04T15:08:44.405" v="129"/>
          <ac:picMkLst>
            <pc:docMk/>
            <pc:sldMk cId="2695682807" sldId="259"/>
            <ac:picMk id="14" creationId="{3BC6EBB2-9BDC-4075-BA6B-43A9FBF9C86C}"/>
          </ac:picMkLst>
        </pc:picChg>
        <pc:picChg chg="add">
          <ac:chgData name="Milanka Banović" userId="S::milanka.banovic@skolers.org::e26b9dfc-c6da-40bb-8ef5-d1398e078f17" providerId="AD" clId="Web-{BB077B49-B7F8-458C-BEEA-5EE6E101D9AB}" dt="2021-02-04T15:09:07.812" v="132"/>
          <ac:picMkLst>
            <pc:docMk/>
            <pc:sldMk cId="2695682807" sldId="259"/>
            <ac:picMk id="18" creationId="{3BC6EBB2-9BDC-4075-BA6B-43A9FBF9C86C}"/>
          </ac:picMkLst>
        </pc:picChg>
        <pc:cxnChg chg="add del">
          <ac:chgData name="Milanka Banović" userId="S::milanka.banovic@skolers.org::e26b9dfc-c6da-40bb-8ef5-d1398e078f17" providerId="AD" clId="Web-{BB077B49-B7F8-458C-BEEA-5EE6E101D9AB}" dt="2021-02-04T15:08:44.405" v="129"/>
          <ac:cxnSpMkLst>
            <pc:docMk/>
            <pc:sldMk cId="2695682807" sldId="259"/>
            <ac:cxnSpMk id="12" creationId="{6B9695BD-ECF6-49CA-8877-8C493193C65D}"/>
          </ac:cxnSpMkLst>
        </pc:cxnChg>
        <pc:cxnChg chg="add">
          <ac:chgData name="Milanka Banović" userId="S::milanka.banovic@skolers.org::e26b9dfc-c6da-40bb-8ef5-d1398e078f17" providerId="AD" clId="Web-{BB077B49-B7F8-458C-BEEA-5EE6E101D9AB}" dt="2021-02-04T15:09:07.812" v="132"/>
          <ac:cxnSpMkLst>
            <pc:docMk/>
            <pc:sldMk cId="2695682807" sldId="259"/>
            <ac:cxnSpMk id="17" creationId="{6B9695BD-ECF6-49CA-8877-8C493193C65D}"/>
          </ac:cxnSpMkLst>
        </pc:cxnChg>
      </pc:sldChg>
      <pc:sldChg chg="new">
        <pc:chgData name="Milanka Banović" userId="S::milanka.banovic@skolers.org::e26b9dfc-c6da-40bb-8ef5-d1398e078f17" providerId="AD" clId="Web-{BB077B49-B7F8-458C-BEEA-5EE6E101D9AB}" dt="2021-02-04T15:07:03.622" v="122"/>
        <pc:sldMkLst>
          <pc:docMk/>
          <pc:sldMk cId="1842848468" sldId="260"/>
        </pc:sldMkLst>
      </pc:sldChg>
      <pc:sldMasterChg chg="del delSldLayout">
        <pc:chgData name="Milanka Banović" userId="S::milanka.banovic@skolers.org::e26b9dfc-c6da-40bb-8ef5-d1398e078f17" providerId="AD" clId="Web-{BB077B49-B7F8-458C-BEEA-5EE6E101D9AB}" dt="2021-02-04T14:43:58.042" v="0"/>
        <pc:sldMasterMkLst>
          <pc:docMk/>
          <pc:sldMasterMk cId="0" sldId="2147483696"/>
        </pc:sldMasterMkLst>
        <pc:sldLayoutChg chg="del">
          <pc:chgData name="Milanka Banović" userId="S::milanka.banovic@skolers.org::e26b9dfc-c6da-40bb-8ef5-d1398e078f17" providerId="AD" clId="Web-{BB077B49-B7F8-458C-BEEA-5EE6E101D9AB}" dt="2021-02-04T14:43:58.042" v="0"/>
          <pc:sldLayoutMkLst>
            <pc:docMk/>
            <pc:sldMasterMk cId="0" sldId="2147483696"/>
            <pc:sldLayoutMk cId="0" sldId="2147483697"/>
          </pc:sldLayoutMkLst>
        </pc:sldLayoutChg>
        <pc:sldLayoutChg chg="del">
          <pc:chgData name="Milanka Banović" userId="S::milanka.banovic@skolers.org::e26b9dfc-c6da-40bb-8ef5-d1398e078f17" providerId="AD" clId="Web-{BB077B49-B7F8-458C-BEEA-5EE6E101D9AB}" dt="2021-02-04T14:43:58.042" v="0"/>
          <pc:sldLayoutMkLst>
            <pc:docMk/>
            <pc:sldMasterMk cId="0" sldId="2147483696"/>
            <pc:sldLayoutMk cId="0" sldId="2147483698"/>
          </pc:sldLayoutMkLst>
        </pc:sldLayoutChg>
        <pc:sldLayoutChg chg="del">
          <pc:chgData name="Milanka Banović" userId="S::milanka.banovic@skolers.org::e26b9dfc-c6da-40bb-8ef5-d1398e078f17" providerId="AD" clId="Web-{BB077B49-B7F8-458C-BEEA-5EE6E101D9AB}" dt="2021-02-04T14:43:58.042" v="0"/>
          <pc:sldLayoutMkLst>
            <pc:docMk/>
            <pc:sldMasterMk cId="0" sldId="2147483696"/>
            <pc:sldLayoutMk cId="0" sldId="2147483699"/>
          </pc:sldLayoutMkLst>
        </pc:sldLayoutChg>
        <pc:sldLayoutChg chg="del">
          <pc:chgData name="Milanka Banović" userId="S::milanka.banovic@skolers.org::e26b9dfc-c6da-40bb-8ef5-d1398e078f17" providerId="AD" clId="Web-{BB077B49-B7F8-458C-BEEA-5EE6E101D9AB}" dt="2021-02-04T14:43:58.042" v="0"/>
          <pc:sldLayoutMkLst>
            <pc:docMk/>
            <pc:sldMasterMk cId="0" sldId="2147483696"/>
            <pc:sldLayoutMk cId="0" sldId="2147483700"/>
          </pc:sldLayoutMkLst>
        </pc:sldLayoutChg>
        <pc:sldLayoutChg chg="del">
          <pc:chgData name="Milanka Banović" userId="S::milanka.banovic@skolers.org::e26b9dfc-c6da-40bb-8ef5-d1398e078f17" providerId="AD" clId="Web-{BB077B49-B7F8-458C-BEEA-5EE6E101D9AB}" dt="2021-02-04T14:43:58.042" v="0"/>
          <pc:sldLayoutMkLst>
            <pc:docMk/>
            <pc:sldMasterMk cId="0" sldId="2147483696"/>
            <pc:sldLayoutMk cId="0" sldId="2147483701"/>
          </pc:sldLayoutMkLst>
        </pc:sldLayoutChg>
        <pc:sldLayoutChg chg="del">
          <pc:chgData name="Milanka Banović" userId="S::milanka.banovic@skolers.org::e26b9dfc-c6da-40bb-8ef5-d1398e078f17" providerId="AD" clId="Web-{BB077B49-B7F8-458C-BEEA-5EE6E101D9AB}" dt="2021-02-04T14:43:58.042" v="0"/>
          <pc:sldLayoutMkLst>
            <pc:docMk/>
            <pc:sldMasterMk cId="0" sldId="2147483696"/>
            <pc:sldLayoutMk cId="0" sldId="2147483702"/>
          </pc:sldLayoutMkLst>
        </pc:sldLayoutChg>
        <pc:sldLayoutChg chg="del">
          <pc:chgData name="Milanka Banović" userId="S::milanka.banovic@skolers.org::e26b9dfc-c6da-40bb-8ef5-d1398e078f17" providerId="AD" clId="Web-{BB077B49-B7F8-458C-BEEA-5EE6E101D9AB}" dt="2021-02-04T14:43:58.042" v="0"/>
          <pc:sldLayoutMkLst>
            <pc:docMk/>
            <pc:sldMasterMk cId="0" sldId="2147483696"/>
            <pc:sldLayoutMk cId="0" sldId="2147483703"/>
          </pc:sldLayoutMkLst>
        </pc:sldLayoutChg>
        <pc:sldLayoutChg chg="del">
          <pc:chgData name="Milanka Banović" userId="S::milanka.banovic@skolers.org::e26b9dfc-c6da-40bb-8ef5-d1398e078f17" providerId="AD" clId="Web-{BB077B49-B7F8-458C-BEEA-5EE6E101D9AB}" dt="2021-02-04T14:43:58.042" v="0"/>
          <pc:sldLayoutMkLst>
            <pc:docMk/>
            <pc:sldMasterMk cId="0" sldId="2147483696"/>
            <pc:sldLayoutMk cId="0" sldId="2147483704"/>
          </pc:sldLayoutMkLst>
        </pc:sldLayoutChg>
        <pc:sldLayoutChg chg="del">
          <pc:chgData name="Milanka Banović" userId="S::milanka.banovic@skolers.org::e26b9dfc-c6da-40bb-8ef5-d1398e078f17" providerId="AD" clId="Web-{BB077B49-B7F8-458C-BEEA-5EE6E101D9AB}" dt="2021-02-04T14:43:58.042" v="0"/>
          <pc:sldLayoutMkLst>
            <pc:docMk/>
            <pc:sldMasterMk cId="0" sldId="2147483696"/>
            <pc:sldLayoutMk cId="0" sldId="2147483705"/>
          </pc:sldLayoutMkLst>
        </pc:sldLayoutChg>
        <pc:sldLayoutChg chg="del">
          <pc:chgData name="Milanka Banović" userId="S::milanka.banovic@skolers.org::e26b9dfc-c6da-40bb-8ef5-d1398e078f17" providerId="AD" clId="Web-{BB077B49-B7F8-458C-BEEA-5EE6E101D9AB}" dt="2021-02-04T14:43:58.042" v="0"/>
          <pc:sldLayoutMkLst>
            <pc:docMk/>
            <pc:sldMasterMk cId="0" sldId="2147483696"/>
            <pc:sldLayoutMk cId="0" sldId="2147483706"/>
          </pc:sldLayoutMkLst>
        </pc:sldLayoutChg>
        <pc:sldLayoutChg chg="del">
          <pc:chgData name="Milanka Banović" userId="S::milanka.banovic@skolers.org::e26b9dfc-c6da-40bb-8ef5-d1398e078f17" providerId="AD" clId="Web-{BB077B49-B7F8-458C-BEEA-5EE6E101D9AB}" dt="2021-02-04T14:43:58.042" v="0"/>
          <pc:sldLayoutMkLst>
            <pc:docMk/>
            <pc:sldMasterMk cId="0" sldId="2147483696"/>
            <pc:sldLayoutMk cId="0" sldId="2147483707"/>
          </pc:sldLayoutMkLst>
        </pc:sldLayoutChg>
      </pc:sldMasterChg>
      <pc:sldMasterChg chg="add del addSldLayout delSldLayout modSldLayout">
        <pc:chgData name="Milanka Banović" userId="S::milanka.banovic@skolers.org::e26b9dfc-c6da-40bb-8ef5-d1398e078f17" providerId="AD" clId="Web-{BB077B49-B7F8-458C-BEEA-5EE6E101D9AB}" dt="2021-02-04T14:44:08.151" v="1"/>
        <pc:sldMasterMkLst>
          <pc:docMk/>
          <pc:sldMasterMk cId="52806723" sldId="2147483708"/>
        </pc:sldMasterMkLst>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903785744" sldId="2147483709"/>
          </pc:sldLayoutMkLst>
        </pc:sldLayoutChg>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1972612048" sldId="2147483710"/>
          </pc:sldLayoutMkLst>
        </pc:sldLayoutChg>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916825487" sldId="2147483711"/>
          </pc:sldLayoutMkLst>
        </pc:sldLayoutChg>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3859820967" sldId="2147483712"/>
          </pc:sldLayoutMkLst>
        </pc:sldLayoutChg>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4113451020" sldId="2147483713"/>
          </pc:sldLayoutMkLst>
        </pc:sldLayoutChg>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2460075828" sldId="2147483714"/>
          </pc:sldLayoutMkLst>
        </pc:sldLayoutChg>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3966103924" sldId="2147483715"/>
          </pc:sldLayoutMkLst>
        </pc:sldLayoutChg>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174222118" sldId="2147483716"/>
          </pc:sldLayoutMkLst>
        </pc:sldLayoutChg>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101599531" sldId="2147483717"/>
          </pc:sldLayoutMkLst>
        </pc:sldLayoutChg>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1911702986" sldId="2147483718"/>
          </pc:sldLayoutMkLst>
        </pc:sldLayoutChg>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3136038679" sldId="2147483719"/>
          </pc:sldLayoutMkLst>
        </pc:sldLayoutChg>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1474557014" sldId="2147483720"/>
          </pc:sldLayoutMkLst>
        </pc:sldLayoutChg>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3986239287" sldId="2147483721"/>
          </pc:sldLayoutMkLst>
        </pc:sldLayoutChg>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1087959487" sldId="2147483722"/>
          </pc:sldLayoutMkLst>
        </pc:sldLayoutChg>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4012243575" sldId="2147483723"/>
          </pc:sldLayoutMkLst>
        </pc:sldLayoutChg>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3891334594" sldId="2147483724"/>
          </pc:sldLayoutMkLst>
        </pc:sldLayoutChg>
        <pc:sldLayoutChg chg="add del mod replId">
          <pc:chgData name="Milanka Banović" userId="S::milanka.banovic@skolers.org::e26b9dfc-c6da-40bb-8ef5-d1398e078f17" providerId="AD" clId="Web-{BB077B49-B7F8-458C-BEEA-5EE6E101D9AB}" dt="2021-02-04T14:44:08.151" v="1"/>
          <pc:sldLayoutMkLst>
            <pc:docMk/>
            <pc:sldMasterMk cId="52806723" sldId="2147483708"/>
            <pc:sldLayoutMk cId="3524807208" sldId="2147483725"/>
          </pc:sldLayoutMkLst>
        </pc:sldLayoutChg>
      </pc:sldMasterChg>
      <pc:sldMasterChg chg="add del addSldLayout delSldLayout modSldLayout">
        <pc:chgData name="Milanka Banović" userId="S::milanka.banovic@skolers.org::e26b9dfc-c6da-40bb-8ef5-d1398e078f17" providerId="AD" clId="Web-{BB077B49-B7F8-458C-BEEA-5EE6E101D9AB}" dt="2021-02-04T14:44:17.667" v="2"/>
        <pc:sldMasterMkLst>
          <pc:docMk/>
          <pc:sldMasterMk cId="2601671300" sldId="2147483726"/>
        </pc:sldMasterMkLst>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1784282656" sldId="2147483727"/>
          </pc:sldLayoutMkLst>
        </pc:sldLayoutChg>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1022457803" sldId="2147483728"/>
          </pc:sldLayoutMkLst>
        </pc:sldLayoutChg>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3583204411" sldId="2147483729"/>
          </pc:sldLayoutMkLst>
        </pc:sldLayoutChg>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3527737236" sldId="2147483730"/>
          </pc:sldLayoutMkLst>
        </pc:sldLayoutChg>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1551749532" sldId="2147483731"/>
          </pc:sldLayoutMkLst>
        </pc:sldLayoutChg>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569034911" sldId="2147483732"/>
          </pc:sldLayoutMkLst>
        </pc:sldLayoutChg>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3454736343" sldId="2147483733"/>
          </pc:sldLayoutMkLst>
        </pc:sldLayoutChg>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3479398883" sldId="2147483734"/>
          </pc:sldLayoutMkLst>
        </pc:sldLayoutChg>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2813031737" sldId="2147483735"/>
          </pc:sldLayoutMkLst>
        </pc:sldLayoutChg>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1605299748" sldId="2147483736"/>
          </pc:sldLayoutMkLst>
        </pc:sldLayoutChg>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281597951" sldId="2147483737"/>
          </pc:sldLayoutMkLst>
        </pc:sldLayoutChg>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1008262747" sldId="2147483738"/>
          </pc:sldLayoutMkLst>
        </pc:sldLayoutChg>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1725187053" sldId="2147483739"/>
          </pc:sldLayoutMkLst>
        </pc:sldLayoutChg>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2227105829" sldId="2147483740"/>
          </pc:sldLayoutMkLst>
        </pc:sldLayoutChg>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2304517830" sldId="2147483741"/>
          </pc:sldLayoutMkLst>
        </pc:sldLayoutChg>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477351152" sldId="2147483742"/>
          </pc:sldLayoutMkLst>
        </pc:sldLayoutChg>
        <pc:sldLayoutChg chg="add del mod replId">
          <pc:chgData name="Milanka Banović" userId="S::milanka.banovic@skolers.org::e26b9dfc-c6da-40bb-8ef5-d1398e078f17" providerId="AD" clId="Web-{BB077B49-B7F8-458C-BEEA-5EE6E101D9AB}" dt="2021-02-04T14:44:17.667" v="2"/>
          <pc:sldLayoutMkLst>
            <pc:docMk/>
            <pc:sldMasterMk cId="2601671300" sldId="2147483726"/>
            <pc:sldLayoutMk cId="3079408743" sldId="2147483743"/>
          </pc:sldLayoutMkLst>
        </pc:sldLayoutChg>
      </pc:sldMasterChg>
      <pc:sldMasterChg chg="add del addSldLayout delSldLayout modSldLayout">
        <pc:chgData name="Milanka Banović" userId="S::milanka.banovic@skolers.org::e26b9dfc-c6da-40bb-8ef5-d1398e078f17" providerId="AD" clId="Web-{BB077B49-B7F8-458C-BEEA-5EE6E101D9AB}" dt="2021-02-04T14:44:28.714" v="3"/>
        <pc:sldMasterMkLst>
          <pc:docMk/>
          <pc:sldMasterMk cId="3438993221" sldId="2147483744"/>
        </pc:sldMasterMkLst>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2436921466" sldId="2147483745"/>
          </pc:sldLayoutMkLst>
        </pc:sldLayoutChg>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2841502141" sldId="2147483746"/>
          </pc:sldLayoutMkLst>
        </pc:sldLayoutChg>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1754335215" sldId="2147483747"/>
          </pc:sldLayoutMkLst>
        </pc:sldLayoutChg>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1518811718" sldId="2147483748"/>
          </pc:sldLayoutMkLst>
        </pc:sldLayoutChg>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1161955223" sldId="2147483749"/>
          </pc:sldLayoutMkLst>
        </pc:sldLayoutChg>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920371552" sldId="2147483750"/>
          </pc:sldLayoutMkLst>
        </pc:sldLayoutChg>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4100304515" sldId="2147483751"/>
          </pc:sldLayoutMkLst>
        </pc:sldLayoutChg>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2705169147" sldId="2147483752"/>
          </pc:sldLayoutMkLst>
        </pc:sldLayoutChg>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1421461015" sldId="2147483753"/>
          </pc:sldLayoutMkLst>
        </pc:sldLayoutChg>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1744500231" sldId="2147483754"/>
          </pc:sldLayoutMkLst>
        </pc:sldLayoutChg>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2763693005" sldId="2147483755"/>
          </pc:sldLayoutMkLst>
        </pc:sldLayoutChg>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3584169230" sldId="2147483756"/>
          </pc:sldLayoutMkLst>
        </pc:sldLayoutChg>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3786606993" sldId="2147483757"/>
          </pc:sldLayoutMkLst>
        </pc:sldLayoutChg>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196833726" sldId="2147483758"/>
          </pc:sldLayoutMkLst>
        </pc:sldLayoutChg>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3139490474" sldId="2147483759"/>
          </pc:sldLayoutMkLst>
        </pc:sldLayoutChg>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2188415708" sldId="2147483760"/>
          </pc:sldLayoutMkLst>
        </pc:sldLayoutChg>
        <pc:sldLayoutChg chg="add del mod replId">
          <pc:chgData name="Milanka Banović" userId="S::milanka.banovic@skolers.org::e26b9dfc-c6da-40bb-8ef5-d1398e078f17" providerId="AD" clId="Web-{BB077B49-B7F8-458C-BEEA-5EE6E101D9AB}" dt="2021-02-04T14:44:28.714" v="3"/>
          <pc:sldLayoutMkLst>
            <pc:docMk/>
            <pc:sldMasterMk cId="3438993221" sldId="2147483744"/>
            <pc:sldLayoutMk cId="1660124071" sldId="2147483761"/>
          </pc:sldLayoutMkLst>
        </pc:sldLayoutChg>
      </pc:sldMasterChg>
      <pc:sldMasterChg chg="add del addSldLayout delSldLayout modSldLayout">
        <pc:chgData name="Milanka Banović" userId="S::milanka.banovic@skolers.org::e26b9dfc-c6da-40bb-8ef5-d1398e078f17" providerId="AD" clId="Web-{BB077B49-B7F8-458C-BEEA-5EE6E101D9AB}" dt="2021-02-04T14:44:31.339" v="4"/>
        <pc:sldMasterMkLst>
          <pc:docMk/>
          <pc:sldMasterMk cId="3313287627" sldId="2147483762"/>
        </pc:sldMasterMkLst>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2841831020" sldId="2147483763"/>
          </pc:sldLayoutMkLst>
        </pc:sldLayoutChg>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3935390106" sldId="2147483764"/>
          </pc:sldLayoutMkLst>
        </pc:sldLayoutChg>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1165977315" sldId="2147483765"/>
          </pc:sldLayoutMkLst>
        </pc:sldLayoutChg>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9282032" sldId="2147483766"/>
          </pc:sldLayoutMkLst>
        </pc:sldLayoutChg>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901862341" sldId="2147483767"/>
          </pc:sldLayoutMkLst>
        </pc:sldLayoutChg>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3302901334" sldId="2147483768"/>
          </pc:sldLayoutMkLst>
        </pc:sldLayoutChg>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29881261" sldId="2147483769"/>
          </pc:sldLayoutMkLst>
        </pc:sldLayoutChg>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1967507512" sldId="2147483770"/>
          </pc:sldLayoutMkLst>
        </pc:sldLayoutChg>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1757470021" sldId="2147483771"/>
          </pc:sldLayoutMkLst>
        </pc:sldLayoutChg>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565828351" sldId="2147483772"/>
          </pc:sldLayoutMkLst>
        </pc:sldLayoutChg>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1865430469" sldId="2147483773"/>
          </pc:sldLayoutMkLst>
        </pc:sldLayoutChg>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3089312005" sldId="2147483774"/>
          </pc:sldLayoutMkLst>
        </pc:sldLayoutChg>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1234045318" sldId="2147483775"/>
          </pc:sldLayoutMkLst>
        </pc:sldLayoutChg>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81196487" sldId="2147483776"/>
          </pc:sldLayoutMkLst>
        </pc:sldLayoutChg>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2795297099" sldId="2147483777"/>
          </pc:sldLayoutMkLst>
        </pc:sldLayoutChg>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1557762785" sldId="2147483778"/>
          </pc:sldLayoutMkLst>
        </pc:sldLayoutChg>
        <pc:sldLayoutChg chg="add del mod replId">
          <pc:chgData name="Milanka Banović" userId="S::milanka.banovic@skolers.org::e26b9dfc-c6da-40bb-8ef5-d1398e078f17" providerId="AD" clId="Web-{BB077B49-B7F8-458C-BEEA-5EE6E101D9AB}" dt="2021-02-04T14:44:31.339" v="4"/>
          <pc:sldLayoutMkLst>
            <pc:docMk/>
            <pc:sldMasterMk cId="3313287627" sldId="2147483762"/>
            <pc:sldLayoutMk cId="2082286413" sldId="2147483779"/>
          </pc:sldLayoutMkLst>
        </pc:sldLayoutChg>
      </pc:sldMasterChg>
      <pc:sldMasterChg chg="add del addSldLayout delSldLayout modSldLayout">
        <pc:chgData name="Milanka Banović" userId="S::milanka.banovic@skolers.org::e26b9dfc-c6da-40bb-8ef5-d1398e078f17" providerId="AD" clId="Web-{BB077B49-B7F8-458C-BEEA-5EE6E101D9AB}" dt="2021-02-04T14:44:34.011" v="5"/>
        <pc:sldMasterMkLst>
          <pc:docMk/>
          <pc:sldMasterMk cId="2445220949" sldId="2147483780"/>
        </pc:sldMasterMkLst>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963979184" sldId="2147483781"/>
          </pc:sldLayoutMkLst>
        </pc:sldLayoutChg>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1606793040" sldId="2147483782"/>
          </pc:sldLayoutMkLst>
        </pc:sldLayoutChg>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2907412242" sldId="2147483783"/>
          </pc:sldLayoutMkLst>
        </pc:sldLayoutChg>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1754776516" sldId="2147483784"/>
          </pc:sldLayoutMkLst>
        </pc:sldLayoutChg>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1843449161" sldId="2147483785"/>
          </pc:sldLayoutMkLst>
        </pc:sldLayoutChg>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3359514114" sldId="2147483786"/>
          </pc:sldLayoutMkLst>
        </pc:sldLayoutChg>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2055046974" sldId="2147483787"/>
          </pc:sldLayoutMkLst>
        </pc:sldLayoutChg>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1746577718" sldId="2147483788"/>
          </pc:sldLayoutMkLst>
        </pc:sldLayoutChg>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22832112" sldId="2147483789"/>
          </pc:sldLayoutMkLst>
        </pc:sldLayoutChg>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2940202538" sldId="2147483790"/>
          </pc:sldLayoutMkLst>
        </pc:sldLayoutChg>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4246366392" sldId="2147483791"/>
          </pc:sldLayoutMkLst>
        </pc:sldLayoutChg>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1415318545" sldId="2147483792"/>
          </pc:sldLayoutMkLst>
        </pc:sldLayoutChg>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4060991423" sldId="2147483793"/>
          </pc:sldLayoutMkLst>
        </pc:sldLayoutChg>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2309445871" sldId="2147483794"/>
          </pc:sldLayoutMkLst>
        </pc:sldLayoutChg>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929500436" sldId="2147483795"/>
          </pc:sldLayoutMkLst>
        </pc:sldLayoutChg>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1794310483" sldId="2147483796"/>
          </pc:sldLayoutMkLst>
        </pc:sldLayoutChg>
        <pc:sldLayoutChg chg="add del mod replId">
          <pc:chgData name="Milanka Banović" userId="S::milanka.banovic@skolers.org::e26b9dfc-c6da-40bb-8ef5-d1398e078f17" providerId="AD" clId="Web-{BB077B49-B7F8-458C-BEEA-5EE6E101D9AB}" dt="2021-02-04T14:44:34.011" v="5"/>
          <pc:sldLayoutMkLst>
            <pc:docMk/>
            <pc:sldMasterMk cId="2445220949" sldId="2147483780"/>
            <pc:sldLayoutMk cId="1938785804" sldId="2147483797"/>
          </pc:sldLayoutMkLst>
        </pc:sldLayoutChg>
      </pc:sldMasterChg>
      <pc:sldMasterChg chg="add del addSldLayout delSldLayout modSldLayout">
        <pc:chgData name="Milanka Banović" userId="S::milanka.banovic@skolers.org::e26b9dfc-c6da-40bb-8ef5-d1398e078f17" providerId="AD" clId="Web-{BB077B49-B7F8-458C-BEEA-5EE6E101D9AB}" dt="2021-02-04T14:44:37.183" v="6"/>
        <pc:sldMasterMkLst>
          <pc:docMk/>
          <pc:sldMasterMk cId="3073060864" sldId="2147483798"/>
        </pc:sldMasterMkLst>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4085217633" sldId="2147483799"/>
          </pc:sldLayoutMkLst>
        </pc:sldLayoutChg>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3322511530" sldId="2147483800"/>
          </pc:sldLayoutMkLst>
        </pc:sldLayoutChg>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2931006838" sldId="2147483801"/>
          </pc:sldLayoutMkLst>
        </pc:sldLayoutChg>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2241629928" sldId="2147483802"/>
          </pc:sldLayoutMkLst>
        </pc:sldLayoutChg>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4068495134" sldId="2147483803"/>
          </pc:sldLayoutMkLst>
        </pc:sldLayoutChg>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2007266814" sldId="2147483804"/>
          </pc:sldLayoutMkLst>
        </pc:sldLayoutChg>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860989770" sldId="2147483805"/>
          </pc:sldLayoutMkLst>
        </pc:sldLayoutChg>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1113478886" sldId="2147483806"/>
          </pc:sldLayoutMkLst>
        </pc:sldLayoutChg>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2465393840" sldId="2147483807"/>
          </pc:sldLayoutMkLst>
        </pc:sldLayoutChg>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249599939" sldId="2147483808"/>
          </pc:sldLayoutMkLst>
        </pc:sldLayoutChg>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1522161700" sldId="2147483809"/>
          </pc:sldLayoutMkLst>
        </pc:sldLayoutChg>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3522504175" sldId="2147483810"/>
          </pc:sldLayoutMkLst>
        </pc:sldLayoutChg>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466543553" sldId="2147483811"/>
          </pc:sldLayoutMkLst>
        </pc:sldLayoutChg>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2373593009" sldId="2147483812"/>
          </pc:sldLayoutMkLst>
        </pc:sldLayoutChg>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4095730830" sldId="2147483813"/>
          </pc:sldLayoutMkLst>
        </pc:sldLayoutChg>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3565451892" sldId="2147483814"/>
          </pc:sldLayoutMkLst>
        </pc:sldLayoutChg>
        <pc:sldLayoutChg chg="add del mod replId">
          <pc:chgData name="Milanka Banović" userId="S::milanka.banovic@skolers.org::e26b9dfc-c6da-40bb-8ef5-d1398e078f17" providerId="AD" clId="Web-{BB077B49-B7F8-458C-BEEA-5EE6E101D9AB}" dt="2021-02-04T14:44:37.183" v="6"/>
          <pc:sldLayoutMkLst>
            <pc:docMk/>
            <pc:sldMasterMk cId="3073060864" sldId="2147483798"/>
            <pc:sldLayoutMk cId="658009553" sldId="2147483815"/>
          </pc:sldLayoutMkLst>
        </pc:sldLayoutChg>
      </pc:sldMasterChg>
      <pc:sldMasterChg chg="add addSldLayout modSldLayout">
        <pc:chgData name="Milanka Banović" userId="S::milanka.banovic@skolers.org::e26b9dfc-c6da-40bb-8ef5-d1398e078f17" providerId="AD" clId="Web-{BB077B49-B7F8-458C-BEEA-5EE6E101D9AB}" dt="2021-02-04T14:44:37.183" v="6"/>
        <pc:sldMasterMkLst>
          <pc:docMk/>
          <pc:sldMasterMk cId="2836283619" sldId="2147483816"/>
        </pc:sldMasterMkLst>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191070226" sldId="2147483817"/>
          </pc:sldLayoutMkLst>
        </pc:sldLayoutChg>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3317653312" sldId="2147483818"/>
          </pc:sldLayoutMkLst>
        </pc:sldLayoutChg>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572744613" sldId="2147483819"/>
          </pc:sldLayoutMkLst>
        </pc:sldLayoutChg>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2011711362" sldId="2147483820"/>
          </pc:sldLayoutMkLst>
        </pc:sldLayoutChg>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81935695" sldId="2147483821"/>
          </pc:sldLayoutMkLst>
        </pc:sldLayoutChg>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2474700847" sldId="2147483822"/>
          </pc:sldLayoutMkLst>
        </pc:sldLayoutChg>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1393071536" sldId="2147483823"/>
          </pc:sldLayoutMkLst>
        </pc:sldLayoutChg>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2268178453" sldId="2147483824"/>
          </pc:sldLayoutMkLst>
        </pc:sldLayoutChg>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2401267181" sldId="2147483825"/>
          </pc:sldLayoutMkLst>
        </pc:sldLayoutChg>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3799828347" sldId="2147483826"/>
          </pc:sldLayoutMkLst>
        </pc:sldLayoutChg>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3946998585" sldId="2147483827"/>
          </pc:sldLayoutMkLst>
        </pc:sldLayoutChg>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2188000207" sldId="2147483828"/>
          </pc:sldLayoutMkLst>
        </pc:sldLayoutChg>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418191411" sldId="2147483829"/>
          </pc:sldLayoutMkLst>
        </pc:sldLayoutChg>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3823601606" sldId="2147483830"/>
          </pc:sldLayoutMkLst>
        </pc:sldLayoutChg>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2929984565" sldId="2147483831"/>
          </pc:sldLayoutMkLst>
        </pc:sldLayoutChg>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3441608007" sldId="2147483832"/>
          </pc:sldLayoutMkLst>
        </pc:sldLayoutChg>
        <pc:sldLayoutChg chg="add mod replId">
          <pc:chgData name="Milanka Banović" userId="S::milanka.banovic@skolers.org::e26b9dfc-c6da-40bb-8ef5-d1398e078f17" providerId="AD" clId="Web-{BB077B49-B7F8-458C-BEEA-5EE6E101D9AB}" dt="2021-02-04T14:44:37.183" v="6"/>
          <pc:sldLayoutMkLst>
            <pc:docMk/>
            <pc:sldMasterMk cId="2836283619" sldId="2147483816"/>
            <pc:sldLayoutMk cId="305503303" sldId="214748383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dirty="0"/>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191070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3799828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dirty="0"/>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3946998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dirty="0"/>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dirty="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 xmlns:p14="http://schemas.microsoft.com/office/powerpoint/2010/main" val="2188000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418191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2/4/2021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3823601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2/4/2021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2929984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34416080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305503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p>
            <a:fld id="{4509A250-FF31-4206-8172-F9D3106AACB1}"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331765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57274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pPr/>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2011711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pPr/>
              <a:t>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81935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pPr/>
              <a:t>2/4/2021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2474700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2/4/2021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1393071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dirty="0"/>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2/4/2021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2268178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dirty="0"/>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2401267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pPr/>
              <a:t>2/4/2021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a:t>
            </a:fld>
            <a:endParaRPr lang="en-US" dirty="0"/>
          </a:p>
        </p:txBody>
      </p:sp>
    </p:spTree>
    <p:extLst>
      <p:ext uri="{BB962C8B-B14F-4D97-AF65-F5344CB8AC3E}">
        <p14:creationId xmlns="" xmlns:p14="http://schemas.microsoft.com/office/powerpoint/2010/main" val="2836283619"/>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C28D0172-F2E0-4763-9C35-F022664959D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6">
            <a:extLst>
              <a:ext uri="{FF2B5EF4-FFF2-40B4-BE49-F238E27FC236}">
                <a16:creationId xmlns="" xmlns:a16="http://schemas.microsoft.com/office/drawing/2014/main" id="{9F2851FB-E841-4509-8A6D-A416376EA38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12" name="Freeform: Shape 11">
            <a:extLst>
              <a:ext uri="{FF2B5EF4-FFF2-40B4-BE49-F238E27FC236}">
                <a16:creationId xmlns="" xmlns:a16="http://schemas.microsoft.com/office/drawing/2014/main" id="{DF6FB2B2-CE21-407F-B22E-302DADC2C3D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65505" y="623571"/>
            <a:ext cx="10260990" cy="3523885"/>
          </a:xfrm>
        </p:spPr>
        <p:txBody>
          <a:bodyPr>
            <a:normAutofit/>
          </a:bodyPr>
          <a:lstStyle/>
          <a:p>
            <a:pPr algn="ctr">
              <a:lnSpc>
                <a:spcPct val="90000"/>
              </a:lnSpc>
            </a:pPr>
            <a:r>
              <a:rPr lang="en-US" sz="8000" b="1" dirty="0">
                <a:latin typeface="Times New Roman" pitchFamily="18" charset="0"/>
                <a:cs typeface="Times New Roman" pitchFamily="18" charset="0"/>
              </a:rPr>
              <a:t>НАЧИНСКЕ (ПОРЕДБЕНЕ) РЕЧЕНИЦЕ</a:t>
            </a:r>
          </a:p>
        </p:txBody>
      </p:sp>
      <p:sp>
        <p:nvSpPr>
          <p:cNvPr id="3" name="Subtitle 2"/>
          <p:cNvSpPr>
            <a:spLocks noGrp="1"/>
          </p:cNvSpPr>
          <p:nvPr>
            <p:ph type="subTitle" idx="1"/>
          </p:nvPr>
        </p:nvSpPr>
        <p:spPr>
          <a:xfrm>
            <a:off x="965505" y="4777380"/>
            <a:ext cx="10260990" cy="1209763"/>
          </a:xfrm>
        </p:spPr>
        <p:txBody>
          <a:bodyPr vert="horz" lIns="91440" tIns="45720" rIns="91440" bIns="45720" rtlCol="0">
            <a:normAutofit/>
          </a:bodyPr>
          <a:lstStyle/>
          <a:p>
            <a:pPr algn="ctr"/>
            <a:r>
              <a:rPr lang="sr-Cyrl-BA" sz="4800" dirty="0" smtClean="0">
                <a:solidFill>
                  <a:schemeClr val="bg2"/>
                </a:solidFill>
                <a:latin typeface="Times New Roman" pitchFamily="18" charset="0"/>
                <a:cs typeface="Times New Roman" pitchFamily="18" charset="0"/>
              </a:rPr>
              <a:t>ВЈЕЖБА</a:t>
            </a:r>
          </a:p>
          <a:p>
            <a:pPr algn="ctr"/>
            <a:endParaRPr lang="en-US" sz="2400" dirty="0">
              <a:solidFill>
                <a:schemeClr val="bg2"/>
              </a:solidFill>
            </a:endParaRPr>
          </a:p>
        </p:txBody>
      </p:sp>
    </p:spTree>
    <p:extLst>
      <p:ext uri="{BB962C8B-B14F-4D97-AF65-F5344CB8AC3E}">
        <p14:creationId xmlns="" xmlns:p14="http://schemas.microsoft.com/office/powerpoint/2010/main" val="119444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500" y="1007889"/>
            <a:ext cx="8946541" cy="5327597"/>
          </a:xfrm>
        </p:spPr>
        <p:txBody>
          <a:bodyPr>
            <a:noAutofit/>
          </a:bodyPr>
          <a:lstStyle/>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Љетовали смо на Неретви. Дивио сам се природи која је окружује. Многобројне врбе су </a:t>
            </a:r>
            <a:r>
              <a:rPr lang="sr-Latn-CS" sz="3000" dirty="0" smtClean="0">
                <a:solidFill>
                  <a:schemeClr val="accent2"/>
                </a:solidFill>
                <a:latin typeface="Times New Roman" pitchFamily="18" charset="0"/>
                <a:cs typeface="Times New Roman" pitchFamily="18" charset="0"/>
              </a:rPr>
              <a:t>чудно</a:t>
            </a:r>
            <a:r>
              <a:rPr lang="sr-Latn-CS" sz="3000" dirty="0" smtClean="0">
                <a:latin typeface="Times New Roman" pitchFamily="18" charset="0"/>
                <a:cs typeface="Times New Roman" pitchFamily="18" charset="0"/>
              </a:rPr>
              <a:t> повиле своје гране </a:t>
            </a:r>
            <a:r>
              <a:rPr lang="sr-Latn-CS" sz="3000" u="sng" dirty="0" smtClean="0">
                <a:latin typeface="Times New Roman" pitchFamily="18" charset="0"/>
                <a:cs typeface="Times New Roman" pitchFamily="18" charset="0"/>
              </a:rPr>
              <a:t>као да се огледају у њеној води</a:t>
            </a:r>
            <a:r>
              <a:rPr lang="sr-Latn-CS" sz="3000" dirty="0" smtClean="0">
                <a:latin typeface="Times New Roman" pitchFamily="18" charset="0"/>
                <a:cs typeface="Times New Roman" pitchFamily="18" charset="0"/>
              </a:rPr>
              <a:t>. На обалама ријеке дјеца са накривљеним качкетима забацују удице и </a:t>
            </a:r>
            <a:r>
              <a:rPr lang="sr-Latn-CS" sz="3000" dirty="0" smtClean="0">
                <a:solidFill>
                  <a:schemeClr val="accent2"/>
                </a:solidFill>
                <a:latin typeface="Times New Roman" pitchFamily="18" charset="0"/>
                <a:cs typeface="Times New Roman" pitchFamily="18" charset="0"/>
              </a:rPr>
              <a:t>стрпљиво</a:t>
            </a:r>
            <a:r>
              <a:rPr lang="sr-Latn-CS" sz="3000" dirty="0" smtClean="0">
                <a:latin typeface="Times New Roman" pitchFamily="18" charset="0"/>
                <a:cs typeface="Times New Roman" pitchFamily="18" charset="0"/>
              </a:rPr>
              <a:t>, </a:t>
            </a:r>
            <a:r>
              <a:rPr lang="sr-Latn-CS" sz="3000" u="sng" dirty="0" smtClean="0">
                <a:latin typeface="Times New Roman" pitchFamily="18" charset="0"/>
                <a:cs typeface="Times New Roman" pitchFamily="18" charset="0"/>
              </a:rPr>
              <a:t>као што то раде стари рибари</a:t>
            </a:r>
            <a:r>
              <a:rPr lang="sr-Latn-CS" sz="3000" dirty="0" smtClean="0">
                <a:latin typeface="Times New Roman" pitchFamily="18" charset="0"/>
                <a:cs typeface="Times New Roman" pitchFamily="18" charset="0"/>
              </a:rPr>
              <a:t>, чекају да пловак задрхти или да лукава пастрмка скине мамац са удице. Они риболову приступају </a:t>
            </a:r>
            <a:r>
              <a:rPr lang="sr-Latn-CS" sz="3000" dirty="0" smtClean="0">
                <a:solidFill>
                  <a:schemeClr val="accent2"/>
                </a:solidFill>
                <a:latin typeface="Times New Roman" pitchFamily="18" charset="0"/>
                <a:cs typeface="Times New Roman" pitchFamily="18" charset="0"/>
              </a:rPr>
              <a:t>озбиљније</a:t>
            </a:r>
            <a:r>
              <a:rPr lang="sr-Latn-CS" sz="3000" dirty="0" smtClean="0">
                <a:latin typeface="Times New Roman" pitchFamily="18" charset="0"/>
                <a:cs typeface="Times New Roman" pitchFamily="18" charset="0"/>
              </a:rPr>
              <a:t> </a:t>
            </a:r>
            <a:r>
              <a:rPr lang="sr-Latn-CS" sz="3000" u="sng" dirty="0" smtClean="0">
                <a:latin typeface="Times New Roman" pitchFamily="18" charset="0"/>
                <a:cs typeface="Times New Roman" pitchFamily="18" charset="0"/>
              </a:rPr>
              <a:t>него што то чине старији</a:t>
            </a:r>
            <a:r>
              <a:rPr lang="sr-Latn-CS" sz="3000" dirty="0" smtClean="0">
                <a:latin typeface="Times New Roman" pitchFamily="18" charset="0"/>
                <a:cs typeface="Times New Roman" pitchFamily="18" charset="0"/>
              </a:rPr>
              <a:t>. Мале уловљене рибе увијек враћају у ријеку </a:t>
            </a:r>
            <a:r>
              <a:rPr lang="sr-Latn-CS" sz="3000" dirty="0" smtClean="0">
                <a:solidFill>
                  <a:schemeClr val="accent2"/>
                </a:solidFill>
                <a:latin typeface="Times New Roman" pitchFamily="18" charset="0"/>
                <a:cs typeface="Times New Roman" pitchFamily="18" charset="0"/>
              </a:rPr>
              <a:t>поштујући</a:t>
            </a:r>
            <a:r>
              <a:rPr lang="sr-Latn-CS" sz="3000" dirty="0" smtClean="0">
                <a:latin typeface="Times New Roman" pitchFamily="18" charset="0"/>
                <a:cs typeface="Times New Roman" pitchFamily="18" charset="0"/>
              </a:rPr>
              <a:t> савјете правих рибара.</a:t>
            </a:r>
            <a:endParaRPr lang="en-US" sz="3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927463"/>
            <a:ext cx="8946541" cy="5320936"/>
          </a:xfrm>
        </p:spPr>
        <p:txBody>
          <a:bodyPr>
            <a:normAutofit/>
          </a:bodyPr>
          <a:lstStyle/>
          <a:p>
            <a:pPr lvl="0">
              <a:buNone/>
            </a:pPr>
            <a:r>
              <a:rPr lang="sr-Cyrl-BA" sz="3000" dirty="0" smtClean="0">
                <a:latin typeface="Times New Roman" pitchFamily="18" charset="0"/>
                <a:cs typeface="Times New Roman" pitchFamily="18" charset="0"/>
              </a:rPr>
              <a:t>5. </a:t>
            </a:r>
            <a:r>
              <a:rPr lang="sr-Latn-CS" sz="3000" dirty="0" smtClean="0">
                <a:latin typeface="Times New Roman" pitchFamily="18" charset="0"/>
                <a:cs typeface="Times New Roman" pitchFamily="18" charset="0"/>
              </a:rPr>
              <a:t>Препознај  да ли је у сљедећим реченицама извршено поређење по једнакости или по неједнакости.</a:t>
            </a:r>
            <a:endParaRPr lang="en-US" sz="3000" dirty="0" smtClean="0">
              <a:latin typeface="Times New Roman" pitchFamily="18" charset="0"/>
              <a:cs typeface="Times New Roman" pitchFamily="18" charset="0"/>
            </a:endParaRPr>
          </a:p>
          <a:p>
            <a:pPr>
              <a:buNone/>
            </a:pPr>
            <a:r>
              <a:rPr lang="sr-Latn-CS" sz="3000" dirty="0" smtClean="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a:buNone/>
            </a:pPr>
            <a:r>
              <a:rPr lang="sr-Latn-CS" sz="3000" dirty="0" smtClean="0">
                <a:latin typeface="Times New Roman" pitchFamily="18" charset="0"/>
                <a:cs typeface="Times New Roman" pitchFamily="18" charset="0"/>
              </a:rPr>
              <a:t>То чекање је потрајало дуже него што је он мислио.</a:t>
            </a:r>
            <a:endParaRPr lang="en-US" sz="3000" dirty="0" smtClean="0">
              <a:latin typeface="Times New Roman" pitchFamily="18" charset="0"/>
              <a:cs typeface="Times New Roman" pitchFamily="18" charset="0"/>
            </a:endParaRPr>
          </a:p>
          <a:p>
            <a:pPr>
              <a:buNone/>
            </a:pPr>
            <a:r>
              <a:rPr lang="sr-Latn-CS" sz="3000" dirty="0" smtClean="0">
                <a:latin typeface="Times New Roman" pitchFamily="18" charset="0"/>
                <a:cs typeface="Times New Roman" pitchFamily="18" charset="0"/>
              </a:rPr>
              <a:t>Добио је бољу оцјену него што је заслужио.</a:t>
            </a:r>
            <a:endParaRPr lang="en-US"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Киша је падала као да се небо отворило.</a:t>
            </a:r>
            <a:endParaRPr lang="en-US" sz="3000" dirty="0" smtClean="0">
              <a:latin typeface="Times New Roman" pitchFamily="18" charset="0"/>
              <a:cs typeface="Times New Roman" pitchFamily="18" charset="0"/>
            </a:endParaRPr>
          </a:p>
          <a:p>
            <a:pPr>
              <a:buNone/>
            </a:pPr>
            <a:r>
              <a:rPr lang="sr-Latn-CS" sz="3000" dirty="0" smtClean="0">
                <a:latin typeface="Times New Roman" pitchFamily="18" charset="0"/>
                <a:cs typeface="Times New Roman" pitchFamily="18" charset="0"/>
              </a:rPr>
              <a:t>Урадио је све као што смо се договорили.</a:t>
            </a:r>
            <a:endParaRPr lang="en-US" sz="30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799"/>
            <a:ext cx="3401064" cy="2222863"/>
          </a:xfrm>
        </p:spPr>
        <p:txBody>
          <a:bodyPr/>
          <a:lstStyle/>
          <a:p>
            <a:r>
              <a:rPr lang="sr-Cyrl-BA" sz="2800" dirty="0" smtClean="0">
                <a:latin typeface="Times New Roman" pitchFamily="18" charset="0"/>
                <a:cs typeface="Times New Roman" pitchFamily="18" charset="0"/>
              </a:rPr>
              <a:t>Поређење по једнакости </a:t>
            </a:r>
            <a:br>
              <a:rPr lang="sr-Cyrl-BA" sz="2800" dirty="0" smtClean="0">
                <a:latin typeface="Times New Roman" pitchFamily="18" charset="0"/>
                <a:cs typeface="Times New Roman" pitchFamily="18" charset="0"/>
              </a:rPr>
            </a:br>
            <a:r>
              <a:rPr lang="sr-Cyrl-BA" dirty="0" smtClean="0"/>
              <a:t/>
            </a:r>
            <a:br>
              <a:rPr lang="sr-Cyrl-BA" dirty="0" smtClean="0"/>
            </a:br>
            <a:endParaRPr lang="en-US" dirty="0"/>
          </a:p>
        </p:txBody>
      </p:sp>
      <p:sp>
        <p:nvSpPr>
          <p:cNvPr id="3" name="Content Placeholder 2"/>
          <p:cNvSpPr>
            <a:spLocks noGrp="1"/>
          </p:cNvSpPr>
          <p:nvPr>
            <p:ph idx="1"/>
          </p:nvPr>
        </p:nvSpPr>
        <p:spPr>
          <a:xfrm>
            <a:off x="3905794" y="1447800"/>
            <a:ext cx="7367452" cy="4572000"/>
          </a:xfrm>
        </p:spPr>
        <p:txBody>
          <a:bodyPr>
            <a:normAutofit/>
          </a:bodyPr>
          <a:lstStyle/>
          <a:p>
            <a:pPr>
              <a:buNone/>
            </a:pPr>
            <a:endParaRPr lang="sr-Cyrl-BA" dirty="0" smtClean="0">
              <a:latin typeface="Times New Roman" pitchFamily="18" charset="0"/>
              <a:cs typeface="Times New Roman" pitchFamily="18" charset="0"/>
            </a:endParaRPr>
          </a:p>
          <a:p>
            <a:pPr>
              <a:buNone/>
            </a:pPr>
            <a:r>
              <a:rPr lang="sr-Cyrl-BA" sz="2600" dirty="0" smtClean="0">
                <a:latin typeface="Times New Roman" pitchFamily="18" charset="0"/>
                <a:cs typeface="Times New Roman" pitchFamily="18" charset="0"/>
              </a:rPr>
              <a:t>Киша је падала </a:t>
            </a:r>
            <a:r>
              <a:rPr lang="sr-Cyrl-BA" sz="2600" dirty="0" smtClean="0">
                <a:solidFill>
                  <a:schemeClr val="accent2"/>
                </a:solidFill>
                <a:latin typeface="Times New Roman" pitchFamily="18" charset="0"/>
                <a:cs typeface="Times New Roman" pitchFamily="18" charset="0"/>
              </a:rPr>
              <a:t>као да</a:t>
            </a:r>
            <a:r>
              <a:rPr lang="sr-Cyrl-BA" sz="2600" dirty="0" smtClean="0">
                <a:latin typeface="Times New Roman" pitchFamily="18" charset="0"/>
                <a:cs typeface="Times New Roman" pitchFamily="18" charset="0"/>
              </a:rPr>
              <a:t> се небо отворило.</a:t>
            </a:r>
            <a:endParaRPr lang="en-US" sz="2600" dirty="0" smtClean="0">
              <a:latin typeface="Times New Roman" pitchFamily="18" charset="0"/>
              <a:cs typeface="Times New Roman" pitchFamily="18" charset="0"/>
            </a:endParaRPr>
          </a:p>
          <a:p>
            <a:pPr>
              <a:buNone/>
            </a:pPr>
            <a:r>
              <a:rPr lang="sr-Latn-CS" sz="2600" dirty="0" smtClean="0">
                <a:latin typeface="Times New Roman" pitchFamily="18" charset="0"/>
                <a:cs typeface="Times New Roman" pitchFamily="18" charset="0"/>
              </a:rPr>
              <a:t>Урадио је све </a:t>
            </a:r>
            <a:r>
              <a:rPr lang="sr-Latn-CS" sz="2600" dirty="0" smtClean="0">
                <a:solidFill>
                  <a:schemeClr val="accent2"/>
                </a:solidFill>
                <a:latin typeface="Times New Roman" pitchFamily="18" charset="0"/>
                <a:cs typeface="Times New Roman" pitchFamily="18" charset="0"/>
              </a:rPr>
              <a:t>као што </a:t>
            </a:r>
            <a:r>
              <a:rPr lang="sr-Latn-CS" sz="2600" dirty="0" smtClean="0">
                <a:latin typeface="Times New Roman" pitchFamily="18" charset="0"/>
                <a:cs typeface="Times New Roman" pitchFamily="18" charset="0"/>
              </a:rPr>
              <a:t>смо се договорили.</a:t>
            </a:r>
            <a:endParaRPr lang="sr-Cyrl-BA" sz="2600" dirty="0" smtClean="0">
              <a:latin typeface="Times New Roman" pitchFamily="18" charset="0"/>
              <a:cs typeface="Times New Roman" pitchFamily="18" charset="0"/>
            </a:endParaRPr>
          </a:p>
          <a:p>
            <a:pPr>
              <a:buNone/>
            </a:pPr>
            <a:endParaRPr lang="sr-Cyrl-BA" dirty="0" smtClean="0">
              <a:latin typeface="Times New Roman" pitchFamily="18" charset="0"/>
              <a:cs typeface="Times New Roman" pitchFamily="18" charset="0"/>
            </a:endParaRPr>
          </a:p>
          <a:p>
            <a:pPr>
              <a:buNone/>
            </a:pPr>
            <a:endParaRPr lang="sr-Cyrl-BA" dirty="0" smtClean="0">
              <a:latin typeface="Times New Roman" pitchFamily="18" charset="0"/>
              <a:cs typeface="Times New Roman" pitchFamily="18" charset="0"/>
            </a:endParaRPr>
          </a:p>
          <a:p>
            <a:pPr>
              <a:buNone/>
            </a:pPr>
            <a:endParaRPr lang="sr-Cyrl-BA" dirty="0" smtClean="0">
              <a:latin typeface="Times New Roman" pitchFamily="18" charset="0"/>
              <a:cs typeface="Times New Roman" pitchFamily="18" charset="0"/>
            </a:endParaRPr>
          </a:p>
          <a:p>
            <a:pPr>
              <a:buNone/>
            </a:pPr>
            <a:r>
              <a:rPr lang="sr-Latn-CS" sz="2600" dirty="0" smtClean="0">
                <a:latin typeface="Times New Roman" pitchFamily="18" charset="0"/>
                <a:cs typeface="Times New Roman" pitchFamily="18" charset="0"/>
              </a:rPr>
              <a:t>То чекање је потрајало дуже </a:t>
            </a:r>
            <a:r>
              <a:rPr lang="sr-Latn-CS" sz="2600" dirty="0" smtClean="0">
                <a:solidFill>
                  <a:schemeClr val="accent2"/>
                </a:solidFill>
                <a:latin typeface="Times New Roman" pitchFamily="18" charset="0"/>
                <a:cs typeface="Times New Roman" pitchFamily="18" charset="0"/>
              </a:rPr>
              <a:t>него што </a:t>
            </a:r>
            <a:r>
              <a:rPr lang="sr-Latn-CS" sz="2600" dirty="0" smtClean="0">
                <a:latin typeface="Times New Roman" pitchFamily="18" charset="0"/>
                <a:cs typeface="Times New Roman" pitchFamily="18" charset="0"/>
              </a:rPr>
              <a:t>је о</a:t>
            </a:r>
            <a:r>
              <a:rPr lang="sr-Cyrl-BA" sz="2600" dirty="0" smtClean="0">
                <a:latin typeface="Times New Roman" pitchFamily="18" charset="0"/>
                <a:cs typeface="Times New Roman" pitchFamily="18" charset="0"/>
              </a:rPr>
              <a:t>н </a:t>
            </a:r>
          </a:p>
          <a:p>
            <a:pPr>
              <a:buNone/>
            </a:pPr>
            <a:r>
              <a:rPr lang="sr-Latn-CS" sz="2600" dirty="0" smtClean="0">
                <a:latin typeface="Times New Roman" pitchFamily="18" charset="0"/>
                <a:cs typeface="Times New Roman" pitchFamily="18" charset="0"/>
              </a:rPr>
              <a:t>мислио.</a:t>
            </a:r>
            <a:endParaRPr lang="en-US" sz="2600" dirty="0" smtClean="0">
              <a:latin typeface="Times New Roman" pitchFamily="18" charset="0"/>
              <a:cs typeface="Times New Roman" pitchFamily="18" charset="0"/>
            </a:endParaRPr>
          </a:p>
          <a:p>
            <a:pPr>
              <a:buNone/>
            </a:pPr>
            <a:r>
              <a:rPr lang="sr-Latn-CS" sz="2600" dirty="0" smtClean="0">
                <a:latin typeface="Times New Roman" pitchFamily="18" charset="0"/>
                <a:cs typeface="Times New Roman" pitchFamily="18" charset="0"/>
              </a:rPr>
              <a:t>Добио је бољу оцјену </a:t>
            </a:r>
            <a:r>
              <a:rPr lang="sr-Latn-CS" sz="2600" dirty="0" smtClean="0">
                <a:solidFill>
                  <a:schemeClr val="accent2"/>
                </a:solidFill>
                <a:latin typeface="Times New Roman" pitchFamily="18" charset="0"/>
                <a:cs typeface="Times New Roman" pitchFamily="18" charset="0"/>
              </a:rPr>
              <a:t>него што </a:t>
            </a:r>
            <a:r>
              <a:rPr lang="sr-Latn-CS" sz="2600" dirty="0" smtClean="0">
                <a:latin typeface="Times New Roman" pitchFamily="18" charset="0"/>
                <a:cs typeface="Times New Roman" pitchFamily="18" charset="0"/>
              </a:rPr>
              <a:t>је заслужио.</a:t>
            </a:r>
            <a:endParaRPr lang="en-US" sz="2600" dirty="0" smtClean="0">
              <a:latin typeface="Times New Roman" pitchFamily="18" charset="0"/>
              <a:cs typeface="Times New Roman" pitchFamily="18" charset="0"/>
            </a:endParaRPr>
          </a:p>
          <a:p>
            <a:endParaRPr lang="en-US" dirty="0"/>
          </a:p>
        </p:txBody>
      </p:sp>
      <p:sp>
        <p:nvSpPr>
          <p:cNvPr id="4" name="Text Placeholder 3"/>
          <p:cNvSpPr>
            <a:spLocks noGrp="1"/>
          </p:cNvSpPr>
          <p:nvPr>
            <p:ph type="body" sz="half" idx="2"/>
          </p:nvPr>
        </p:nvSpPr>
        <p:spPr>
          <a:xfrm>
            <a:off x="1154953" y="3853543"/>
            <a:ext cx="3401063" cy="2171336"/>
          </a:xfrm>
        </p:spPr>
        <p:txBody>
          <a:bodyPr>
            <a:normAutofit/>
          </a:bodyPr>
          <a:lstStyle/>
          <a:p>
            <a:endParaRPr lang="sr-Cyrl-BA" sz="2400" dirty="0" smtClean="0"/>
          </a:p>
          <a:p>
            <a:r>
              <a:rPr lang="sr-Cyrl-BA" sz="2800" dirty="0" smtClean="0">
                <a:latin typeface="Times New Roman" pitchFamily="18" charset="0"/>
                <a:cs typeface="Times New Roman" pitchFamily="18" charset="0"/>
              </a:rPr>
              <a:t>Поређење по неједнакости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966652"/>
            <a:ext cx="8946541" cy="5281748"/>
          </a:xfrm>
        </p:spPr>
        <p:txBody>
          <a:bodyPr>
            <a:normAutofit/>
          </a:bodyPr>
          <a:lstStyle/>
          <a:p>
            <a:pPr lvl="0">
              <a:buNone/>
            </a:pPr>
            <a:r>
              <a:rPr lang="sr-Cyrl-BA" sz="2800" dirty="0" smtClean="0">
                <a:latin typeface="Times New Roman" pitchFamily="18" charset="0"/>
                <a:cs typeface="Times New Roman" pitchFamily="18" charset="0"/>
              </a:rPr>
              <a:t>6. </a:t>
            </a:r>
            <a:r>
              <a:rPr lang="sr-Latn-CS" sz="2800" dirty="0" smtClean="0">
                <a:latin typeface="Times New Roman" pitchFamily="18" charset="0"/>
                <a:cs typeface="Times New Roman" pitchFamily="18" charset="0"/>
              </a:rPr>
              <a:t>Провјери да ли су сљедеће реченице правилно написане.</a:t>
            </a:r>
            <a:endParaRPr lang="en-US" sz="2800" dirty="0" smtClean="0">
              <a:latin typeface="Times New Roman" pitchFamily="18" charset="0"/>
              <a:cs typeface="Times New Roman" pitchFamily="18" charset="0"/>
            </a:endParaRPr>
          </a:p>
          <a:p>
            <a:pPr>
              <a:buNone/>
            </a:pPr>
            <a:r>
              <a:rPr lang="sr-Latn-CS" dirty="0" smtClean="0"/>
              <a:t> </a:t>
            </a:r>
            <a:endParaRPr lang="en-US" dirty="0" smtClean="0"/>
          </a:p>
          <a:p>
            <a:pPr>
              <a:buNone/>
            </a:pPr>
            <a:r>
              <a:rPr lang="sr-Latn-CS" sz="2800" dirty="0" smtClean="0">
                <a:latin typeface="Times New Roman" pitchFamily="18" charset="0"/>
                <a:cs typeface="Times New Roman" pitchFamily="18" charset="0"/>
              </a:rPr>
              <a:t>Нестао је као да је у земљу пропао.</a:t>
            </a:r>
            <a:endParaRPr lang="en-US" sz="2800" dirty="0" smtClean="0">
              <a:latin typeface="Times New Roman" pitchFamily="18" charset="0"/>
              <a:cs typeface="Times New Roman" pitchFamily="18" charset="0"/>
            </a:endParaRPr>
          </a:p>
          <a:p>
            <a:pPr>
              <a:buNone/>
            </a:pPr>
            <a:r>
              <a:rPr lang="sr-Latn-CS" sz="2800" dirty="0" smtClean="0">
                <a:latin typeface="Times New Roman" pitchFamily="18" charset="0"/>
                <a:cs typeface="Times New Roman" pitchFamily="18" charset="0"/>
              </a:rPr>
              <a:t>Марко је као да се управо пробудио почео зијевати.</a:t>
            </a:r>
            <a:endParaRPr lang="en-US" sz="2800" dirty="0" smtClean="0">
              <a:latin typeface="Times New Roman" pitchFamily="18" charset="0"/>
              <a:cs typeface="Times New Roman" pitchFamily="18" charset="0"/>
            </a:endParaRPr>
          </a:p>
          <a:p>
            <a:pPr>
              <a:buNone/>
            </a:pPr>
            <a:r>
              <a:rPr lang="sr-Latn-CS" sz="2800" dirty="0" smtClean="0">
                <a:latin typeface="Times New Roman" pitchFamily="18" charset="0"/>
                <a:cs typeface="Times New Roman" pitchFamily="18" charset="0"/>
              </a:rPr>
              <a:t>Као што је обећала дошла је на вријеме.</a:t>
            </a:r>
            <a:endParaRPr lang="en-US" sz="2800" dirty="0" smtClean="0">
              <a:latin typeface="Times New Roman" pitchFamily="18" charset="0"/>
              <a:cs typeface="Times New Roman" pitchFamily="18" charset="0"/>
            </a:endParaRPr>
          </a:p>
          <a:p>
            <a:pPr>
              <a:buNone/>
            </a:pPr>
            <a:r>
              <a:rPr lang="sr-Latn-CS" sz="2800" dirty="0" smtClean="0">
                <a:latin typeface="Times New Roman" pitchFamily="18" charset="0"/>
                <a:cs typeface="Times New Roman" pitchFamily="18" charset="0"/>
              </a:rPr>
              <a:t>Као што су рекли данас је сунчано.</a:t>
            </a:r>
            <a:endParaRPr lang="en-US" sz="2800" dirty="0" smtClean="0">
              <a:latin typeface="Times New Roman" pitchFamily="18" charset="0"/>
              <a:cs typeface="Times New Roman" pitchFamily="18" charset="0"/>
            </a:endParaRPr>
          </a:p>
          <a:p>
            <a:pPr>
              <a:buNone/>
            </a:pPr>
            <a:r>
              <a:rPr lang="sr-Latn-CS" sz="2800" dirty="0" smtClean="0">
                <a:latin typeface="Times New Roman" pitchFamily="18" charset="0"/>
                <a:cs typeface="Times New Roman" pitchFamily="18" charset="0"/>
              </a:rPr>
              <a:t>Дјечак је као да покушава на невидљивом клавиру нешто</a:t>
            </a:r>
            <a:r>
              <a:rPr lang="sr-Cyrl-BA" sz="2800" dirty="0" smtClean="0">
                <a:latin typeface="Times New Roman" pitchFamily="18" charset="0"/>
                <a:cs typeface="Times New Roman" pitchFamily="18" charset="0"/>
              </a:rPr>
              <a:t> </a:t>
            </a:r>
          </a:p>
          <a:p>
            <a:pPr>
              <a:buNone/>
            </a:pPr>
            <a:r>
              <a:rPr lang="sr-Latn-CS" sz="2800" dirty="0" smtClean="0">
                <a:latin typeface="Times New Roman" pitchFamily="18" charset="0"/>
                <a:cs typeface="Times New Roman" pitchFamily="18" charset="0"/>
              </a:rPr>
              <a:t>одсвирати пребирао маховину око пања.</a:t>
            </a:r>
            <a:endParaRPr lang="sr-Cyrl-BA" sz="2800" dirty="0" smtClean="0">
              <a:latin typeface="Times New Roman" pitchFamily="18" charset="0"/>
              <a:cs typeface="Times New Roman" pitchFamily="18" charset="0"/>
            </a:endParaRPr>
          </a:p>
          <a:p>
            <a:pPr>
              <a:buNone/>
            </a:pPr>
            <a:r>
              <a:rPr lang="sr-Cyrl-BA" sz="2800" dirty="0" smtClean="0">
                <a:latin typeface="Times New Roman" pitchFamily="18" charset="0"/>
                <a:cs typeface="Times New Roman" pitchFamily="18" charset="0"/>
              </a:rPr>
              <a:t>Ходала је спорије него што иначе хода.</a:t>
            </a:r>
            <a:endParaRPr lang="en-US" sz="28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927464"/>
            <a:ext cx="9843362" cy="5320936"/>
          </a:xfrm>
        </p:spPr>
        <p:txBody>
          <a:bodyPr/>
          <a:lstStyle/>
          <a:p>
            <a:pPr>
              <a:buNone/>
            </a:pPr>
            <a:endParaRPr lang="sr-Cyrl-BA" sz="2800" dirty="0" smtClean="0">
              <a:latin typeface="Times New Roman" pitchFamily="18" charset="0"/>
              <a:cs typeface="Times New Roman" pitchFamily="18" charset="0"/>
            </a:endParaRPr>
          </a:p>
          <a:p>
            <a:pPr>
              <a:buNone/>
            </a:pPr>
            <a:r>
              <a:rPr lang="sr-Latn-CS" sz="2800" dirty="0" smtClean="0">
                <a:latin typeface="Times New Roman" pitchFamily="18" charset="0"/>
                <a:cs typeface="Times New Roman" pitchFamily="18" charset="0"/>
              </a:rPr>
              <a:t>Нестао је као да је у земљу пропао.</a:t>
            </a:r>
            <a:r>
              <a:rPr lang="sr-Cyrl-BA" sz="2800" dirty="0" smtClean="0">
                <a:latin typeface="Times New Roman" pitchFamily="18" charset="0"/>
                <a:cs typeface="Times New Roman" pitchFamily="18" charset="0"/>
              </a:rPr>
              <a:t> </a:t>
            </a:r>
            <a:r>
              <a:rPr lang="sr-Cyrl-BA" sz="2400" dirty="0" smtClean="0">
                <a:solidFill>
                  <a:srgbClr val="92D050"/>
                </a:solidFill>
                <a:latin typeface="Times New Roman" pitchFamily="18" charset="0"/>
                <a:cs typeface="Times New Roman" pitchFamily="18" charset="0"/>
              </a:rPr>
              <a:t>ТАЧНО</a:t>
            </a:r>
            <a:endParaRPr lang="en-US" sz="2400" dirty="0" smtClean="0">
              <a:solidFill>
                <a:srgbClr val="92D050"/>
              </a:solidFill>
              <a:latin typeface="Times New Roman" pitchFamily="18" charset="0"/>
              <a:cs typeface="Times New Roman" pitchFamily="18" charset="0"/>
            </a:endParaRPr>
          </a:p>
          <a:p>
            <a:pPr>
              <a:buNone/>
            </a:pPr>
            <a:r>
              <a:rPr lang="sr-Latn-CS" sz="2800" dirty="0" smtClean="0">
                <a:latin typeface="Times New Roman" pitchFamily="18" charset="0"/>
                <a:cs typeface="Times New Roman" pitchFamily="18" charset="0"/>
              </a:rPr>
              <a:t>Марко је као да се управо пробудио почео зијевати.</a:t>
            </a:r>
            <a:r>
              <a:rPr lang="sr-Cyrl-BA" sz="2800" dirty="0" smtClean="0">
                <a:latin typeface="Times New Roman" pitchFamily="18" charset="0"/>
                <a:cs typeface="Times New Roman" pitchFamily="18" charset="0"/>
              </a:rPr>
              <a:t> </a:t>
            </a:r>
            <a:r>
              <a:rPr lang="sr-Cyrl-BA" sz="2400" dirty="0" smtClean="0">
                <a:solidFill>
                  <a:schemeClr val="accent2"/>
                </a:solidFill>
                <a:latin typeface="Times New Roman" pitchFamily="18" charset="0"/>
                <a:cs typeface="Times New Roman" pitchFamily="18" charset="0"/>
              </a:rPr>
              <a:t>НЕТАЧНО</a:t>
            </a:r>
            <a:endParaRPr lang="en-US" sz="2400" dirty="0" smtClean="0">
              <a:solidFill>
                <a:schemeClr val="accent2"/>
              </a:solidFill>
              <a:latin typeface="Times New Roman" pitchFamily="18" charset="0"/>
              <a:cs typeface="Times New Roman" pitchFamily="18" charset="0"/>
            </a:endParaRPr>
          </a:p>
          <a:p>
            <a:pPr>
              <a:buNone/>
            </a:pPr>
            <a:r>
              <a:rPr lang="sr-Latn-CS" sz="2800" dirty="0" smtClean="0">
                <a:latin typeface="Times New Roman" pitchFamily="18" charset="0"/>
                <a:cs typeface="Times New Roman" pitchFamily="18" charset="0"/>
              </a:rPr>
              <a:t>Као што је обећала дошла је на вријеме.</a:t>
            </a:r>
            <a:r>
              <a:rPr lang="sr-Cyrl-BA" sz="2800" dirty="0" smtClean="0">
                <a:latin typeface="Times New Roman" pitchFamily="18" charset="0"/>
                <a:cs typeface="Times New Roman" pitchFamily="18" charset="0"/>
              </a:rPr>
              <a:t> </a:t>
            </a:r>
            <a:r>
              <a:rPr lang="sr-Cyrl-BA" sz="2400" dirty="0" smtClean="0">
                <a:solidFill>
                  <a:schemeClr val="accent2"/>
                </a:solidFill>
                <a:latin typeface="Times New Roman" pitchFamily="18" charset="0"/>
                <a:cs typeface="Times New Roman" pitchFamily="18" charset="0"/>
              </a:rPr>
              <a:t>НЕТАЧНО</a:t>
            </a:r>
            <a:endParaRPr lang="en-US" sz="2400" dirty="0" smtClean="0">
              <a:latin typeface="Times New Roman" pitchFamily="18" charset="0"/>
              <a:cs typeface="Times New Roman" pitchFamily="18" charset="0"/>
            </a:endParaRPr>
          </a:p>
          <a:p>
            <a:pPr>
              <a:buNone/>
            </a:pPr>
            <a:r>
              <a:rPr lang="sr-Latn-CS" sz="2800" dirty="0" smtClean="0">
                <a:latin typeface="Times New Roman" pitchFamily="18" charset="0"/>
                <a:cs typeface="Times New Roman" pitchFamily="18" charset="0"/>
              </a:rPr>
              <a:t>Као што су рекли данас је сунчано.</a:t>
            </a:r>
            <a:r>
              <a:rPr lang="sr-Cyrl-BA" sz="2800" dirty="0" smtClean="0">
                <a:solidFill>
                  <a:schemeClr val="accent2"/>
                </a:solidFill>
                <a:latin typeface="Times New Roman" pitchFamily="18" charset="0"/>
                <a:cs typeface="Times New Roman" pitchFamily="18" charset="0"/>
              </a:rPr>
              <a:t> </a:t>
            </a:r>
            <a:r>
              <a:rPr lang="sr-Cyrl-BA" sz="2400" dirty="0" smtClean="0">
                <a:solidFill>
                  <a:schemeClr val="accent2"/>
                </a:solidFill>
                <a:latin typeface="Times New Roman" pitchFamily="18" charset="0"/>
                <a:cs typeface="Times New Roman" pitchFamily="18" charset="0"/>
              </a:rPr>
              <a:t>НЕТАЧНО</a:t>
            </a:r>
            <a:endParaRPr lang="en-US" sz="2400" dirty="0" smtClean="0">
              <a:latin typeface="Times New Roman" pitchFamily="18" charset="0"/>
              <a:cs typeface="Times New Roman" pitchFamily="18" charset="0"/>
            </a:endParaRPr>
          </a:p>
          <a:p>
            <a:pPr>
              <a:buNone/>
            </a:pPr>
            <a:r>
              <a:rPr lang="sr-Latn-CS" sz="2800" dirty="0" smtClean="0">
                <a:latin typeface="Times New Roman" pitchFamily="18" charset="0"/>
                <a:cs typeface="Times New Roman" pitchFamily="18" charset="0"/>
              </a:rPr>
              <a:t>Дјечак је као да покушава на невидљивом клавиру нешто</a:t>
            </a:r>
            <a:r>
              <a:rPr lang="sr-Cyrl-BA" sz="2800" dirty="0" smtClean="0">
                <a:latin typeface="Times New Roman" pitchFamily="18" charset="0"/>
                <a:cs typeface="Times New Roman" pitchFamily="18" charset="0"/>
              </a:rPr>
              <a:t> </a:t>
            </a:r>
          </a:p>
          <a:p>
            <a:pPr>
              <a:buNone/>
            </a:pPr>
            <a:r>
              <a:rPr lang="sr-Latn-CS" sz="2800" dirty="0" smtClean="0">
                <a:latin typeface="Times New Roman" pitchFamily="18" charset="0"/>
                <a:cs typeface="Times New Roman" pitchFamily="18" charset="0"/>
              </a:rPr>
              <a:t>одсвирати </a:t>
            </a:r>
            <a:r>
              <a:rPr lang="sr-Latn-CS" sz="2800" dirty="0" smtClean="0">
                <a:latin typeface="Times New Roman" pitchFamily="18" charset="0"/>
                <a:cs typeface="Times New Roman" pitchFamily="18" charset="0"/>
              </a:rPr>
              <a:t>пребирао маховину око пања.</a:t>
            </a:r>
            <a:r>
              <a:rPr lang="sr-Cyrl-BA" sz="2800" dirty="0" smtClean="0">
                <a:latin typeface="Times New Roman" pitchFamily="18" charset="0"/>
                <a:cs typeface="Times New Roman" pitchFamily="18" charset="0"/>
              </a:rPr>
              <a:t> </a:t>
            </a:r>
            <a:r>
              <a:rPr lang="sr-Cyrl-BA" sz="2400" dirty="0" smtClean="0">
                <a:solidFill>
                  <a:schemeClr val="accent2"/>
                </a:solidFill>
                <a:latin typeface="Times New Roman" pitchFamily="18" charset="0"/>
                <a:cs typeface="Times New Roman" pitchFamily="18" charset="0"/>
              </a:rPr>
              <a:t>НЕТАЧНО</a:t>
            </a:r>
          </a:p>
          <a:p>
            <a:pPr>
              <a:buNone/>
            </a:pPr>
            <a:r>
              <a:rPr lang="sr-Cyrl-BA" sz="2800" dirty="0" smtClean="0">
                <a:latin typeface="Times New Roman" pitchFamily="18" charset="0"/>
                <a:cs typeface="Times New Roman" pitchFamily="18" charset="0"/>
              </a:rPr>
              <a:t>Ходала је спорије него што иначе хода</a:t>
            </a:r>
            <a:r>
              <a:rPr lang="sr-Cyrl-BA" sz="2400" dirty="0" smtClean="0">
                <a:latin typeface="Times New Roman" pitchFamily="18" charset="0"/>
                <a:cs typeface="Times New Roman" pitchFamily="18" charset="0"/>
              </a:rPr>
              <a:t>. </a:t>
            </a:r>
            <a:r>
              <a:rPr lang="sr-Cyrl-BA" sz="2400" dirty="0" smtClean="0">
                <a:solidFill>
                  <a:srgbClr val="92D050"/>
                </a:solidFill>
                <a:latin typeface="Times New Roman" pitchFamily="18" charset="0"/>
                <a:cs typeface="Times New Roman" pitchFamily="18" charset="0"/>
              </a:rPr>
              <a:t>ТАЧНО</a:t>
            </a:r>
            <a:endParaRPr lang="en-US" sz="2400" dirty="0" smtClean="0">
              <a:solidFill>
                <a:srgbClr val="92D050"/>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660595"/>
            <a:ext cx="8946541" cy="4940104"/>
          </a:xfrm>
        </p:spPr>
        <p:txBody>
          <a:bodyPr>
            <a:normAutofit lnSpcReduction="10000"/>
          </a:bodyPr>
          <a:lstStyle/>
          <a:p>
            <a:pPr>
              <a:buNone/>
            </a:pPr>
            <a:endParaRPr lang="en-US" sz="3000" dirty="0" smtClean="0">
              <a:latin typeface="Times New Roman" pitchFamily="18" charset="0"/>
              <a:cs typeface="Times New Roman" pitchFamily="18" charset="0"/>
            </a:endParaRPr>
          </a:p>
          <a:p>
            <a:pPr>
              <a:buNone/>
            </a:pPr>
            <a:r>
              <a:rPr lang="sr-Latn-CS" sz="3000" dirty="0" smtClean="0">
                <a:latin typeface="Times New Roman" pitchFamily="18" charset="0"/>
                <a:cs typeface="Times New Roman" pitchFamily="18" charset="0"/>
              </a:rPr>
              <a:t>Марко је</a:t>
            </a:r>
            <a:r>
              <a:rPr lang="sr-Cyrl-BA" sz="3000" dirty="0" smtClean="0">
                <a:latin typeface="Times New Roman" pitchFamily="18" charset="0"/>
                <a:cs typeface="Times New Roman" pitchFamily="18" charset="0"/>
              </a:rPr>
              <a:t>,</a:t>
            </a:r>
            <a:r>
              <a:rPr lang="sr-Latn-CS" sz="3000" dirty="0" smtClean="0">
                <a:latin typeface="Times New Roman" pitchFamily="18" charset="0"/>
                <a:cs typeface="Times New Roman" pitchFamily="18" charset="0"/>
              </a:rPr>
              <a:t> као да се управо пробудио</a:t>
            </a:r>
            <a:r>
              <a:rPr lang="sr-Cyrl-BA" sz="3000" dirty="0" smtClean="0">
                <a:latin typeface="Times New Roman" pitchFamily="18" charset="0"/>
                <a:cs typeface="Times New Roman" pitchFamily="18" charset="0"/>
              </a:rPr>
              <a:t>,</a:t>
            </a:r>
            <a:r>
              <a:rPr lang="sr-Latn-CS" sz="3000" dirty="0" smtClean="0">
                <a:latin typeface="Times New Roman" pitchFamily="18" charset="0"/>
                <a:cs typeface="Times New Roman" pitchFamily="18" charset="0"/>
              </a:rPr>
              <a:t> почео зијевати.</a:t>
            </a:r>
          </a:p>
          <a:p>
            <a:pPr>
              <a:buNone/>
            </a:pPr>
            <a:endParaRPr lang="en-US" sz="3000" dirty="0" smtClean="0">
              <a:latin typeface="Times New Roman" pitchFamily="18" charset="0"/>
              <a:cs typeface="Times New Roman" pitchFamily="18" charset="0"/>
            </a:endParaRPr>
          </a:p>
          <a:p>
            <a:pPr>
              <a:buNone/>
            </a:pPr>
            <a:r>
              <a:rPr lang="sr-Latn-CS" sz="3000" dirty="0" smtClean="0">
                <a:latin typeface="Times New Roman" pitchFamily="18" charset="0"/>
                <a:cs typeface="Times New Roman" pitchFamily="18" charset="0"/>
              </a:rPr>
              <a:t>Као што је обећала</a:t>
            </a:r>
            <a:r>
              <a:rPr lang="sr-Cyrl-BA" sz="3000" dirty="0" smtClean="0">
                <a:latin typeface="Times New Roman" pitchFamily="18" charset="0"/>
                <a:cs typeface="Times New Roman" pitchFamily="18" charset="0"/>
              </a:rPr>
              <a:t>,</a:t>
            </a:r>
            <a:r>
              <a:rPr lang="sr-Latn-CS" sz="3000" dirty="0" smtClean="0">
                <a:latin typeface="Times New Roman" pitchFamily="18" charset="0"/>
                <a:cs typeface="Times New Roman" pitchFamily="18" charset="0"/>
              </a:rPr>
              <a:t> дошла је на вријеме.</a:t>
            </a:r>
          </a:p>
          <a:p>
            <a:pPr>
              <a:buNone/>
            </a:pPr>
            <a:endParaRPr lang="en-US" sz="3000" dirty="0" smtClean="0">
              <a:latin typeface="Times New Roman" pitchFamily="18" charset="0"/>
              <a:cs typeface="Times New Roman" pitchFamily="18" charset="0"/>
            </a:endParaRPr>
          </a:p>
          <a:p>
            <a:pPr>
              <a:buNone/>
            </a:pPr>
            <a:r>
              <a:rPr lang="sr-Latn-CS" sz="3000" dirty="0" smtClean="0">
                <a:latin typeface="Times New Roman" pitchFamily="18" charset="0"/>
                <a:cs typeface="Times New Roman" pitchFamily="18" charset="0"/>
              </a:rPr>
              <a:t>Као што су рекли</a:t>
            </a:r>
            <a:r>
              <a:rPr lang="sr-Cyrl-BA" sz="3000" dirty="0" smtClean="0">
                <a:latin typeface="Times New Roman" pitchFamily="18" charset="0"/>
                <a:cs typeface="Times New Roman" pitchFamily="18" charset="0"/>
              </a:rPr>
              <a:t>,</a:t>
            </a:r>
            <a:r>
              <a:rPr lang="sr-Latn-CS" sz="3000" dirty="0" smtClean="0">
                <a:latin typeface="Times New Roman" pitchFamily="18" charset="0"/>
                <a:cs typeface="Times New Roman" pitchFamily="18" charset="0"/>
              </a:rPr>
              <a:t> данас је сунчано.</a:t>
            </a:r>
          </a:p>
          <a:p>
            <a:pPr>
              <a:buNone/>
            </a:pPr>
            <a:endParaRPr lang="en-US" sz="3000" dirty="0" smtClean="0">
              <a:latin typeface="Times New Roman" pitchFamily="18" charset="0"/>
              <a:cs typeface="Times New Roman" pitchFamily="18" charset="0"/>
            </a:endParaRPr>
          </a:p>
          <a:p>
            <a:pPr>
              <a:buNone/>
            </a:pPr>
            <a:r>
              <a:rPr lang="sr-Latn-CS" sz="3000" dirty="0" smtClean="0">
                <a:latin typeface="Times New Roman" pitchFamily="18" charset="0"/>
                <a:cs typeface="Times New Roman" pitchFamily="18" charset="0"/>
              </a:rPr>
              <a:t>Дјечак је</a:t>
            </a:r>
            <a:r>
              <a:rPr lang="sr-Cyrl-BA" sz="3000" dirty="0" smtClean="0">
                <a:latin typeface="Times New Roman" pitchFamily="18" charset="0"/>
                <a:cs typeface="Times New Roman" pitchFamily="18" charset="0"/>
              </a:rPr>
              <a:t>,</a:t>
            </a:r>
            <a:r>
              <a:rPr lang="sr-Latn-CS" sz="3000" dirty="0" smtClean="0">
                <a:latin typeface="Times New Roman" pitchFamily="18" charset="0"/>
                <a:cs typeface="Times New Roman" pitchFamily="18" charset="0"/>
              </a:rPr>
              <a:t> као да покушава на невидљивом клавиру </a:t>
            </a:r>
            <a:endParaRPr lang="sr-Cyrl-BA" sz="3000" dirty="0" smtClean="0">
              <a:latin typeface="Times New Roman" pitchFamily="18" charset="0"/>
              <a:cs typeface="Times New Roman" pitchFamily="18" charset="0"/>
            </a:endParaRPr>
          </a:p>
          <a:p>
            <a:pPr>
              <a:buNone/>
            </a:pPr>
            <a:r>
              <a:rPr lang="sr-Latn-CS" sz="3000" dirty="0" smtClean="0">
                <a:latin typeface="Times New Roman" pitchFamily="18" charset="0"/>
                <a:cs typeface="Times New Roman" pitchFamily="18" charset="0"/>
              </a:rPr>
              <a:t>нешто</a:t>
            </a: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одсвирати, пребирао маховину око пања.</a:t>
            </a:r>
            <a:endParaRPr lang="en-US" sz="3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 xmlns:a16="http://schemas.microsoft.com/office/drawing/2014/main" id="{C8A3C342-1D03-412F-8DD3-BF519E8E0AE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1" name="Freeform 31">
            <a:extLst>
              <a:ext uri="{FF2B5EF4-FFF2-40B4-BE49-F238E27FC236}">
                <a16:creationId xmlns="" xmlns:a16="http://schemas.microsoft.com/office/drawing/2014/main" id="{81CC9B02-E087-4350-AEBD-2C3CF001AF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4628375" y="-1573"/>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pic>
        <p:nvPicPr>
          <p:cNvPr id="7" name="Picture 7" descr="Hello Meow">
            <a:extLst>
              <a:ext uri="{FF2B5EF4-FFF2-40B4-BE49-F238E27FC236}">
                <a16:creationId xmlns="" xmlns:a16="http://schemas.microsoft.com/office/drawing/2014/main" id="{BD67FCB3-75F4-4861-AF03-932B4EAAB9A1}"/>
              </a:ext>
            </a:extLst>
          </p:cNvPr>
          <p:cNvPicPr>
            <a:picLocks noChangeAspect="1"/>
          </p:cNvPicPr>
          <p:nvPr/>
        </p:nvPicPr>
        <p:blipFill rotWithShape="1">
          <a:blip r:embed="rId3"/>
          <a:srcRect l="15180" r="12305"/>
          <a:stretch/>
        </p:blipFill>
        <p:spPr>
          <a:xfrm>
            <a:off x="747626" y="1049556"/>
            <a:ext cx="3664760" cy="4758898"/>
          </a:xfrm>
          <a:custGeom>
            <a:avLst/>
            <a:gdLst/>
            <a:ahLst/>
            <a:cxnLst/>
            <a:rect l="l" t="t" r="r" b="b"/>
            <a:pathLst>
              <a:path w="4973099" h="6858001">
                <a:moveTo>
                  <a:pt x="3628384" y="0"/>
                </a:moveTo>
                <a:lnTo>
                  <a:pt x="4971922" y="0"/>
                </a:lnTo>
                <a:lnTo>
                  <a:pt x="4946877" y="155677"/>
                </a:lnTo>
                <a:lnTo>
                  <a:pt x="4923008" y="310668"/>
                </a:lnTo>
                <a:lnTo>
                  <a:pt x="4899644" y="466344"/>
                </a:lnTo>
                <a:lnTo>
                  <a:pt x="4879641" y="622707"/>
                </a:lnTo>
                <a:lnTo>
                  <a:pt x="4859470" y="778383"/>
                </a:lnTo>
                <a:lnTo>
                  <a:pt x="4840644" y="934746"/>
                </a:lnTo>
                <a:lnTo>
                  <a:pt x="4824508" y="1089051"/>
                </a:lnTo>
                <a:lnTo>
                  <a:pt x="4809212" y="1245413"/>
                </a:lnTo>
                <a:lnTo>
                  <a:pt x="4795260" y="1401090"/>
                </a:lnTo>
                <a:lnTo>
                  <a:pt x="4783158" y="1554023"/>
                </a:lnTo>
                <a:lnTo>
                  <a:pt x="4771055" y="1709014"/>
                </a:lnTo>
                <a:lnTo>
                  <a:pt x="4760970" y="1861947"/>
                </a:lnTo>
                <a:lnTo>
                  <a:pt x="4753070" y="2014881"/>
                </a:lnTo>
                <a:lnTo>
                  <a:pt x="4744833" y="2167128"/>
                </a:lnTo>
                <a:lnTo>
                  <a:pt x="4737942" y="2318004"/>
                </a:lnTo>
                <a:lnTo>
                  <a:pt x="4733067" y="2467509"/>
                </a:lnTo>
                <a:lnTo>
                  <a:pt x="4728865" y="2617013"/>
                </a:lnTo>
                <a:lnTo>
                  <a:pt x="4724831" y="2765146"/>
                </a:lnTo>
                <a:lnTo>
                  <a:pt x="4722982" y="2911221"/>
                </a:lnTo>
                <a:lnTo>
                  <a:pt x="4720965" y="3057297"/>
                </a:lnTo>
                <a:lnTo>
                  <a:pt x="4719956" y="3201315"/>
                </a:lnTo>
                <a:lnTo>
                  <a:pt x="4720965" y="3343961"/>
                </a:lnTo>
                <a:lnTo>
                  <a:pt x="4720965" y="3485236"/>
                </a:lnTo>
                <a:lnTo>
                  <a:pt x="4722982" y="3625139"/>
                </a:lnTo>
                <a:lnTo>
                  <a:pt x="4726007" y="3762299"/>
                </a:lnTo>
                <a:lnTo>
                  <a:pt x="4728865" y="3898087"/>
                </a:lnTo>
                <a:lnTo>
                  <a:pt x="4732059" y="4031133"/>
                </a:lnTo>
                <a:lnTo>
                  <a:pt x="4736933" y="4163492"/>
                </a:lnTo>
                <a:lnTo>
                  <a:pt x="4742144" y="4293793"/>
                </a:lnTo>
                <a:lnTo>
                  <a:pt x="4746850" y="4421352"/>
                </a:lnTo>
                <a:lnTo>
                  <a:pt x="4760130" y="4670298"/>
                </a:lnTo>
                <a:lnTo>
                  <a:pt x="4774249" y="4908956"/>
                </a:lnTo>
                <a:lnTo>
                  <a:pt x="4789041" y="5138013"/>
                </a:lnTo>
                <a:lnTo>
                  <a:pt x="4805346" y="5354726"/>
                </a:lnTo>
                <a:lnTo>
                  <a:pt x="4822323" y="5561838"/>
                </a:lnTo>
                <a:lnTo>
                  <a:pt x="4840644" y="5753862"/>
                </a:lnTo>
                <a:lnTo>
                  <a:pt x="4858630" y="5934227"/>
                </a:lnTo>
                <a:lnTo>
                  <a:pt x="4876615" y="6100191"/>
                </a:lnTo>
                <a:lnTo>
                  <a:pt x="4893592" y="6252438"/>
                </a:lnTo>
                <a:lnTo>
                  <a:pt x="4909729" y="6387541"/>
                </a:lnTo>
                <a:lnTo>
                  <a:pt x="4925025" y="6509613"/>
                </a:lnTo>
                <a:lnTo>
                  <a:pt x="4937800" y="6612483"/>
                </a:lnTo>
                <a:lnTo>
                  <a:pt x="4949902" y="6698894"/>
                </a:lnTo>
                <a:lnTo>
                  <a:pt x="4967216" y="6817538"/>
                </a:lnTo>
                <a:lnTo>
                  <a:pt x="4973099" y="6858000"/>
                </a:lnTo>
                <a:lnTo>
                  <a:pt x="4075210" y="6858000"/>
                </a:lnTo>
                <a:lnTo>
                  <a:pt x="4075210" y="6858001"/>
                </a:lnTo>
                <a:lnTo>
                  <a:pt x="0" y="6858001"/>
                </a:lnTo>
                <a:lnTo>
                  <a:pt x="0" y="1"/>
                </a:lnTo>
                <a:lnTo>
                  <a:pt x="3628384" y="1"/>
                </a:lnTo>
                <a:close/>
              </a:path>
            </a:pathLst>
          </a:custGeom>
        </p:spPr>
      </p:pic>
      <p:sp>
        <p:nvSpPr>
          <p:cNvPr id="23" name="Rectangle 22">
            <a:extLst>
              <a:ext uri="{FF2B5EF4-FFF2-40B4-BE49-F238E27FC236}">
                <a16:creationId xmlns="" xmlns:a16="http://schemas.microsoft.com/office/drawing/2014/main" id="{D6F18ACE-6E82-4ADC-8A2F-A1771B309B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 xmlns:a16="http://schemas.microsoft.com/office/drawing/2014/main" id="{15281882-E7EE-43DF-8A43-E3FB539BCBAD}"/>
              </a:ext>
            </a:extLst>
          </p:cNvPr>
          <p:cNvSpPr>
            <a:spLocks noGrp="1"/>
          </p:cNvSpPr>
          <p:nvPr>
            <p:ph idx="1"/>
          </p:nvPr>
        </p:nvSpPr>
        <p:spPr>
          <a:xfrm>
            <a:off x="5410950" y="1233409"/>
            <a:ext cx="6119770" cy="5288160"/>
          </a:xfrm>
        </p:spPr>
        <p:txBody>
          <a:bodyPr vert="horz" lIns="91440" tIns="45720" rIns="91440" bIns="45720" rtlCol="0" anchor="t">
            <a:normAutofit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4000" dirty="0" err="1">
                <a:latin typeface="Times New Roman" pitchFamily="18" charset="0"/>
                <a:cs typeface="Times New Roman" pitchFamily="18" charset="0"/>
              </a:rPr>
              <a:t>Хвала</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на</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пажњи</a:t>
            </a:r>
            <a:r>
              <a:rPr lang="en-US" sz="4000" dirty="0">
                <a:latin typeface="Times New Roman" pitchFamily="18" charset="0"/>
                <a:cs typeface="Times New Roman" pitchFamily="18" charset="0"/>
              </a:rPr>
              <a: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p:txBody>
      </p:sp>
    </p:spTree>
    <p:extLst>
      <p:ext uri="{BB962C8B-B14F-4D97-AF65-F5344CB8AC3E}">
        <p14:creationId xmlns="" xmlns:p14="http://schemas.microsoft.com/office/powerpoint/2010/main" val="3876381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 xmlns:a16="http://schemas.microsoft.com/office/drawing/2014/main" id="{923E8915-D2AA-4327-A45A-972C3CA957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9">
            <a:extLst>
              <a:ext uri="{FF2B5EF4-FFF2-40B4-BE49-F238E27FC236}">
                <a16:creationId xmlns="" xmlns:a16="http://schemas.microsoft.com/office/drawing/2014/main" id="{8302FC3C-9804-4950-B721-5FD704BA60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1">
            <a:extLst>
              <a:ext uri="{FF2B5EF4-FFF2-40B4-BE49-F238E27FC236}">
                <a16:creationId xmlns="" xmlns:a16="http://schemas.microsoft.com/office/drawing/2014/main" id="{6B9695BD-ECF6-49CA-8877-8C493193C65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0" name="Picture 13">
            <a:extLst>
              <a:ext uri="{FF2B5EF4-FFF2-40B4-BE49-F238E27FC236}">
                <a16:creationId xmlns="" xmlns:a16="http://schemas.microsoft.com/office/drawing/2014/main" id="{3BC6EBB2-9BDC-4075-BA6B-43A9FBF9C86C}"/>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rotWithShape="1">
          <a:blip r:embed="rId3">
            <a:extLst>
              <a:ext uri="{28A0092B-C50C-407E-A947-70E740481C1C}">
                <a14:useLocalDpi xmlns="" xmlns:a14="http://schemas.microsoft.com/office/drawing/2010/main" val="0"/>
              </a:ext>
            </a:extLst>
          </a:blip>
          <a:srcRect b="23320"/>
          <a:stretch/>
        </p:blipFill>
        <p:spPr>
          <a:xfrm>
            <a:off x="8605878" y="6228080"/>
            <a:ext cx="993734" cy="762000"/>
          </a:xfrm>
          <a:prstGeom prst="rect">
            <a:avLst/>
          </a:prstGeom>
        </p:spPr>
      </p:pic>
      <p:sp>
        <p:nvSpPr>
          <p:cNvPr id="21" name="Freeform 5">
            <a:extLst>
              <a:ext uri="{FF2B5EF4-FFF2-40B4-BE49-F238E27FC236}">
                <a16:creationId xmlns="" xmlns:a16="http://schemas.microsoft.com/office/drawing/2014/main" id="{F3798573-F27B-47EB-8EA4-7EE34954C2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 xmlns:a16="http://schemas.microsoft.com/office/drawing/2014/main" id="{6AB4032E-C6FA-493F-88A1-6D4A67F2C8B5}"/>
              </a:ext>
            </a:extLst>
          </p:cNvPr>
          <p:cNvSpPr>
            <a:spLocks noGrp="1"/>
          </p:cNvSpPr>
          <p:nvPr>
            <p:ph type="title"/>
          </p:nvPr>
        </p:nvSpPr>
        <p:spPr>
          <a:xfrm>
            <a:off x="806195" y="804672"/>
            <a:ext cx="3521359" cy="5248656"/>
          </a:xfrm>
        </p:spPr>
        <p:txBody>
          <a:bodyPr anchor="ctr">
            <a:normAutofit/>
          </a:bodyPr>
          <a:lstStyle/>
          <a:p>
            <a:pPr algn="ctr"/>
            <a:r>
              <a:rPr lang="en-US" dirty="0" err="1">
                <a:latin typeface="Times New Roman" pitchFamily="18" charset="0"/>
                <a:cs typeface="Times New Roman" pitchFamily="18" charset="0"/>
              </a:rPr>
              <a:t>Начинске</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реченице</a:t>
            </a:r>
            <a:endParaRPr lang="en-US"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35497946-6F13-47A1-9D78-5174773FF585}"/>
              </a:ext>
            </a:extLst>
          </p:cNvPr>
          <p:cNvSpPr>
            <a:spLocks noGrp="1"/>
          </p:cNvSpPr>
          <p:nvPr>
            <p:ph idx="1"/>
          </p:nvPr>
        </p:nvSpPr>
        <p:spPr>
          <a:xfrm>
            <a:off x="4975861" y="804671"/>
            <a:ext cx="6399930" cy="5248657"/>
          </a:xfrm>
        </p:spPr>
        <p:txBody>
          <a:bodyPr anchor="ctr">
            <a:normAutofit/>
          </a:bodyPr>
          <a:lstStyle/>
          <a:p>
            <a:r>
              <a:rPr lang="sr" sz="2400" dirty="0">
                <a:latin typeface="Times New Roman" pitchFamily="18" charset="0"/>
                <a:ea typeface="+mj-lt"/>
                <a:cs typeface="Times New Roman" pitchFamily="18" charset="0"/>
              </a:rPr>
              <a:t>Означавају начин вршења радње у главној реченици. </a:t>
            </a:r>
            <a:endParaRPr lang="en-US" sz="2400" dirty="0">
              <a:latin typeface="Times New Roman" pitchFamily="18" charset="0"/>
              <a:cs typeface="Times New Roman" pitchFamily="18" charset="0"/>
            </a:endParaRPr>
          </a:p>
          <a:p>
            <a:pPr>
              <a:buClr>
                <a:srgbClr val="8AD0D6"/>
              </a:buClr>
            </a:pPr>
            <a:r>
              <a:rPr lang="sr" sz="2400" dirty="0">
                <a:latin typeface="Times New Roman" pitchFamily="18" charset="0"/>
                <a:ea typeface="+mj-lt"/>
                <a:cs typeface="Times New Roman" pitchFamily="18" charset="0"/>
              </a:rPr>
              <a:t>Врше функцију прилошке одредбе за начин.</a:t>
            </a:r>
            <a:r>
              <a:rPr lang="en-US" sz="2400" dirty="0">
                <a:latin typeface="Times New Roman" pitchFamily="18" charset="0"/>
                <a:ea typeface="+mj-lt"/>
                <a:cs typeface="Times New Roman" pitchFamily="18" charset="0"/>
              </a:rPr>
              <a:t> </a:t>
            </a:r>
            <a:endParaRPr lang="en-US" sz="2400" dirty="0">
              <a:latin typeface="Times New Roman" pitchFamily="18" charset="0"/>
              <a:cs typeface="Times New Roman" pitchFamily="18" charset="0"/>
            </a:endParaRPr>
          </a:p>
          <a:p>
            <a:pPr>
              <a:buClr>
                <a:srgbClr val="8AD0D6"/>
              </a:buClr>
            </a:pPr>
            <a:r>
              <a:rPr lang="sr" sz="2400" dirty="0">
                <a:latin typeface="Times New Roman" pitchFamily="18" charset="0"/>
                <a:ea typeface="+mj-lt"/>
                <a:cs typeface="Times New Roman" pitchFamily="18" charset="0"/>
              </a:rPr>
              <a:t>Одвајају се запетом када су уметнуте или у инверзији.</a:t>
            </a:r>
            <a:r>
              <a:rPr lang="en-US" sz="2400" dirty="0">
                <a:latin typeface="Times New Roman" pitchFamily="18" charset="0"/>
                <a:ea typeface="+mj-lt"/>
                <a:cs typeface="Times New Roman" pitchFamily="18" charset="0"/>
              </a:rPr>
              <a:t> </a:t>
            </a:r>
            <a:endParaRPr lang="en-US" sz="2400" dirty="0">
              <a:latin typeface="Times New Roman" pitchFamily="18" charset="0"/>
              <a:cs typeface="Times New Roman" pitchFamily="18" charset="0"/>
            </a:endParaRPr>
          </a:p>
          <a:p>
            <a:pPr>
              <a:buClr>
                <a:srgbClr val="8AD0D6"/>
              </a:buClr>
            </a:pPr>
            <a:r>
              <a:rPr lang="sr" sz="2400" dirty="0">
                <a:latin typeface="Times New Roman" pitchFamily="18" charset="0"/>
                <a:ea typeface="+mj-lt"/>
                <a:cs typeface="Times New Roman" pitchFamily="18" charset="0"/>
              </a:rPr>
              <a:t>Везници: КАО ДА, КАО ШТО, КАКО, НЕГО ШТО, НЕГО ДА.</a:t>
            </a:r>
            <a:r>
              <a:rPr lang="en-US" sz="2400" dirty="0">
                <a:latin typeface="Times New Roman" pitchFamily="18" charset="0"/>
                <a:ea typeface="+mj-lt"/>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24776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592258-FF9C-4B98-936C-C3225959C541}"/>
              </a:ext>
            </a:extLst>
          </p:cNvPr>
          <p:cNvSpPr>
            <a:spLocks noGrp="1"/>
          </p:cNvSpPr>
          <p:nvPr>
            <p:ph idx="1"/>
          </p:nvPr>
        </p:nvSpPr>
        <p:spPr>
          <a:xfrm>
            <a:off x="1347727" y="1334050"/>
            <a:ext cx="8946541" cy="4195481"/>
          </a:xfrm>
        </p:spPr>
        <p:txBody>
          <a:bodyPr vert="horz" lIns="91440" tIns="45720" rIns="91440" bIns="45720" rtlCol="0" anchor="t">
            <a:normAutofit/>
          </a:bodyPr>
          <a:lstStyle/>
          <a:p>
            <a:r>
              <a:rPr lang="sr" sz="3000" dirty="0">
                <a:latin typeface="Times New Roman" pitchFamily="18" charset="0"/>
                <a:cs typeface="Times New Roman" pitchFamily="18" charset="0"/>
              </a:rPr>
              <a:t>Поређење по једнакости – радње се пореде по сличности.</a:t>
            </a:r>
            <a:endParaRPr lang="en-US" sz="3000" dirty="0">
              <a:latin typeface="Times New Roman" pitchFamily="18" charset="0"/>
              <a:cs typeface="Times New Roman" pitchFamily="18" charset="0"/>
            </a:endParaRPr>
          </a:p>
          <a:p>
            <a:pPr marL="0" indent="0">
              <a:buClr>
                <a:srgbClr val="8AD0D6"/>
              </a:buClr>
              <a:buNone/>
            </a:pPr>
            <a:r>
              <a:rPr lang="sr" sz="3000" dirty="0">
                <a:latin typeface="Times New Roman" pitchFamily="18" charset="0"/>
                <a:cs typeface="Times New Roman" pitchFamily="18" charset="0"/>
              </a:rPr>
              <a:t>    Гледа у њега као да се моли.</a:t>
            </a:r>
            <a:r>
              <a:rPr lang="en-US" sz="3000" dirty="0">
                <a:latin typeface="Times New Roman" pitchFamily="18" charset="0"/>
                <a:cs typeface="Times New Roman" pitchFamily="18" charset="0"/>
              </a:rPr>
              <a:t> </a:t>
            </a:r>
            <a:endParaRPr lang="en-US" sz="3000" dirty="0">
              <a:latin typeface="Times New Roman" pitchFamily="18" charset="0"/>
              <a:ea typeface="+mj-lt"/>
              <a:cs typeface="Times New Roman" pitchFamily="18" charset="0"/>
            </a:endParaRPr>
          </a:p>
          <a:p>
            <a:pPr marL="0" indent="0">
              <a:buNone/>
            </a:pPr>
            <a:endParaRPr lang="en-US" sz="3000" dirty="0">
              <a:latin typeface="Times New Roman" pitchFamily="18" charset="0"/>
              <a:cs typeface="Times New Roman" pitchFamily="18" charset="0"/>
            </a:endParaRPr>
          </a:p>
          <a:p>
            <a:pPr>
              <a:buClr>
                <a:srgbClr val="8AD0D6"/>
              </a:buClr>
            </a:pPr>
            <a:r>
              <a:rPr lang="sr" sz="3000" dirty="0">
                <a:latin typeface="Times New Roman" pitchFamily="18" charset="0"/>
                <a:cs typeface="Times New Roman" pitchFamily="18" charset="0"/>
              </a:rPr>
              <a:t>Поређење по неједнакости – врши се поређење по различитости.</a:t>
            </a:r>
            <a:endParaRPr lang="en-US" sz="3000" dirty="0">
              <a:latin typeface="Times New Roman" pitchFamily="18" charset="0"/>
              <a:ea typeface="+mj-lt"/>
              <a:cs typeface="Times New Roman" pitchFamily="18" charset="0"/>
            </a:endParaRPr>
          </a:p>
          <a:p>
            <a:pPr marL="0" indent="0">
              <a:buClr>
                <a:srgbClr val="8AD0D6"/>
              </a:buClr>
              <a:buNone/>
            </a:pPr>
            <a:r>
              <a:rPr lang="sr" sz="3000" dirty="0">
                <a:latin typeface="Times New Roman" pitchFamily="18" charset="0"/>
                <a:cs typeface="Times New Roman" pitchFamily="18" charset="0"/>
              </a:rPr>
              <a:t>    Говорила је гласније него што је смјела.</a:t>
            </a:r>
            <a:r>
              <a:rPr lang="en-US" sz="3000" dirty="0">
                <a:latin typeface="Times New Roman" pitchFamily="18" charset="0"/>
                <a:cs typeface="Times New Roman" pitchFamily="18" charset="0"/>
              </a:rPr>
              <a:t> </a:t>
            </a:r>
          </a:p>
        </p:txBody>
      </p:sp>
    </p:spTree>
    <p:extLst>
      <p:ext uri="{BB962C8B-B14F-4D97-AF65-F5344CB8AC3E}">
        <p14:creationId xmlns="" xmlns:p14="http://schemas.microsoft.com/office/powerpoint/2010/main" val="99570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BA" sz="4000" dirty="0" smtClean="0">
                <a:latin typeface="Times New Roman" pitchFamily="18" charset="0"/>
                <a:cs typeface="Times New Roman" pitchFamily="18" charset="0"/>
              </a:rPr>
              <a:t>Задаци за вјежбу</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1141412" y="1583018"/>
            <a:ext cx="8946541" cy="4195481"/>
          </a:xfrm>
        </p:spPr>
        <p:txBody>
          <a:bodyPr>
            <a:normAutofit lnSpcReduction="10000"/>
          </a:bodyPr>
          <a:lstStyle/>
          <a:p>
            <a:pPr marL="514350" lvl="0" indent="-514350">
              <a:buNone/>
            </a:pPr>
            <a:r>
              <a:rPr lang="sr-Latn-CS" sz="3000" dirty="0" smtClean="0">
                <a:latin typeface="Times New Roman" pitchFamily="18" charset="0"/>
                <a:cs typeface="Times New Roman" pitchFamily="18" charset="0"/>
              </a:rPr>
              <a:t>1. Анализирај сљедеће сложене реченице:</a:t>
            </a:r>
          </a:p>
          <a:p>
            <a:pPr>
              <a:buNone/>
            </a:pPr>
            <a:endParaRPr lang="sr-Latn-RS"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Јелена је остварила бољи резултат него што смо очекивали.</a:t>
            </a:r>
            <a:endParaRPr lang="en-US"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Боље је да одем на излет него да останем у граду.</a:t>
            </a:r>
            <a:endParaRPr lang="en-US"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Књига је</a:t>
            </a:r>
            <a:r>
              <a:rPr lang="sr-Cyrl-BA" sz="3000" dirty="0" smtClean="0">
                <a:latin typeface="Times New Roman" pitchFamily="18" charset="0"/>
                <a:cs typeface="Times New Roman" pitchFamily="18" charset="0"/>
              </a:rPr>
              <a:t> била</a:t>
            </a:r>
            <a:r>
              <a:rPr lang="sr-Latn-CS" sz="3000" dirty="0" smtClean="0">
                <a:latin typeface="Times New Roman" pitchFamily="18" charset="0"/>
                <a:cs typeface="Times New Roman" pitchFamily="18" charset="0"/>
              </a:rPr>
              <a:t> љепша него што смо замишљали.</a:t>
            </a:r>
            <a:endParaRPr lang="en-US"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Нешто лупну у кући као да су се прозори отворили.</a:t>
            </a:r>
            <a:endParaRPr lang="en-US" sz="3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0249" y="1674095"/>
            <a:ext cx="8946541" cy="4195481"/>
          </a:xfrm>
        </p:spPr>
        <p:txBody>
          <a:bodyPr/>
          <a:lstStyle/>
          <a:p>
            <a:pPr>
              <a:buNone/>
            </a:pPr>
            <a:r>
              <a:rPr lang="sr-Cyrl-BA" sz="28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Јелена је остварила бољи резултат </a:t>
            </a:r>
            <a:r>
              <a:rPr lang="sr-Latn-CS" sz="3000" dirty="0" smtClean="0">
                <a:solidFill>
                  <a:schemeClr val="accent2"/>
                </a:solidFill>
                <a:latin typeface="Times New Roman" pitchFamily="18" charset="0"/>
                <a:cs typeface="Times New Roman" pitchFamily="18" charset="0"/>
              </a:rPr>
              <a:t>него што </a:t>
            </a:r>
            <a:r>
              <a:rPr lang="sr-Latn-CS" sz="3000" dirty="0" smtClean="0">
                <a:latin typeface="Times New Roman" pitchFamily="18" charset="0"/>
                <a:cs typeface="Times New Roman" pitchFamily="18" charset="0"/>
              </a:rPr>
              <a:t>смо очекивали.</a:t>
            </a:r>
            <a:endParaRPr lang="en-US"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Боље је да одем на излет </a:t>
            </a:r>
            <a:r>
              <a:rPr lang="sr-Latn-CS" sz="3000" dirty="0" smtClean="0">
                <a:solidFill>
                  <a:schemeClr val="accent2"/>
                </a:solidFill>
                <a:latin typeface="Times New Roman" pitchFamily="18" charset="0"/>
                <a:cs typeface="Times New Roman" pitchFamily="18" charset="0"/>
              </a:rPr>
              <a:t>него да</a:t>
            </a:r>
            <a:r>
              <a:rPr lang="sr-Latn-CS" sz="3000" dirty="0" smtClean="0">
                <a:latin typeface="Times New Roman" pitchFamily="18" charset="0"/>
                <a:cs typeface="Times New Roman" pitchFamily="18" charset="0"/>
              </a:rPr>
              <a:t> останем у граду.</a:t>
            </a:r>
            <a:endParaRPr lang="en-US"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Књига је</a:t>
            </a:r>
            <a:r>
              <a:rPr lang="sr-Cyrl-BA" sz="3000" dirty="0" smtClean="0">
                <a:latin typeface="Times New Roman" pitchFamily="18" charset="0"/>
                <a:cs typeface="Times New Roman" pitchFamily="18" charset="0"/>
              </a:rPr>
              <a:t> била</a:t>
            </a:r>
            <a:r>
              <a:rPr lang="sr-Latn-CS" sz="3000" dirty="0" smtClean="0">
                <a:latin typeface="Times New Roman" pitchFamily="18" charset="0"/>
                <a:cs typeface="Times New Roman" pitchFamily="18" charset="0"/>
              </a:rPr>
              <a:t> љепша </a:t>
            </a:r>
            <a:r>
              <a:rPr lang="sr-Latn-CS" sz="3000" dirty="0" smtClean="0">
                <a:solidFill>
                  <a:schemeClr val="accent2"/>
                </a:solidFill>
                <a:latin typeface="Times New Roman" pitchFamily="18" charset="0"/>
                <a:cs typeface="Times New Roman" pitchFamily="18" charset="0"/>
              </a:rPr>
              <a:t>него што</a:t>
            </a:r>
            <a:r>
              <a:rPr lang="sr-Latn-CS" sz="3000" dirty="0" smtClean="0">
                <a:latin typeface="Times New Roman" pitchFamily="18" charset="0"/>
                <a:cs typeface="Times New Roman" pitchFamily="18" charset="0"/>
              </a:rPr>
              <a:t> смо замишљали.</a:t>
            </a:r>
            <a:endParaRPr lang="en-US"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Нешто лупну у кући </a:t>
            </a:r>
            <a:r>
              <a:rPr lang="sr-Latn-CS" sz="3000" dirty="0" smtClean="0">
                <a:solidFill>
                  <a:schemeClr val="accent2"/>
                </a:solidFill>
                <a:latin typeface="Times New Roman" pitchFamily="18" charset="0"/>
                <a:cs typeface="Times New Roman" pitchFamily="18" charset="0"/>
              </a:rPr>
              <a:t>као да</a:t>
            </a:r>
            <a:r>
              <a:rPr lang="sr-Latn-CS" sz="3000" dirty="0" smtClean="0">
                <a:latin typeface="Times New Roman" pitchFamily="18" charset="0"/>
                <a:cs typeface="Times New Roman" pitchFamily="18" charset="0"/>
              </a:rPr>
              <a:t> су се прозори отворили.</a:t>
            </a:r>
            <a:endParaRPr lang="en-US" sz="3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6375" y="1569592"/>
            <a:ext cx="8946541" cy="4195481"/>
          </a:xfrm>
        </p:spPr>
        <p:txBody>
          <a:bodyPr>
            <a:normAutofit/>
          </a:bodyPr>
          <a:lstStyle/>
          <a:p>
            <a:pPr lvl="0">
              <a:buNone/>
            </a:pPr>
            <a:r>
              <a:rPr lang="sr-Cyrl-BA" sz="2800" dirty="0" smtClean="0">
                <a:latin typeface="Times New Roman" pitchFamily="18" charset="0"/>
                <a:cs typeface="Times New Roman" pitchFamily="18" charset="0"/>
              </a:rPr>
              <a:t>2. </a:t>
            </a:r>
            <a:r>
              <a:rPr lang="sr-Latn-CS" sz="3000" dirty="0" smtClean="0">
                <a:latin typeface="Times New Roman" pitchFamily="18" charset="0"/>
                <a:cs typeface="Times New Roman" pitchFamily="18" charset="0"/>
              </a:rPr>
              <a:t>Преобликуј прилошке одредбе за начин у начинске реченице.</a:t>
            </a:r>
            <a:endParaRPr lang="en-US" sz="3000" dirty="0" smtClean="0">
              <a:latin typeface="Times New Roman" pitchFamily="18" charset="0"/>
              <a:cs typeface="Times New Roman" pitchFamily="18" charset="0"/>
            </a:endParaRPr>
          </a:p>
          <a:p>
            <a:pPr>
              <a:buNone/>
            </a:pPr>
            <a:r>
              <a:rPr lang="sr-Latn-CS" sz="3000" dirty="0" smtClean="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Резервни играчи су играли боље него првотимци.</a:t>
            </a:r>
            <a:endParaRPr lang="en-US"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Ријека је шумила тихо шапућући.</a:t>
            </a:r>
            <a:endParaRPr lang="en-US"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Ана је пажљиво слушала учитељицу.</a:t>
            </a:r>
            <a:endParaRPr lang="en-US"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Орлови брзо лете.</a:t>
            </a:r>
            <a:endParaRPr lang="en-US" sz="3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219201"/>
            <a:ext cx="8946541" cy="4924696"/>
          </a:xfrm>
        </p:spPr>
        <p:txBody>
          <a:bodyPr>
            <a:normAutofit/>
          </a:bodyPr>
          <a:lstStyle/>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Резервни играчи су играли боље него што су играли првотимци.</a:t>
            </a:r>
          </a:p>
          <a:p>
            <a:pPr>
              <a:buNone/>
            </a:pPr>
            <a:endParaRPr lang="en-US"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Ријека је шумила као да тихо шапуће.</a:t>
            </a:r>
          </a:p>
          <a:p>
            <a:pPr>
              <a:buNone/>
            </a:pPr>
            <a:endParaRPr lang="en-US"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Ана је слушала учитељицу као да је опчињена .</a:t>
            </a:r>
          </a:p>
          <a:p>
            <a:pPr>
              <a:buNone/>
            </a:pPr>
            <a:endParaRPr lang="en-US"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Орлови лете брже него што лете ласте.</a:t>
            </a:r>
            <a:endParaRPr lang="en-US" sz="3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7464" y="1308335"/>
            <a:ext cx="9122390" cy="4195481"/>
          </a:xfrm>
        </p:spPr>
        <p:txBody>
          <a:bodyPr>
            <a:normAutofit lnSpcReduction="10000"/>
          </a:bodyPr>
          <a:lstStyle/>
          <a:p>
            <a:pPr lvl="0">
              <a:buNone/>
            </a:pPr>
            <a:r>
              <a:rPr lang="sr-Cyrl-BA" sz="3000" dirty="0" smtClean="0">
                <a:latin typeface="Times New Roman" pitchFamily="18" charset="0"/>
                <a:cs typeface="Times New Roman" pitchFamily="18" charset="0"/>
              </a:rPr>
              <a:t>3. </a:t>
            </a:r>
            <a:r>
              <a:rPr lang="sr-Latn-CS" sz="3000" dirty="0" smtClean="0">
                <a:latin typeface="Times New Roman" pitchFamily="18" charset="0"/>
                <a:cs typeface="Times New Roman" pitchFamily="18" charset="0"/>
              </a:rPr>
              <a:t>Неки од сљедећих везника не припадају низу</a:t>
            </a: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Пронађи их и подвуци.</a:t>
            </a:r>
            <a:endParaRPr lang="sr-Cyrl-BA" sz="3000" dirty="0" smtClean="0">
              <a:latin typeface="Times New Roman" pitchFamily="18" charset="0"/>
              <a:cs typeface="Times New Roman" pitchFamily="18" charset="0"/>
            </a:endParaRPr>
          </a:p>
          <a:p>
            <a:pPr lvl="0">
              <a:buNone/>
            </a:pPr>
            <a:endParaRPr lang="en-US"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КАО ДА, ГДЈЕ, КАО ШТО, КАКО, НЕГО ДА, КУДА, НЕГО ШТО</a:t>
            </a:r>
            <a:endParaRPr lang="en-US" sz="3000" dirty="0" smtClean="0">
              <a:latin typeface="Times New Roman" pitchFamily="18" charset="0"/>
              <a:cs typeface="Times New Roman" pitchFamily="18" charset="0"/>
            </a:endParaRPr>
          </a:p>
          <a:p>
            <a:endParaRPr lang="sr-Cyrl-BA" sz="3000" dirty="0" smtClean="0">
              <a:latin typeface="Times New Roman" pitchFamily="18" charset="0"/>
              <a:cs typeface="Times New Roman" pitchFamily="18" charset="0"/>
            </a:endParaRPr>
          </a:p>
          <a:p>
            <a:pPr>
              <a:buNone/>
            </a:pPr>
            <a:r>
              <a:rPr lang="sr-Cyrl-BA" sz="3000" dirty="0" smtClean="0">
                <a:latin typeface="Times New Roman" pitchFamily="18" charset="0"/>
                <a:cs typeface="Times New Roman" pitchFamily="18" charset="0"/>
              </a:rPr>
              <a:t>    </a:t>
            </a:r>
            <a:r>
              <a:rPr lang="sr-Latn-CS" sz="3000" dirty="0" smtClean="0">
                <a:latin typeface="Times New Roman" pitchFamily="18" charset="0"/>
                <a:cs typeface="Times New Roman" pitchFamily="18" charset="0"/>
              </a:rPr>
              <a:t>КАО ДА, </a:t>
            </a:r>
            <a:r>
              <a:rPr lang="sr-Latn-CS" sz="3000" u="sng" dirty="0" smtClean="0">
                <a:latin typeface="Times New Roman" pitchFamily="18" charset="0"/>
                <a:cs typeface="Times New Roman" pitchFamily="18" charset="0"/>
              </a:rPr>
              <a:t>ГДЈЕ</a:t>
            </a:r>
            <a:r>
              <a:rPr lang="sr-Latn-CS" sz="3000" dirty="0" smtClean="0">
                <a:latin typeface="Times New Roman" pitchFamily="18" charset="0"/>
                <a:cs typeface="Times New Roman" pitchFamily="18" charset="0"/>
              </a:rPr>
              <a:t>, КАО ШТО, КАКО, НЕГО ДА, </a:t>
            </a:r>
            <a:r>
              <a:rPr lang="sr-Latn-CS" sz="3000" u="sng" dirty="0" smtClean="0">
                <a:latin typeface="Times New Roman" pitchFamily="18" charset="0"/>
                <a:cs typeface="Times New Roman" pitchFamily="18" charset="0"/>
              </a:rPr>
              <a:t>КУДА</a:t>
            </a:r>
            <a:r>
              <a:rPr lang="sr-Latn-CS" sz="3000" dirty="0" smtClean="0">
                <a:latin typeface="Times New Roman" pitchFamily="18" charset="0"/>
                <a:cs typeface="Times New Roman" pitchFamily="18" charset="0"/>
              </a:rPr>
              <a:t>, НЕГО ШТО</a:t>
            </a:r>
            <a:endParaRPr lang="en-US" sz="3000" u="sng"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65760"/>
            <a:ext cx="9294722" cy="6061166"/>
          </a:xfrm>
        </p:spPr>
        <p:txBody>
          <a:bodyPr>
            <a:normAutofit fontScale="62500" lnSpcReduction="20000"/>
          </a:bodyPr>
          <a:lstStyle/>
          <a:p>
            <a:pPr algn="just">
              <a:lnSpc>
                <a:spcPct val="120000"/>
              </a:lnSpc>
              <a:buNone/>
            </a:pPr>
            <a:r>
              <a:rPr lang="sr-Cyrl-BA" sz="4000" dirty="0" smtClean="0">
                <a:latin typeface="Times New Roman" pitchFamily="18" charset="0"/>
                <a:cs typeface="Times New Roman" pitchFamily="18" charset="0"/>
              </a:rPr>
              <a:t>4. Из датог одломка издвој:</a:t>
            </a:r>
          </a:p>
          <a:p>
            <a:pPr algn="just">
              <a:lnSpc>
                <a:spcPct val="120000"/>
              </a:lnSpc>
              <a:buNone/>
            </a:pPr>
            <a:r>
              <a:rPr lang="sr-Cyrl-BA" sz="4000" dirty="0" smtClean="0">
                <a:latin typeface="Times New Roman" pitchFamily="18" charset="0"/>
                <a:cs typeface="Times New Roman" pitchFamily="18" charset="0"/>
              </a:rPr>
              <a:t>а) прилошке одредбе за начин</a:t>
            </a:r>
          </a:p>
          <a:p>
            <a:pPr algn="just">
              <a:lnSpc>
                <a:spcPct val="120000"/>
              </a:lnSpc>
              <a:buNone/>
            </a:pPr>
            <a:r>
              <a:rPr lang="sr-Cyrl-BA" sz="4000" dirty="0" smtClean="0">
                <a:latin typeface="Times New Roman" pitchFamily="18" charset="0"/>
                <a:cs typeface="Times New Roman" pitchFamily="18" charset="0"/>
              </a:rPr>
              <a:t>б) начинске (поредбене) реченице</a:t>
            </a:r>
          </a:p>
          <a:p>
            <a:pPr algn="just">
              <a:lnSpc>
                <a:spcPct val="120000"/>
              </a:lnSpc>
              <a:buNone/>
            </a:pPr>
            <a:endParaRPr lang="sr-Cyrl-BA" sz="3500" dirty="0" smtClean="0">
              <a:latin typeface="Times New Roman" pitchFamily="18" charset="0"/>
              <a:cs typeface="Times New Roman" pitchFamily="18" charset="0"/>
            </a:endParaRPr>
          </a:p>
          <a:p>
            <a:pPr algn="just">
              <a:lnSpc>
                <a:spcPct val="120000"/>
              </a:lnSpc>
              <a:buNone/>
            </a:pPr>
            <a:r>
              <a:rPr lang="sr-Cyrl-BA" sz="3600" dirty="0" smtClean="0">
                <a:latin typeface="Times New Roman" pitchFamily="18" charset="0"/>
                <a:cs typeface="Times New Roman" pitchFamily="18" charset="0"/>
              </a:rPr>
              <a:t>     </a:t>
            </a:r>
            <a:r>
              <a:rPr lang="sr-Latn-CS" sz="4300" dirty="0" smtClean="0">
                <a:latin typeface="Times New Roman" pitchFamily="18" charset="0"/>
                <a:cs typeface="Times New Roman" pitchFamily="18" charset="0"/>
              </a:rPr>
              <a:t>Љетовали смо на Неретви. Дивио сам се природи која је окружује. Многобројне врбе су чудно повиле своје гране као да се огледају у њеној води. На обалама ријеке дјеца са накривљеним качкетима забацују удице и стрпљиво, као што то раде стари рибари, чекају да пловак задрхти или да лукава пастрмка скине мамац са удице. Они риболову приступају озбиљније него што то чине старији. Мале уловљене рибе увијек враћају у ријеку поштујући савјете правих рибара.</a:t>
            </a:r>
            <a:endParaRPr lang="en-US" sz="43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TF00001246</Template>
  <TotalTime>89</TotalTime>
  <Words>602</Words>
  <Application>Microsoft Office PowerPoint</Application>
  <PresentationFormat>Прилагођавање</PresentationFormat>
  <Paragraphs>103</Paragraphs>
  <Slides>16</Slides>
  <Notes>0</Notes>
  <HiddenSlides>0</HiddenSlides>
  <MMClips>0</MMClips>
  <ScaleCrop>false</ScaleCrop>
  <HeadingPairs>
    <vt:vector size="4" baseType="variant">
      <vt:variant>
        <vt:lpstr>Тема</vt:lpstr>
      </vt:variant>
      <vt:variant>
        <vt:i4>1</vt:i4>
      </vt:variant>
      <vt:variant>
        <vt:lpstr>Наслови слајдова</vt:lpstr>
      </vt:variant>
      <vt:variant>
        <vt:i4>16</vt:i4>
      </vt:variant>
    </vt:vector>
  </HeadingPairs>
  <TitlesOfParts>
    <vt:vector size="17" baseType="lpstr">
      <vt:lpstr>Ion</vt:lpstr>
      <vt:lpstr>НАЧИНСКЕ (ПОРЕДБЕНЕ) РЕЧЕНИЦЕ</vt:lpstr>
      <vt:lpstr>Начинске реченице</vt:lpstr>
      <vt:lpstr>Слајд 3</vt:lpstr>
      <vt:lpstr>Задаци за вјежбу</vt:lpstr>
      <vt:lpstr>Слајд 5</vt:lpstr>
      <vt:lpstr>Слајд 6</vt:lpstr>
      <vt:lpstr>Слајд 7</vt:lpstr>
      <vt:lpstr>Слајд 8</vt:lpstr>
      <vt:lpstr>Слајд 9</vt:lpstr>
      <vt:lpstr>Слајд 10</vt:lpstr>
      <vt:lpstr>Слајд 11</vt:lpstr>
      <vt:lpstr>Поређење по једнакости   </vt:lpstr>
      <vt:lpstr>Слајд 13</vt:lpstr>
      <vt:lpstr>Слајд 14</vt:lpstr>
      <vt:lpstr>Слајд 15</vt:lpstr>
      <vt:lpstr>Слајд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DRAGANA</cp:lastModifiedBy>
  <cp:revision>366</cp:revision>
  <dcterms:created xsi:type="dcterms:W3CDTF">2021-02-04T14:43:37Z</dcterms:created>
  <dcterms:modified xsi:type="dcterms:W3CDTF">2021-02-04T18:33:16Z</dcterms:modified>
</cp:coreProperties>
</file>