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172CE2-040C-4B3C-BFDD-DFD238CC9F5D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F03796-53B4-4478-B09A-B100AE43C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678" y="533400"/>
            <a:ext cx="5429288" cy="2868168"/>
          </a:xfrm>
        </p:spPr>
        <p:txBody>
          <a:bodyPr/>
          <a:lstStyle/>
          <a:p>
            <a:pPr algn="ctr"/>
            <a:r>
              <a:rPr lang="sr-Latn-R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 prove dove le facciamo?”</a:t>
            </a:r>
            <a:endParaRPr lang="en-US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držimo probe?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55229" cy="6108652"/>
          </a:xfrm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5500726" cy="1203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/>
              <a:t>Ja sam tamo bila, prelijepa je. Ali kako ćemo otići tamo, Dino?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2428868"/>
            <a:ext cx="2000264" cy="334848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/>
              <a:t>Možda nas može odvesti moj otac… Još ga trebam ubijediti.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2357422" y="1714488"/>
            <a:ext cx="357190" cy="50006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215074" y="2714620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292805" cy="5857916"/>
          </a:xfrm>
        </p:spPr>
      </p:pic>
      <p:sp>
        <p:nvSpPr>
          <p:cNvPr id="5" name="TextBox 4"/>
          <p:cNvSpPr txBox="1"/>
          <p:nvPr/>
        </p:nvSpPr>
        <p:spPr>
          <a:xfrm>
            <a:off x="857224" y="1928802"/>
            <a:ext cx="2143140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/>
              <a:t>Neće biti teško… Ako shvati da od toga zavisi tvoja pjevačka karijera…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00958" y="1500174"/>
            <a:ext cx="135732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Upravo, pomislio sam  na isto!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2214546" y="4429132"/>
            <a:ext cx="857256" cy="35719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8072462" y="3286124"/>
            <a:ext cx="357190" cy="1000132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  <a:ln>
            <a:noFill/>
          </a:ln>
        </p:spPr>
        <p:txBody>
          <a:bodyPr/>
          <a:lstStyle/>
          <a:p>
            <a:r>
              <a:rPr lang="it-IT" dirty="0" smtClean="0">
                <a:latin typeface="Arial Black" pitchFamily="34" charset="0"/>
              </a:rPr>
              <a:t>Compito: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7267604" cy="552706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Rispondete alle domande che avete nella pagina 37. del vostro libro: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ik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8524811" cy="3857652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>
            <a:off x="6858016" y="3500438"/>
            <a:ext cx="1357322" cy="1857388"/>
          </a:xfrm>
          <a:prstGeom prst="curvedLeftArrow">
            <a:avLst>
              <a:gd name="adj1" fmla="val 25000"/>
              <a:gd name="adj2" fmla="val 50000"/>
              <a:gd name="adj3" fmla="val 878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601949_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290"/>
            <a:ext cx="5786478" cy="3456797"/>
          </a:xfrm>
        </p:spPr>
      </p:pic>
      <p:pic>
        <p:nvPicPr>
          <p:cNvPr id="6" name="Picture 5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61362"/>
            <a:ext cx="7262686" cy="25107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va slika za prezentaci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4572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uga slika za prezentaci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2277"/>
            <a:ext cx="8464389" cy="6431433"/>
          </a:xfrm>
        </p:spPr>
      </p:pic>
      <p:pic>
        <p:nvPicPr>
          <p:cNvPr id="3" name="Content Placeholder 3" descr="Druga slika za prezentacij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464389" cy="6431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7857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strumento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15862"/>
            <a:ext cx="8551123" cy="5813533"/>
          </a:xfrm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485778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/>
              <a:t>Ok, sada kad smo odlučili da učestvujemo na </a:t>
            </a:r>
            <a:r>
              <a:rPr lang="sr-Latn-RS" sz="2400" dirty="0" smtClean="0"/>
              <a:t>takmičenju </a:t>
            </a:r>
            <a:r>
              <a:rPr lang="sr-Latn-RS" sz="2400" dirty="0" smtClean="0"/>
              <a:t>šta da radimo?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1214422"/>
            <a:ext cx="1928826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/>
              <a:t>Sljedeći korak će biti da izaberemo jednu ili dvije pjesme, a zatim…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2214546" y="2071678"/>
            <a:ext cx="285752" cy="57150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357950" y="3786190"/>
            <a:ext cx="642942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430" y="428604"/>
            <a:ext cx="8099206" cy="5857916"/>
          </a:xfrm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2286016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/>
              <a:t>… početi sa probama!  Kad smo kod toga, </a:t>
            </a:r>
            <a:r>
              <a:rPr lang="sr-Latn-RS" sz="2400" dirty="0" smtClean="0"/>
              <a:t>društvo, </a:t>
            </a:r>
            <a:r>
              <a:rPr lang="sr-Latn-RS" sz="2400" dirty="0" smtClean="0"/>
              <a:t>gdje ćemo držati probe?</a:t>
            </a:r>
          </a:p>
          <a:p>
            <a:pPr>
              <a:lnSpc>
                <a:spcPct val="150000"/>
              </a:lnSpc>
            </a:pPr>
            <a:r>
              <a:rPr lang="sr-Latn-RS" sz="2400" dirty="0" smtClean="0"/>
              <a:t>Ne možemo ih držati u školi.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4643446"/>
            <a:ext cx="54292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Š</a:t>
            </a:r>
            <a:r>
              <a:rPr lang="sr-Latn-RS" sz="2400" dirty="0" smtClean="0"/>
              <a:t>taviše…</a:t>
            </a:r>
          </a:p>
          <a:p>
            <a:r>
              <a:rPr lang="en-US" sz="2400" dirty="0" smtClean="0"/>
              <a:t>I</a:t>
            </a:r>
            <a:r>
              <a:rPr lang="sr-Latn-RS" sz="2400" dirty="0" smtClean="0"/>
              <a:t>mam ideju: možemo ići u kuću koju moji imaju u selu!</a:t>
            </a:r>
          </a:p>
          <a:p>
            <a:r>
              <a:rPr lang="sr-Latn-RS" sz="2400" dirty="0" smtClean="0"/>
              <a:t>Tamo nećemo smetati nikome. 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>
            <a:off x="2428860" y="2071678"/>
            <a:ext cx="714380" cy="35719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215206" y="4286256"/>
            <a:ext cx="357190" cy="7858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92" y="426740"/>
            <a:ext cx="8633087" cy="6074094"/>
          </a:xfrm>
        </p:spPr>
      </p:pic>
      <p:sp>
        <p:nvSpPr>
          <p:cNvPr id="5" name="TextBox 4"/>
          <p:cNvSpPr txBox="1"/>
          <p:nvPr/>
        </p:nvSpPr>
        <p:spPr>
          <a:xfrm>
            <a:off x="571472" y="1214422"/>
            <a:ext cx="5000660" cy="16864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/>
              <a:t>Bravo, Dino! Znala sam da možemo računati na tebe! Ponekad imaš sjajne ideje!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1785926"/>
            <a:ext cx="192882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</a:t>
            </a:r>
            <a:r>
              <a:rPr lang="sr-Latn-RS" sz="2400" dirty="0" smtClean="0"/>
              <a:t>e ponekad… uvijek. Možemo </a:t>
            </a:r>
            <a:r>
              <a:rPr lang="sr-Latn-RS" sz="2400" dirty="0" smtClean="0"/>
              <a:t>koristiti </a:t>
            </a:r>
            <a:r>
              <a:rPr lang="sr-Latn-RS" sz="2400" dirty="0" smtClean="0"/>
              <a:t>i klavijaturu mog oca!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2857488" y="2571744"/>
            <a:ext cx="285752" cy="57150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57884" y="3929066"/>
            <a:ext cx="785818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375439" cy="6012747"/>
          </a:xfrm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4357718" cy="175432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sr-Latn-RS" sz="2400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sr-Latn-RS" sz="2400" dirty="0" smtClean="0"/>
              <a:t>voj otac svira klavijaturu?!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5288340"/>
            <a:ext cx="51435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Svirao ju je kao mlad. Prije nekoliko godina ju je poklonio meni, ali ja </a:t>
            </a:r>
            <a:r>
              <a:rPr lang="sr-Latn-RS" sz="2400" dirty="0" smtClean="0"/>
              <a:t>nisam mnogo zainteresovan…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2714612" y="1500174"/>
            <a:ext cx="285752" cy="57150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858016" y="5000636"/>
            <a:ext cx="285752" cy="50006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52" y="268682"/>
            <a:ext cx="8055938" cy="6303589"/>
          </a:xfrm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621510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Ma naravno da si </a:t>
            </a:r>
            <a:r>
              <a:rPr lang="sr-Latn-RS" sz="2400" dirty="0" smtClean="0"/>
              <a:t>zainteresovan </a:t>
            </a:r>
            <a:r>
              <a:rPr lang="sr-Latn-RS" sz="2400" dirty="0" smtClean="0"/>
              <a:t>za tipke… ali one od računara! (hehe). Nisam nikad vidjela da sviraš </a:t>
            </a:r>
            <a:r>
              <a:rPr lang="sr-Latn-RS" sz="2400" dirty="0" smtClean="0"/>
              <a:t>neki muzički instrument…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429264"/>
            <a:ext cx="6715172" cy="120032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sr-Latn-RS" sz="2400" dirty="0" smtClean="0"/>
              <a:t>li ćeš me vidjeti da pjevam! </a:t>
            </a:r>
            <a:r>
              <a:rPr lang="en-US" sz="2400" dirty="0" smtClean="0"/>
              <a:t>U</a:t>
            </a:r>
            <a:r>
              <a:rPr lang="sr-Latn-RS" sz="2400" dirty="0" smtClean="0"/>
              <a:t> svakom slučaju </a:t>
            </a:r>
            <a:r>
              <a:rPr lang="sr-Latn-RS" sz="2400" dirty="0" smtClean="0"/>
              <a:t>ta klavijatura možda </a:t>
            </a:r>
            <a:r>
              <a:rPr lang="sr-Latn-RS" sz="2400" dirty="0" smtClean="0"/>
              <a:t>nije najnovija, ali ju možda možemo koristiti na </a:t>
            </a:r>
            <a:r>
              <a:rPr lang="sr-Latn-RS" sz="2400" dirty="0" smtClean="0"/>
              <a:t>takmičenju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5000628" y="1428736"/>
            <a:ext cx="285752" cy="428628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29190" y="5072074"/>
            <a:ext cx="285752" cy="42862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0364" y="207167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strumento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86129" cy="6072230"/>
          </a:xfrm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1857388" cy="2308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M</a:t>
            </a:r>
            <a:r>
              <a:rPr lang="sr-Latn-RS" sz="2400" dirty="0" smtClean="0"/>
              <a:t>ožda… Onda gdje je ta kuća?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214290"/>
            <a:ext cx="492922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</a:t>
            </a:r>
            <a:r>
              <a:rPr lang="sr-Latn-RS" sz="2400" dirty="0" smtClean="0"/>
              <a:t>lizu je Sesto Fiorentina, praktično u sred prirode.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2571736" y="1714488"/>
            <a:ext cx="857256" cy="35719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072330" y="1142984"/>
            <a:ext cx="285752" cy="428628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221</TotalTime>
  <Words>277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“Le prove dove le facciamo?”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Compito: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</cp:revision>
  <dcterms:created xsi:type="dcterms:W3CDTF">2021-02-12T08:39:23Z</dcterms:created>
  <dcterms:modified xsi:type="dcterms:W3CDTF">2021-02-14T09:40:53Z</dcterms:modified>
</cp:coreProperties>
</file>