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4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8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RS" sz="3200" b="1" dirty="0" smtClean="0"/>
              <a:t>ПРВА ВЛАДАВИНА МИЛОША ОБРЕНОВИЋА</a:t>
            </a:r>
            <a:br>
              <a:rPr lang="sr-Cyrl-RS" sz="3200" b="1" dirty="0" smtClean="0"/>
            </a:br>
            <a:r>
              <a:rPr lang="sr-Cyrl-RS" sz="3200" b="1" dirty="0" smtClean="0"/>
              <a:t>( 1815-1839 )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543800" cy="5211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sr-Cyrl-RS" sz="2400" dirty="0" smtClean="0"/>
          </a:p>
          <a:p>
            <a:pPr algn="just">
              <a:buFontTx/>
              <a:buChar char="-"/>
            </a:pPr>
            <a:r>
              <a:rPr lang="sr-Cyrl-RS" sz="2400" dirty="0" smtClean="0"/>
              <a:t>Уџбеник стр.144-148</a:t>
            </a:r>
          </a:p>
          <a:p>
            <a:pPr algn="just">
              <a:buNone/>
            </a:pPr>
            <a:r>
              <a:rPr lang="sr-Cyrl-RS" sz="2400" dirty="0" smtClean="0"/>
              <a:t>*Добијање аутономије  </a:t>
            </a:r>
            <a:r>
              <a:rPr lang="sr-Cyrl-RS" sz="2400" b="1" dirty="0" smtClean="0"/>
              <a:t>1830.године:</a:t>
            </a:r>
          </a:p>
          <a:p>
            <a:pPr algn="just">
              <a:buFontTx/>
              <a:buChar char="-"/>
            </a:pPr>
            <a:r>
              <a:rPr lang="sr-Cyrl-RS" sz="2400" dirty="0" smtClean="0"/>
              <a:t>Хатишериф 1830 и 1833.године; султанов Берат</a:t>
            </a:r>
          </a:p>
          <a:p>
            <a:pPr algn="just">
              <a:buFontTx/>
              <a:buChar char="-"/>
            </a:pPr>
            <a:endParaRPr lang="sr-Cyrl-RS" sz="2400" dirty="0" smtClean="0"/>
          </a:p>
          <a:p>
            <a:pPr algn="just">
              <a:buNone/>
            </a:pPr>
            <a:r>
              <a:rPr lang="sr-Cyrl-RS" sz="2400" dirty="0" smtClean="0"/>
              <a:t>*Апсолутизам кнеза Милоша</a:t>
            </a:r>
          </a:p>
          <a:p>
            <a:pPr algn="just">
              <a:buFontTx/>
              <a:buChar char="-"/>
            </a:pPr>
            <a:r>
              <a:rPr lang="sr-Cyrl-RS" sz="2400" dirty="0" smtClean="0"/>
              <a:t>Ђакова буна 1825. и Милетина буна 1835. године</a:t>
            </a:r>
          </a:p>
          <a:p>
            <a:pPr algn="just">
              <a:buFontTx/>
              <a:buChar char="-"/>
            </a:pPr>
            <a:r>
              <a:rPr lang="sr-Cyrl-RS" sz="2400" dirty="0" smtClean="0"/>
              <a:t>Сретењски устав 1835.године</a:t>
            </a:r>
          </a:p>
          <a:p>
            <a:pPr algn="just">
              <a:buFontTx/>
              <a:buChar char="-"/>
            </a:pPr>
            <a:endParaRPr lang="sr-Cyrl-RS" sz="2400" dirty="0" smtClean="0"/>
          </a:p>
          <a:p>
            <a:pPr algn="just">
              <a:buNone/>
            </a:pPr>
            <a:r>
              <a:rPr lang="sr-Cyrl-RS" sz="2400" dirty="0" smtClean="0"/>
              <a:t>*Турски устав 1838. године</a:t>
            </a:r>
          </a:p>
          <a:p>
            <a:pPr algn="just">
              <a:buFontTx/>
              <a:buChar char="-"/>
            </a:pPr>
            <a:r>
              <a:rPr lang="sr-Cyrl-RS" sz="2400" dirty="0" smtClean="0"/>
              <a:t>Владавина Михаила Обреновића 1839-1842 </a:t>
            </a:r>
          </a:p>
          <a:p>
            <a:pPr algn="just">
              <a:buFontTx/>
              <a:buChar char="-"/>
            </a:pPr>
            <a:endParaRPr lang="sr-Cyrl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dirty="0" smtClean="0"/>
              <a:t>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848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400" b="1" i="1" dirty="0" smtClean="0"/>
              <a:t>Прва владавина Милоша Обреновића</a:t>
            </a:r>
          </a:p>
          <a:p>
            <a:pPr algn="ctr">
              <a:buNone/>
            </a:pPr>
            <a:r>
              <a:rPr lang="sr-Cyrl-RS" sz="2400" b="1" i="1" dirty="0" smtClean="0"/>
              <a:t>1815-1839.</a:t>
            </a:r>
          </a:p>
          <a:p>
            <a:pPr>
              <a:buFontTx/>
              <a:buChar char="-"/>
            </a:pPr>
            <a:r>
              <a:rPr lang="sr-Cyrl-RS" sz="2800" i="1" dirty="0" smtClean="0"/>
              <a:t>Задаци: </a:t>
            </a:r>
          </a:p>
          <a:p>
            <a:pPr>
              <a:buFontTx/>
              <a:buChar char="-"/>
            </a:pPr>
            <a:r>
              <a:rPr lang="sr-Cyrl-RS" sz="2800" i="1" dirty="0" smtClean="0"/>
              <a:t>1. И</a:t>
            </a:r>
            <a:r>
              <a:rPr lang="sr-Cyrl-RS" sz="2800" dirty="0" smtClean="0"/>
              <a:t>здвоји забиљешке у </a:t>
            </a:r>
            <a:r>
              <a:rPr lang="sr-Cyrl-RS" sz="2800" b="1" dirty="0" smtClean="0"/>
              <a:t>својој свесци </a:t>
            </a:r>
            <a:r>
              <a:rPr lang="sr-Cyrl-RS" sz="2800" dirty="0" smtClean="0"/>
              <a:t>уз помоћ уџбеника, за сваки поднаслов</a:t>
            </a:r>
          </a:p>
          <a:p>
            <a:pPr>
              <a:buNone/>
            </a:pPr>
            <a:r>
              <a:rPr lang="sr-Cyrl-RS" sz="2800" dirty="0" smtClean="0"/>
              <a:t>     2.  Упознај се са </a:t>
            </a:r>
            <a:r>
              <a:rPr lang="sr-Cyrl-RS" sz="2800" b="1" dirty="0" smtClean="0"/>
              <a:t>новим</a:t>
            </a:r>
            <a:r>
              <a:rPr lang="sr-Cyrl-RS" sz="2800" dirty="0" smtClean="0"/>
              <a:t> појмовима и одговори на питања у своју свеску стр.148</a:t>
            </a:r>
          </a:p>
          <a:p>
            <a:pPr>
              <a:buNone/>
            </a:pPr>
            <a:r>
              <a:rPr lang="sr-Cyrl-RS" sz="2800" dirty="0" smtClean="0"/>
              <a:t>     3. </a:t>
            </a:r>
            <a:r>
              <a:rPr lang="sr-Cyrl-RS" sz="2800" b="1" dirty="0" smtClean="0"/>
              <a:t>За оне који желе више</a:t>
            </a:r>
            <a:r>
              <a:rPr lang="sr-Cyrl-RS" sz="2800" dirty="0" smtClean="0"/>
              <a:t>: Упореди по сличностима и разликама владавину Карађорђа и Милоша </a:t>
            </a:r>
            <a:r>
              <a:rPr lang="sr-Cyrl-RS" sz="2800" dirty="0" smtClean="0"/>
              <a:t>Обреновића</a:t>
            </a:r>
            <a:endParaRPr lang="en-US" sz="2800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sr-Cyrl-RS" sz="1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ВУК СТЕФАНОВИЋ КАРАЏИЋ,</a:t>
            </a:r>
            <a:br>
              <a:rPr lang="sr-Cyrl-RS" dirty="0" smtClean="0"/>
            </a:br>
            <a:r>
              <a:rPr lang="sr-Cyrl-RS" dirty="0" smtClean="0"/>
              <a:t>ИСТОРИОГРАФ СРПСКЕ РЕВОЛУЦИЈЕ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- </a:t>
            </a:r>
            <a:r>
              <a:rPr lang="sr-Cyrl-RS" sz="2800" dirty="0" smtClean="0"/>
              <a:t>историограф и етнограф</a:t>
            </a:r>
          </a:p>
          <a:p>
            <a:endParaRPr lang="sr-Cyrl-RS" sz="2800" dirty="0" smtClean="0"/>
          </a:p>
          <a:p>
            <a:r>
              <a:rPr lang="sr-Cyrl-RS" sz="2800" dirty="0" smtClean="0"/>
              <a:t>-  критиковао владавину Милоша Обреновића</a:t>
            </a:r>
          </a:p>
          <a:p>
            <a:endParaRPr lang="sr-Cyrl-RS" sz="2800" dirty="0" smtClean="0"/>
          </a:p>
          <a:p>
            <a:r>
              <a:rPr lang="sr-Cyrl-RS" sz="2800" dirty="0" smtClean="0"/>
              <a:t>-  Српски рјечник и часопис Даница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ВУК СТЕФАНОВИЋ КАРАЏИЋ,</a:t>
            </a:r>
            <a:br>
              <a:rPr lang="sr-Cyrl-RS" dirty="0" smtClean="0"/>
            </a:br>
            <a:r>
              <a:rPr lang="sr-Cyrl-RS" dirty="0" smtClean="0"/>
              <a:t>ИСТОРИОГРАФ СРПСКЕ РЕВОЛУЦИЈЕ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sr-Cyrl-RS" sz="2400" i="1" dirty="0" smtClean="0"/>
          </a:p>
          <a:p>
            <a:pPr>
              <a:buFontTx/>
              <a:buChar char="-"/>
            </a:pPr>
            <a:r>
              <a:rPr lang="sr-Cyrl-RS" sz="2800" i="1" dirty="0" smtClean="0"/>
              <a:t>Задаци</a:t>
            </a:r>
            <a:r>
              <a:rPr lang="sr-Cyrl-RS" sz="2800" i="1" dirty="0" smtClean="0"/>
              <a:t>: </a:t>
            </a:r>
          </a:p>
          <a:p>
            <a:pPr>
              <a:buFontTx/>
              <a:buChar char="-"/>
            </a:pPr>
            <a:r>
              <a:rPr lang="sr-Cyrl-RS" sz="2800" i="1" dirty="0" smtClean="0"/>
              <a:t>1. И</a:t>
            </a:r>
            <a:r>
              <a:rPr lang="sr-Cyrl-RS" sz="2800" dirty="0" smtClean="0"/>
              <a:t>здвоји забиљешке у </a:t>
            </a:r>
            <a:r>
              <a:rPr lang="sr-Cyrl-RS" sz="2800" b="1" dirty="0" smtClean="0"/>
              <a:t>својој свесци </a:t>
            </a:r>
            <a:r>
              <a:rPr lang="sr-Cyrl-RS" sz="2800" dirty="0" smtClean="0"/>
              <a:t>уз помоћ </a:t>
            </a:r>
            <a:r>
              <a:rPr lang="sr-Cyrl-RS" sz="2800" dirty="0" smtClean="0"/>
              <a:t>уџбеника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2.  Упознај се са </a:t>
            </a:r>
            <a:r>
              <a:rPr lang="sr-Cyrl-RS" sz="2800" b="1" dirty="0" smtClean="0"/>
              <a:t>новим</a:t>
            </a:r>
            <a:r>
              <a:rPr lang="sr-Cyrl-RS" sz="2800" dirty="0" smtClean="0"/>
              <a:t> појмовима и одговори на питања у своју свеску </a:t>
            </a:r>
            <a:r>
              <a:rPr lang="sr-Cyrl-RS" sz="2800" dirty="0" smtClean="0"/>
              <a:t>стр.152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3. </a:t>
            </a:r>
            <a:r>
              <a:rPr lang="sr-Cyrl-RS" sz="2800" b="1" dirty="0" smtClean="0"/>
              <a:t>За оне који желе више</a:t>
            </a:r>
            <a:r>
              <a:rPr lang="sr-Cyrl-RS" sz="2800" dirty="0" smtClean="0"/>
              <a:t>: </a:t>
            </a:r>
            <a:r>
              <a:rPr lang="sr-Cyrl-RS" sz="2800" dirty="0" smtClean="0"/>
              <a:t>Прочитај историјске изворе и занимљивости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174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ПРВА ВЛАДАВИНА МИЛОША ОБРЕНОВИЋА ( 1815-1839 )</vt:lpstr>
      <vt:lpstr>       </vt:lpstr>
      <vt:lpstr>ВУК СТЕФАНОВИЋ КАРАЏИЋ, ИСТОРИОГРАФ СРПСКЕ РЕВОЛУЦИЈЕ</vt:lpstr>
      <vt:lpstr>ВУК СТЕФАНОВИЋ КАРАЏИЋ, ИСТОРИОГРАФ СРПСКЕ РЕВОЛУЦИЈЕ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Milija Marjanovic</cp:lastModifiedBy>
  <cp:revision>62</cp:revision>
  <dcterms:created xsi:type="dcterms:W3CDTF">2017-07-14T07:47:05Z</dcterms:created>
  <dcterms:modified xsi:type="dcterms:W3CDTF">2020-03-16T12:22:26Z</dcterms:modified>
</cp:coreProperties>
</file>