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DC8AA2-2106-4852-B6A2-A5C5A9D6763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5F1733-26BA-4627-9D2D-CB8684DEA8E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845FC193-A5F9-4BC1-AB94-14B5F47805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792" y="0"/>
            <a:ext cx="53002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46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447800"/>
            <a:ext cx="5257800" cy="2286000"/>
          </a:xfrm>
        </p:spPr>
        <p:txBody>
          <a:bodyPr>
            <a:normAutofit/>
          </a:bodyPr>
          <a:lstStyle/>
          <a:p>
            <a:r>
              <a:rPr lang="sr-Cyrl-RS" sz="8800" dirty="0"/>
              <a:t>ГЛАГОЛИ</a:t>
            </a:r>
            <a:endParaRPr lang="en-US" sz="8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ГЛАГОЛИ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sr-Cyrl-RS" dirty="0"/>
              <a:t>                              </a:t>
            </a:r>
            <a:r>
              <a:rPr lang="sr-Cyrl-RS" sz="3200" dirty="0"/>
              <a:t>-  Врста ријечи у реченици</a:t>
            </a:r>
          </a:p>
          <a:p>
            <a:pPr>
              <a:buNone/>
            </a:pPr>
            <a:endParaRPr lang="sr-Cyrl-RS" sz="3200" dirty="0"/>
          </a:p>
          <a:p>
            <a:pPr>
              <a:buNone/>
            </a:pPr>
            <a:r>
              <a:rPr lang="sr-Cyrl-RS" sz="3200" dirty="0"/>
              <a:t>                        -  Означавају радњу</a:t>
            </a:r>
          </a:p>
          <a:p>
            <a:pPr>
              <a:buNone/>
            </a:pPr>
            <a:endParaRPr lang="sr-Cyrl-RS" sz="3200" dirty="0"/>
          </a:p>
          <a:p>
            <a:pPr>
              <a:buNone/>
            </a:pPr>
            <a:r>
              <a:rPr lang="sr-Cyrl-RS" sz="3200" dirty="0"/>
              <a:t>                        -  Одговарају на питање</a:t>
            </a:r>
          </a:p>
          <a:p>
            <a:pPr>
              <a:buNone/>
            </a:pPr>
            <a:r>
              <a:rPr lang="sr-Cyrl-RS" sz="3200" dirty="0"/>
              <a:t>                               ШТА РАДИ (неко)?</a:t>
            </a:r>
            <a:endParaRPr lang="en-US" sz="3200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sr-Cyrl-RS" dirty="0"/>
              <a:t>Примјери : ШТА НЕКО РАДИ ?</a:t>
            </a:r>
          </a:p>
          <a:p>
            <a:endParaRPr lang="sr-Cyrl-RS" dirty="0"/>
          </a:p>
          <a:p>
            <a:pPr>
              <a:buNone/>
            </a:pPr>
            <a:r>
              <a:rPr lang="sr-Cyrl-RS" dirty="0"/>
              <a:t>    ШЕТА , ПАДА , ТРЧИ , ПЈЕВА , ВОЗИ , ЗИДА , СЈЕДИ , ЧИТА , СУШИ , КОПА , ПРИЧА ...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71800" y="4038600"/>
            <a:ext cx="2514600" cy="10668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</a:rPr>
              <a:t>ПАПРИКА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3657600"/>
            <a:ext cx="11430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  РАСТЕ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4876800"/>
            <a:ext cx="11430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ЛИСТА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429000"/>
            <a:ext cx="10668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НИЧЕ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1400" y="5334000"/>
            <a:ext cx="11430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 </a:t>
            </a:r>
            <a:r>
              <a:rPr lang="sr-Cyrl-RS" dirty="0">
                <a:solidFill>
                  <a:schemeClr val="tx1"/>
                </a:solidFill>
              </a:rPr>
              <a:t>ЦВЈЕТА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52600" y="3810000"/>
            <a:ext cx="11430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 ЦВЈЕТА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4876800"/>
            <a:ext cx="11430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ЗРИ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sr-Cyrl-RS" dirty="0"/>
              <a:t>Шта можемо са папиром радити?</a:t>
            </a:r>
          </a:p>
          <a:p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00400" y="3200400"/>
            <a:ext cx="19812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 </a:t>
            </a:r>
            <a:r>
              <a:rPr lang="sr-Cyrl-RS" sz="2400" dirty="0">
                <a:solidFill>
                  <a:schemeClr val="tx1"/>
                </a:solidFill>
              </a:rPr>
              <a:t>ПАПИР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2362200"/>
            <a:ext cx="1295400" cy="3048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ПАЛИМО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2819400"/>
            <a:ext cx="14478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СЛАЖЕМО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4038600"/>
            <a:ext cx="15240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САВИЈАМО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2819400"/>
            <a:ext cx="14478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ТРГАМО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3886200"/>
            <a:ext cx="13716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РЕЖЕМО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29000" y="4572000"/>
            <a:ext cx="15240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ЛИЈЕПИМО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sr-Cyrl-RS" dirty="0"/>
              <a:t>ЗАДАЋА :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00400" y="2514600"/>
            <a:ext cx="1905000" cy="7620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 </a:t>
            </a:r>
            <a:r>
              <a:rPr lang="sr-Cyrl-RS" sz="2400" dirty="0">
                <a:solidFill>
                  <a:schemeClr val="tx1"/>
                </a:solidFill>
              </a:rPr>
              <a:t>ВОДА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0" y="2057400"/>
            <a:ext cx="16002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971800"/>
            <a:ext cx="16002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971800"/>
            <a:ext cx="16002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1600200"/>
            <a:ext cx="12954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2133600"/>
            <a:ext cx="14478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76600" y="3657600"/>
            <a:ext cx="15240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80</Words>
  <Application>Microsoft Office PowerPoint</Application>
  <PresentationFormat>Projekcija na ekranu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PowerPoint prezentacija</vt:lpstr>
      <vt:lpstr>ГЛАГОЛИ</vt:lpstr>
      <vt:lpstr>ГЛАГОЛИ</vt:lpstr>
      <vt:lpstr>PowerPoint prezentacija</vt:lpstr>
      <vt:lpstr>PowerPoint prezentacija</vt:lpstr>
      <vt:lpstr>PowerPoint prezentacija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ГЛАГОЛИ</dc:title>
  <dc:creator>Corporate Edition</dc:creator>
  <cp:lastModifiedBy>daliborkazeljko@outlook.com</cp:lastModifiedBy>
  <cp:revision>8</cp:revision>
  <dcterms:created xsi:type="dcterms:W3CDTF">2020-03-18T19:25:48Z</dcterms:created>
  <dcterms:modified xsi:type="dcterms:W3CDTF">2020-03-19T17:56:34Z</dcterms:modified>
</cp:coreProperties>
</file>