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FF8362-6543-4580-8CAE-3148684B671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F8BADE-25BF-4496-B41E-C415CF0D29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Топлота и топлотне појаве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642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744" cy="1143000"/>
          </a:xfrm>
        </p:spPr>
        <p:txBody>
          <a:bodyPr/>
          <a:lstStyle/>
          <a:p>
            <a:r>
              <a:rPr lang="sr-Cyrl-RS" b="1" dirty="0" smtClean="0"/>
              <a:t>АТОМ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798" y="1447798"/>
            <a:ext cx="4895850" cy="439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7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C01\Documents\h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64470"/>
            <a:ext cx="3484156" cy="313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PC01\Documents\vo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4" y="1520536"/>
            <a:ext cx="3539836" cy="353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67251" y="4696691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ВОДОНИК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480060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ХЕЛИЈУМ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45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82455"/>
            <a:ext cx="8201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Неуређено кретање молекула или других </a:t>
            </a:r>
            <a:r>
              <a:rPr lang="sr-Cyrl-RS" sz="2400" b="1" dirty="0" smtClean="0"/>
              <a:t>ч</a:t>
            </a:r>
            <a:r>
              <a:rPr lang="sr-Cyrl-RS" sz="2400" b="1" dirty="0" smtClean="0"/>
              <a:t>естица</a:t>
            </a:r>
          </a:p>
          <a:p>
            <a:r>
              <a:rPr lang="sr-Cyrl-RS" sz="2400" b="1" smtClean="0"/>
              <a:t> зове</a:t>
            </a:r>
            <a:r>
              <a:rPr lang="sr-Cyrl-RS" sz="2400" b="1" dirty="0"/>
              <a:t> </a:t>
            </a:r>
            <a:r>
              <a:rPr lang="sr-Cyrl-RS" sz="2400" b="1" smtClean="0"/>
              <a:t>се  </a:t>
            </a:r>
            <a:r>
              <a:rPr lang="sr-Cyrl-RS" sz="2400" b="1" smtClean="0"/>
              <a:t>топлотно </a:t>
            </a:r>
            <a:r>
              <a:rPr lang="sr-Cyrl-RS" sz="2400" b="1" smtClean="0"/>
              <a:t>кретање,</a:t>
            </a:r>
            <a:r>
              <a:rPr lang="en-US" sz="2400" b="1" smtClean="0"/>
              <a:t>  </a:t>
            </a:r>
            <a:r>
              <a:rPr lang="sr-Cyrl-RS" sz="2400" b="1" dirty="0" smtClean="0">
                <a:solidFill>
                  <a:srgbClr val="FF0000"/>
                </a:solidFill>
              </a:rPr>
              <a:t>БРАУНОВО </a:t>
            </a:r>
            <a:r>
              <a:rPr lang="sr-Cyrl-RS" sz="2400" b="1" dirty="0" smtClean="0">
                <a:solidFill>
                  <a:srgbClr val="FF0000"/>
                </a:solidFill>
              </a:rPr>
              <a:t>КРЕТАЊЕ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410200" cy="384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4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5400" b="1" dirty="0" smtClean="0"/>
              <a:t>Топлота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463117" cy="3238948"/>
          </a:xfrm>
        </p:spPr>
        <p:txBody>
          <a:bodyPr>
            <a:normAutofit/>
          </a:bodyPr>
          <a:lstStyle/>
          <a:p>
            <a:r>
              <a:rPr lang="sr-Cyrl-RS" sz="4000" b="1" dirty="0" smtClean="0"/>
              <a:t>Област физике која проучава топлотне појаве зове се наука о топлоти.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758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33710" cy="1258336"/>
          </a:xfrm>
        </p:spPr>
        <p:txBody>
          <a:bodyPr>
            <a:noAutofit/>
          </a:bodyPr>
          <a:lstStyle/>
          <a:p>
            <a:r>
              <a:rPr lang="sr-Cyrl-RS" sz="3600" b="1" dirty="0" smtClean="0"/>
              <a:t/>
            </a:r>
            <a:br>
              <a:rPr lang="sr-Cyrl-RS" sz="3600" b="1" dirty="0" smtClean="0"/>
            </a:br>
            <a:r>
              <a:rPr lang="sr-Cyrl-RS" sz="3600" b="1" dirty="0"/>
              <a:t/>
            </a:r>
            <a:br>
              <a:rPr lang="sr-Cyrl-RS" sz="3600" b="1" dirty="0"/>
            </a:br>
            <a:r>
              <a:rPr lang="sr-Cyrl-RS" sz="3600" b="1" dirty="0" smtClean="0"/>
              <a:t>Основне </a:t>
            </a:r>
            <a:r>
              <a:rPr lang="sr-Cyrl-RS" sz="3600" b="1" dirty="0"/>
              <a:t>величине којима се </a:t>
            </a:r>
            <a:r>
              <a:rPr lang="sr-Cyrl-RS" sz="3600" b="1" dirty="0" smtClean="0"/>
              <a:t>описују </a:t>
            </a:r>
            <a:r>
              <a:rPr lang="sr-Cyrl-RS" sz="3600" b="1" dirty="0"/>
              <a:t>топлотне појаве су:</a:t>
            </a:r>
            <a:br>
              <a:rPr lang="sr-Cyrl-R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b="1" dirty="0"/>
              <a:t>Температура</a:t>
            </a:r>
          </a:p>
          <a:p>
            <a:r>
              <a:rPr lang="sr-Cyrl-RS" sz="3200" b="1" dirty="0"/>
              <a:t>Унутрашња енергија</a:t>
            </a:r>
          </a:p>
          <a:p>
            <a:r>
              <a:rPr lang="sr-Cyrl-RS" sz="3200" b="1" dirty="0"/>
              <a:t>Количина топлоте</a:t>
            </a:r>
          </a:p>
          <a:p>
            <a:r>
              <a:rPr lang="sr-Cyrl-RS" sz="3200" b="1" dirty="0"/>
              <a:t>Запремина </a:t>
            </a:r>
          </a:p>
          <a:p>
            <a:r>
              <a:rPr lang="sr-Cyrl-RS" sz="3200" b="1" dirty="0"/>
              <a:t>Притисак  и др.....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85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ТОПЛОТНЕ ПОЈАВЕ</a:t>
            </a:r>
            <a:br>
              <a:rPr lang="sr-Cyrl-R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/>
              <a:t>Смрзавање</a:t>
            </a:r>
          </a:p>
          <a:p>
            <a:r>
              <a:rPr lang="sr-Cyrl-RS" sz="3200" b="1" dirty="0" smtClean="0"/>
              <a:t>Хлађење</a:t>
            </a:r>
          </a:p>
          <a:p>
            <a:r>
              <a:rPr lang="sr-Cyrl-RS" sz="3200" b="1" dirty="0" smtClean="0"/>
              <a:t>Загријавање</a:t>
            </a:r>
          </a:p>
          <a:p>
            <a:r>
              <a:rPr lang="sr-Cyrl-RS" sz="3200" b="1" dirty="0" smtClean="0"/>
              <a:t>Кључање</a:t>
            </a:r>
          </a:p>
          <a:p>
            <a:r>
              <a:rPr lang="sr-Cyrl-RS" sz="3200" b="1" dirty="0" smtClean="0"/>
              <a:t>Топљење</a:t>
            </a:r>
          </a:p>
          <a:p>
            <a:r>
              <a:rPr lang="sr-Cyrl-RS" sz="3200" b="1" dirty="0" smtClean="0"/>
              <a:t>Очвршћавање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951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570" y="304800"/>
            <a:ext cx="7024744" cy="1143000"/>
          </a:xfrm>
        </p:spPr>
        <p:txBody>
          <a:bodyPr>
            <a:normAutofit/>
          </a:bodyPr>
          <a:lstStyle/>
          <a:p>
            <a:r>
              <a:rPr lang="sr-Cyrl-RS" sz="3600" b="1" dirty="0" smtClean="0"/>
              <a:t>Топлотне појаве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Сви процеси и промјене на тијелима који се дешавају су топлотне појаве.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484" y="3124200"/>
            <a:ext cx="4004916" cy="281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0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oplotne pojave - Fizika za osnov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Крещение.Омовение в еврейских миквах.Иордан.Эмото Масару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95748"/>
            <a:ext cx="3581400" cy="252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Топлотне појаве – седми разред | Физика у Бранк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81216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aziza-physics.com/wp-content/uploads/2017/08/image074-300x2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0"/>
            <a:ext cx="28575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3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6777317" cy="3508977"/>
          </a:xfrm>
        </p:spPr>
        <p:txBody>
          <a:bodyPr>
            <a:normAutofit/>
          </a:bodyPr>
          <a:lstStyle/>
          <a:p>
            <a:r>
              <a:rPr lang="sr-Cyrl-RS" sz="3200" b="1" dirty="0" smtClean="0"/>
              <a:t>Да би смо потпуније разумјели топлотне појаве морамо бар у основним цртама упознати структуру материје.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45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01\Documents\molekul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1" y="1676400"/>
            <a:ext cx="4655246" cy="397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914400"/>
            <a:ext cx="3592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b="1" dirty="0" smtClean="0"/>
              <a:t>СУПСТАНЦИЈА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305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411" y="685800"/>
            <a:ext cx="7024744" cy="1143000"/>
          </a:xfrm>
        </p:spPr>
        <p:txBody>
          <a:bodyPr/>
          <a:lstStyle/>
          <a:p>
            <a:r>
              <a:rPr lang="sr-Cyrl-RS" b="1" dirty="0" smtClean="0"/>
              <a:t>МОЛЕКУЛА</a:t>
            </a:r>
            <a:endParaRPr lang="en-US" b="1" dirty="0"/>
          </a:p>
        </p:txBody>
      </p:sp>
      <p:pic>
        <p:nvPicPr>
          <p:cNvPr id="3074" name="Picture 2" descr="C:\Users\PC01\Documents\Dipolna_molekula_vo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125166" cy="417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85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Топлота и топлотне појаве</vt:lpstr>
      <vt:lpstr>Топлота</vt:lpstr>
      <vt:lpstr>  Основне величине којима се описују топлотне појаве су: </vt:lpstr>
      <vt:lpstr>ТОПЛОТНЕ ПОЈАВЕ </vt:lpstr>
      <vt:lpstr>Топлотне појаве</vt:lpstr>
      <vt:lpstr>PowerPoint Presentation</vt:lpstr>
      <vt:lpstr>PowerPoint Presentation</vt:lpstr>
      <vt:lpstr>PowerPoint Presentation</vt:lpstr>
      <vt:lpstr>МОЛЕКУЛА</vt:lpstr>
      <vt:lpstr>АТОМ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Топлота и топлотне појаве</dc:title>
  <dc:creator>PC01</dc:creator>
  <cp:lastModifiedBy>PC01</cp:lastModifiedBy>
  <cp:revision>9</cp:revision>
  <dcterms:created xsi:type="dcterms:W3CDTF">2020-03-31T09:44:14Z</dcterms:created>
  <dcterms:modified xsi:type="dcterms:W3CDTF">2020-03-31T13:26:16Z</dcterms:modified>
</cp:coreProperties>
</file>