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52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31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8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93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8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98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5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66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7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60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05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EC27-2931-47ED-82AD-70606B54AB5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7597-4C51-40CD-ACCB-F08A85F5F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3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34" y="496388"/>
            <a:ext cx="9144000" cy="2028567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rgbClr val="C00000"/>
                </a:solidFill>
              </a:rPr>
              <a:t>ВАСКРСЕЊЕ ЛАЗАРЕВО:</a:t>
            </a:r>
            <a:br>
              <a:rPr lang="sr-Cyrl-RS" sz="4400" b="1" dirty="0" smtClean="0">
                <a:solidFill>
                  <a:srgbClr val="C00000"/>
                </a:solidFill>
              </a:rPr>
            </a:br>
            <a:r>
              <a:rPr lang="sr-Cyrl-RS" sz="4400" b="1" dirty="0" smtClean="0">
                <a:solidFill>
                  <a:srgbClr val="C00000"/>
                </a:solidFill>
              </a:rPr>
              <a:t>„ЈА САМ ВАСКРСЕЊЕ </a:t>
            </a: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sr-Cyrl-RS" sz="4400" b="1" dirty="0" smtClean="0">
                <a:solidFill>
                  <a:srgbClr val="C00000"/>
                </a:solidFill>
              </a:rPr>
              <a:t>И ЖИВОТ“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4644" y="2743201"/>
            <a:ext cx="5486400" cy="3356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9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„Ево вам казујем тајну: ...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мртви ће васкрснути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нераспадљиви...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Јер треба ово распадљиво да се обуче у нераспадљивост, и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ово смртно да се обуче у бесмртност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“ (Кор 15,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</a:rPr>
              <a:t>51-53)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8341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Учење о васкрсењу мртвих представља темељ хришћанства.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Христос је васкрсао Лазара и наговијестио да ће приликом његовог Другог доласка бити свеопште васкрсење </a:t>
            </a:r>
            <a:r>
              <a:rPr lang="sr-Cyrl-RS" sz="2400" b="1" dirty="0" smtClean="0">
                <a:solidFill>
                  <a:srgbClr val="C00000"/>
                </a:solidFill>
              </a:rPr>
              <a:t>мртвих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sr-Cyrl-R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T</a:t>
            </a:r>
            <a:r>
              <a:rPr lang="sr-Cyrl-RS" sz="2400" b="1" dirty="0" smtClean="0">
                <a:solidFill>
                  <a:srgbClr val="C00000"/>
                </a:solidFill>
              </a:rPr>
              <a:t>оком </a:t>
            </a:r>
            <a:r>
              <a:rPr lang="sr-Cyrl-RS" sz="2400" b="1" dirty="0" smtClean="0">
                <a:solidFill>
                  <a:srgbClr val="C00000"/>
                </a:solidFill>
              </a:rPr>
              <a:t>своје мисије Христос је посјећивао многе градове ширећи науку и чинећи чуда.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Људи су се везивали за њега и он је пројављивао своју љубљв према </a:t>
            </a:r>
            <a:r>
              <a:rPr lang="sr-Cyrl-RS" sz="2400" b="1" dirty="0" smtClean="0">
                <a:solidFill>
                  <a:srgbClr val="C00000"/>
                </a:solidFill>
              </a:rPr>
              <a:t>многима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sr-Cyrl-RS" sz="2400" b="1" dirty="0" smtClean="0">
              <a:solidFill>
                <a:srgbClr val="C00000"/>
              </a:solidFill>
            </a:endParaRP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Међу најдражим сљедбеницима био је Лазар из Витаније, кога је називао својим пријатељем.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1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3" y="241029"/>
            <a:ext cx="7125628" cy="624898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Лазар се разболио и његове сестре Марта и Марија, вјерне сљедбенице Христове, поручиле су Христу: „Ево болује онај кога ти љубиш.“           (Јн 11,3)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На свом повратку у Витанију Христос се дуже задржао, у међувремену Лазар се упокојио.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Христос је допустио Лазареву смрт да би на њему пројавио чудесно васкрсење.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Христос се вратио у Витанију четири дана након Лазареве смрти.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Марта је приликом сусрета са Христом показала своју неизмјерну вјеру рекавши: „Господе, да си ти био овдје, не би умро брат мој. Али и сада знам, да што год заиштеш у Бога, даће ти Бог. Рече јој Исус: Васкрснуће брат твој. Марта му рече: Знам да ће васкрснути о васкрсењу у посљедњи дан.“ (Јн 11, 21-24)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834" y="614272"/>
            <a:ext cx="4337824" cy="5765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63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508817"/>
            <a:ext cx="6789234" cy="6035674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Исус допуњава ову истину ријечима: „Ја сам васкрсење и живот; који вјерује у мене и ако умре, живјеће.“ (Јн 11,25)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Вјеровати у Христа значи вјеровати у Њега као Сина Божјег, вјеровати у силу Божју која живот даје и која смрт побјеђује.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Христос је заповиједио да уклоне надгробни камен, а Марта рече: „Господе, већ заудара; јер је четири дана у гробу.“ (Јн 11,39)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Исус подиже очи к небу, заблагодари Оцу небеском и узвикну: „Лазаре, изиђи напоље!“ (Јн 11,43)</a:t>
            </a: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Праведни Лазар, који је четири дана лежао, васкрснуо је и појавио са на вратима гроба обавијен погребним платном. Христос је наредио да га разријеше повоја.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0050" y="365124"/>
            <a:ext cx="3333750" cy="3189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869472"/>
            <a:ext cx="3333750" cy="2882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6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133" y="1052039"/>
            <a:ext cx="7413702" cy="4891562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Васкрсење Лазарево произвело је снажан утисак на мноштво народа, многи су од тога тренутка повјеровали у Христа као Сина Божјег, а с друге стране то је био догађај одлуке да се Христос убије, јер се у Светом писму каже: „Од тога, дакле, дана договорише се да га убију.“ (Јн 11,53)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Послије васкрсења Лазар је прогнан из Јудеје на Кипар.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45. године Апостоли Павле и Варнава, поставили су Светог Лазара за епископа Китиона (данашња Ларнака).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Као Епископ кипарски служио је 18 година, а поново се упокојио у Господу 63. године.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5338" y="274483"/>
            <a:ext cx="3295650" cy="296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337" y="3647379"/>
            <a:ext cx="3426445" cy="2786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2413453"/>
            <a:ext cx="10515600" cy="1453152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Одговорите на питања у уџбенику на страни 82!</a:t>
            </a:r>
          </a:p>
          <a:p>
            <a:r>
              <a:rPr lang="sr-Cyrl-RS" sz="2400" b="1" dirty="0" smtClean="0"/>
              <a:t>У облику кратких теза у своје свеске напишите најважније о овом Христовом чуду!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02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486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ВАСКРСЕЊЕ ЛАЗАРЕВО: „ЈА САМ ВАСКРСЕЊЕ  И ЖИВОТ“</vt:lpstr>
      <vt:lpstr>„Ево вам казујем тајну: ... мртви ће васкрснути нераспадљиви...       Јер треба ово распадљиво да се обуче у нераспадљивост, и    ово смртно да се обуче у бесмртност.“ (Кор 15, 51-53)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ВАСКРСЕЊЕ ЛАЗАРЕВО: „ЈА САМ ВАСКРСЕЊЕ И ЖИВОТ“</dc:title>
  <dc:creator>Korisnik</dc:creator>
  <cp:lastModifiedBy>Slavoljub Lukic</cp:lastModifiedBy>
  <cp:revision>19</cp:revision>
  <dcterms:created xsi:type="dcterms:W3CDTF">2020-03-24T11:39:01Z</dcterms:created>
  <dcterms:modified xsi:type="dcterms:W3CDTF">2020-04-13T08:49:07Z</dcterms:modified>
</cp:coreProperties>
</file>