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3" r:id="rId6"/>
    <p:sldId id="270" r:id="rId7"/>
    <p:sldId id="269" r:id="rId8"/>
    <p:sldId id="268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82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12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650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469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853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55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5021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84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546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951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9619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3501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1B218-7B20-40F2-92E8-A6D44346F051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727D2-4304-4D9C-BDB3-7B3CF4403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915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wmv"/><Relationship Id="rId1" Type="http://schemas.openxmlformats.org/officeDocument/2006/relationships/video" Target="../media/media1.wmv"/><Relationship Id="rId6" Type="http://schemas.microsoft.com/office/2007/relationships/media" Target="../media/media2.wmv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m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123950"/>
            <a:ext cx="6019800" cy="3124200"/>
          </a:xfrm>
        </p:spPr>
        <p:txBody>
          <a:bodyPr>
            <a:noAutofit/>
          </a:bodyPr>
          <a:lstStyle/>
          <a:p>
            <a:r>
              <a:rPr lang="sr-Latn-BA" sz="8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SRPSKI </a:t>
            </a:r>
            <a:br>
              <a:rPr lang="sr-Latn-BA" sz="8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sr-Latn-BA" sz="8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JEZIK</a:t>
            </a:r>
            <a:endParaRPr lang="en-US" sz="8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538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314450"/>
            <a:ext cx="7772400" cy="1102519"/>
          </a:xfrm>
        </p:spPr>
        <p:txBody>
          <a:bodyPr>
            <a:noAutofit/>
          </a:bodyPr>
          <a:lstStyle/>
          <a:p>
            <a:r>
              <a:rPr lang="sr-Latn-BA" sz="28700" b="1" dirty="0" smtClean="0">
                <a:latin typeface="French Script MT" pitchFamily="66" charset="0"/>
              </a:rPr>
              <a:t>Film</a:t>
            </a:r>
            <a:endParaRPr lang="en-US" sz="28700" b="1" dirty="0">
              <a:latin typeface="French Script MT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05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1143000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sr-Latn-BA" sz="6600" b="1" dirty="0" smtClean="0">
                <a:latin typeface="CommercialScript BT" pitchFamily="66" charset="0"/>
                <a:cs typeface="Arial" pitchFamily="34" charset="0"/>
              </a:rPr>
              <a:t>Šta je film?</a:t>
            </a:r>
            <a:endParaRPr lang="en-US" sz="6600" b="1" dirty="0">
              <a:latin typeface="CommercialScript BT" pitchFamily="66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8851"/>
            <a:ext cx="8229600" cy="273984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r-Latn-BA" sz="5400" b="1" u="sng" dirty="0" smtClean="0">
                <a:latin typeface="CommercialScript BT" pitchFamily="66" charset="0"/>
              </a:rPr>
              <a:t>Film</a:t>
            </a:r>
            <a:r>
              <a:rPr lang="en-US" sz="5400" b="1" dirty="0" smtClean="0">
                <a:latin typeface="CommercialScript BT" pitchFamily="66" charset="0"/>
              </a:rPr>
              <a:t> </a:t>
            </a:r>
            <a:r>
              <a:rPr lang="sr-Latn-BA" sz="5400" b="1" dirty="0" smtClean="0">
                <a:latin typeface="CommercialScript BT" pitchFamily="66" charset="0"/>
              </a:rPr>
              <a:t>je</a:t>
            </a:r>
            <a:r>
              <a:rPr lang="en-US" sz="5400" b="1" dirty="0" smtClean="0">
                <a:latin typeface="CommercialScript BT" pitchFamily="66" charset="0"/>
              </a:rPr>
              <a:t> </a:t>
            </a:r>
            <a:r>
              <a:rPr lang="sr-Latn-BA" sz="5400" b="1" dirty="0" smtClean="0">
                <a:latin typeface="CommercialScript BT" pitchFamily="66" charset="0"/>
              </a:rPr>
              <a:t>vrsta</a:t>
            </a:r>
            <a:r>
              <a:rPr lang="en-US" sz="5400" b="1" dirty="0" smtClean="0">
                <a:latin typeface="CommercialScript BT" pitchFamily="66" charset="0"/>
              </a:rPr>
              <a:t> </a:t>
            </a:r>
            <a:r>
              <a:rPr lang="sr-Latn-BA" sz="5400" b="1" dirty="0" smtClean="0">
                <a:latin typeface="CommercialScript BT" pitchFamily="66" charset="0"/>
              </a:rPr>
              <a:t>umjetnosti </a:t>
            </a:r>
            <a:r>
              <a:rPr lang="en-US" sz="5400" b="1" dirty="0" smtClean="0">
                <a:latin typeface="CommercialScript BT" pitchFamily="66" charset="0"/>
              </a:rPr>
              <a:t>.</a:t>
            </a:r>
            <a:endParaRPr lang="sr-Latn-BA" sz="5400" b="1" dirty="0" smtClean="0">
              <a:latin typeface="CommercialScript BT" pitchFamily="66" charset="0"/>
            </a:endParaRPr>
          </a:p>
          <a:p>
            <a:pPr marL="0" indent="0">
              <a:buNone/>
            </a:pPr>
            <a:r>
              <a:rPr lang="sr-Latn-BA" sz="5200" dirty="0" smtClean="0">
                <a:latin typeface="CommercialScript BT" pitchFamily="66" charset="0"/>
              </a:rPr>
              <a:t>(kao   što  su  to  npr</a:t>
            </a:r>
            <a:r>
              <a:rPr lang="sr-Latn-BA" sz="5200" dirty="0" smtClean="0">
                <a:latin typeface="CommercialScript BT" pitchFamily="66" charset="0"/>
              </a:rPr>
              <a:t>.</a:t>
            </a:r>
            <a:endParaRPr lang="en-US" sz="5200" dirty="0" smtClean="0">
              <a:latin typeface="CommercialScript BT" pitchFamily="66" charset="0"/>
            </a:endParaRPr>
          </a:p>
          <a:p>
            <a:pPr marL="0" indent="0">
              <a:buNone/>
            </a:pPr>
            <a:r>
              <a:rPr lang="sr-Latn-BA" sz="5200" smtClean="0">
                <a:latin typeface="CommercialScript BT" pitchFamily="66" charset="0"/>
              </a:rPr>
              <a:t>književnost</a:t>
            </a:r>
            <a:r>
              <a:rPr lang="sr-Latn-BA" sz="5200" dirty="0" smtClean="0">
                <a:latin typeface="CommercialScript BT" pitchFamily="66" charset="0"/>
              </a:rPr>
              <a:t>,  pozorište,  muzika,  slikanje, ples...)</a:t>
            </a:r>
          </a:p>
        </p:txBody>
      </p:sp>
    </p:spTree>
    <p:extLst>
      <p:ext uri="{BB962C8B-B14F-4D97-AF65-F5344CB8AC3E}">
        <p14:creationId xmlns="" xmlns:p14="http://schemas.microsoft.com/office/powerpoint/2010/main" val="292919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229600" cy="33944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r-Latn-BA" sz="6600" dirty="0" smtClean="0">
                <a:latin typeface="CommercialScript BT" pitchFamily="66" charset="0"/>
              </a:rPr>
              <a:t>Postoje  različiti  žanrovi (vrste) filmova:  dječiji,  animirani (crtani), avanturistički, istorijski, naučnofantastični, romantični, domaći, strani...</a:t>
            </a:r>
            <a:endParaRPr lang="en-US" sz="6600" dirty="0">
              <a:latin typeface="CommercialScript BT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12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1451"/>
            <a:ext cx="8585200" cy="14858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dirty="0" err="1" smtClean="0">
                <a:latin typeface="CommercialScript BT" pitchFamily="66" charset="0"/>
              </a:rPr>
              <a:t>Prvo</a:t>
            </a:r>
            <a:r>
              <a:rPr lang="en-US" sz="4400" dirty="0" smtClean="0">
                <a:latin typeface="CommercialScript BT" pitchFamily="66" charset="0"/>
              </a:rPr>
              <a:t>  </a:t>
            </a:r>
            <a:r>
              <a:rPr lang="sr-Latn-BA" sz="4400" dirty="0" smtClean="0">
                <a:latin typeface="CommercialScript BT" pitchFamily="66" charset="0"/>
              </a:rPr>
              <a:t>je nastao nijemi  crno-bijeli  film,  a zatim  film  sa  zvukom  i  bojom.</a:t>
            </a:r>
            <a:endParaRPr lang="en-US" sz="4400" dirty="0">
              <a:latin typeface="CommercialScript BT" pitchFamily="66" charset="0"/>
            </a:endParaRPr>
          </a:p>
        </p:txBody>
      </p:sp>
      <p:pic>
        <p:nvPicPr>
          <p:cNvPr id="4" name="race horse first film ever 1878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1000" y="1733549"/>
            <a:ext cx="4267200" cy="3200025"/>
          </a:xfrm>
          <a:prstGeom prst="rect">
            <a:avLst/>
          </a:prstGeom>
        </p:spPr>
      </p:pic>
      <p:pic>
        <p:nvPicPr>
          <p:cNvPr id="5" name="Roundhay Garden 188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953000" y="1885761"/>
            <a:ext cx="3860800" cy="2895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716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7350"/>
            <a:ext cx="8229600" cy="2594371"/>
          </a:xfrm>
        </p:spPr>
        <p:txBody>
          <a:bodyPr>
            <a:normAutofit/>
          </a:bodyPr>
          <a:lstStyle/>
          <a:p>
            <a:r>
              <a:rPr lang="en-US" sz="7200" dirty="0" err="1">
                <a:latin typeface="CommercialScript BT" pitchFamily="66" charset="0"/>
                <a:ea typeface="+mn-ea"/>
                <a:cs typeface="+mn-cs"/>
              </a:rPr>
              <a:t>Dje</a:t>
            </a:r>
            <a:r>
              <a:rPr lang="sr-Latn-BA" sz="7200" dirty="0">
                <a:latin typeface="CommercialScript BT" pitchFamily="66" charset="0"/>
                <a:ea typeface="+mn-ea"/>
                <a:cs typeface="+mn-cs"/>
              </a:rPr>
              <a:t>čiji igrani film </a:t>
            </a:r>
            <a:br>
              <a:rPr lang="sr-Latn-BA" sz="7200" dirty="0">
                <a:latin typeface="CommercialScript BT" pitchFamily="66" charset="0"/>
                <a:ea typeface="+mn-ea"/>
                <a:cs typeface="+mn-cs"/>
              </a:rPr>
            </a:br>
            <a:r>
              <a:rPr lang="sr-Latn-BA" sz="7200" dirty="0">
                <a:latin typeface="CommercialScript BT" pitchFamily="66" charset="0"/>
                <a:ea typeface="+mn-ea"/>
                <a:cs typeface="+mn-cs"/>
              </a:rPr>
              <a:t>„Vuk </a:t>
            </a:r>
            <a:r>
              <a:rPr lang="en-US" sz="7200" dirty="0" smtClean="0">
                <a:latin typeface="CommercialScript BT" pitchFamily="66" charset="0"/>
                <a:ea typeface="+mn-ea"/>
                <a:cs typeface="+mn-cs"/>
              </a:rPr>
              <a:t>s</a:t>
            </a:r>
            <a:r>
              <a:rPr lang="sr-Latn-BA" sz="7200" dirty="0" smtClean="0">
                <a:latin typeface="CommercialScript BT" pitchFamily="66" charset="0"/>
                <a:ea typeface="+mn-ea"/>
                <a:cs typeface="+mn-cs"/>
              </a:rPr>
              <a:t>amotnjak</a:t>
            </a:r>
            <a:r>
              <a:rPr lang="sr-Latn-BA" sz="7200" dirty="0">
                <a:latin typeface="CommercialScript BT" pitchFamily="66" charset="0"/>
                <a:ea typeface="+mn-ea"/>
                <a:cs typeface="+mn-cs"/>
              </a:rPr>
              <a:t>“</a:t>
            </a:r>
            <a:endParaRPr lang="en-US" sz="7200" dirty="0">
              <a:latin typeface="CommercialScript BT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84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k samotnjak v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86000" y="1000125"/>
            <a:ext cx="4572000" cy="3143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312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763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sr-Latn-BA" sz="6600" dirty="0" smtClean="0">
                <a:latin typeface="CommercialScript BT" pitchFamily="66" charset="0"/>
              </a:rPr>
              <a:t>Zadaci za samostalan rad:</a:t>
            </a:r>
            <a:endParaRPr lang="en-US" sz="6600" dirty="0">
              <a:latin typeface="CommercialScript BT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66950"/>
            <a:ext cx="8305800" cy="24385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sr-Latn-BA" sz="3600" dirty="0" smtClean="0">
                <a:latin typeface="CommercialScript BT" pitchFamily="66" charset="0"/>
              </a:rPr>
              <a:t>Pogledaj preko vikenda cijeli film „Vuk </a:t>
            </a:r>
            <a:r>
              <a:rPr lang="en-US" sz="3600" dirty="0" smtClean="0">
                <a:latin typeface="CommercialScript BT" pitchFamily="66" charset="0"/>
              </a:rPr>
              <a:t>s</a:t>
            </a:r>
            <a:r>
              <a:rPr lang="sr-Latn-BA" sz="3600" dirty="0" smtClean="0">
                <a:latin typeface="CommercialScript BT" pitchFamily="66" charset="0"/>
              </a:rPr>
              <a:t>amotnjak“ i ukratko  ga  prepričaj  u  svoju  svesku.  Ako nisi u mogućnosti pogledati ovaj film onda prepričaj neki drugi  dječiji  film. </a:t>
            </a:r>
            <a:endParaRPr lang="en-US" sz="3600" dirty="0">
              <a:latin typeface="CommercialScript BT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3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110</Words>
  <Application>Microsoft Office PowerPoint</Application>
  <PresentationFormat>On-screen Show (16:9)</PresentationFormat>
  <Paragraphs>11</Paragraphs>
  <Slides>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SRPSKI  JEZIK</vt:lpstr>
      <vt:lpstr>Film</vt:lpstr>
      <vt:lpstr>Šta je film?</vt:lpstr>
      <vt:lpstr>Slide 4</vt:lpstr>
      <vt:lpstr>Slide 5</vt:lpstr>
      <vt:lpstr>Dječiji igrani film  „Vuk samotnjak“</vt:lpstr>
      <vt:lpstr>Slide 7</vt:lpstr>
      <vt:lpstr>Zadaci za samostalan rad: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SRPSKI  JEZIK</dc:title>
  <dc:creator>User</dc:creator>
  <cp:lastModifiedBy>PC</cp:lastModifiedBy>
  <cp:revision>27</cp:revision>
  <dcterms:created xsi:type="dcterms:W3CDTF">2020-04-25T11:25:01Z</dcterms:created>
  <dcterms:modified xsi:type="dcterms:W3CDTF">2020-04-27T16:09:14Z</dcterms:modified>
</cp:coreProperties>
</file>