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E318D-D851-42EC-9341-8C99408BB91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E193-E927-4B05-B86C-ED8847B5D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>
                <a:solidFill>
                  <a:srgbClr val="C00000"/>
                </a:solidFill>
                <a:latin typeface="Arial Black" pitchFamily="34" charset="0"/>
              </a:rPr>
              <a:t>ПИШЕМО ВЕЛИКО ПОЧЕТНО СЛОВО</a:t>
            </a:r>
            <a:endParaRPr lang="en-US" sz="4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Picture 4" descr="971967_601635686521534_362800110_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571612"/>
            <a:ext cx="8001056" cy="194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ПОЧЕТКУ РЕЧЕНИЦЕ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sr-Cyrl-RS" sz="4000" dirty="0" smtClean="0">
                <a:latin typeface="Arial" pitchFamily="34" charset="0"/>
                <a:cs typeface="Arial" pitchFamily="34" charset="0"/>
              </a:rPr>
              <a:t>ра, распуст!</a:t>
            </a:r>
          </a:p>
          <a:p>
            <a:r>
              <a:rPr lang="sr-Cyrl-R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sr-Cyrl-RS" sz="4000" dirty="0" smtClean="0">
                <a:latin typeface="Arial" pitchFamily="34" charset="0"/>
                <a:cs typeface="Arial" pitchFamily="34" charset="0"/>
              </a:rPr>
              <a:t>а ли сте здрави и одморни?</a:t>
            </a:r>
          </a:p>
          <a:p>
            <a:r>
              <a:rPr lang="sr-Cyrl-RS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sr-Cyrl-RS" sz="4000" dirty="0" smtClean="0">
                <a:latin typeface="Arial" pitchFamily="34" charset="0"/>
                <a:cs typeface="Arial" pitchFamily="34" charset="0"/>
              </a:rPr>
              <a:t>а пар дана нам стиже прољеће.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ueni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786190"/>
            <a:ext cx="4138621" cy="29051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ИМЕНА ЉУДИ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М</a:t>
            </a:r>
            <a:r>
              <a:rPr lang="sr-Cyrl-RS" dirty="0" smtClean="0"/>
              <a:t>ирко, </a:t>
            </a:r>
            <a:r>
              <a:rPr lang="sr-Cyrl-RS" dirty="0" smtClean="0">
                <a:solidFill>
                  <a:srgbClr val="C00000"/>
                </a:solidFill>
              </a:rPr>
              <a:t>С</a:t>
            </a:r>
            <a:r>
              <a:rPr lang="sr-Cyrl-RS" dirty="0" smtClean="0"/>
              <a:t>лађана,</a:t>
            </a:r>
            <a:r>
              <a:rPr lang="sr-Cyrl-RS" dirty="0" smtClean="0">
                <a:solidFill>
                  <a:srgbClr val="C00000"/>
                </a:solidFill>
              </a:rPr>
              <a:t> В</a:t>
            </a:r>
            <a:r>
              <a:rPr lang="sr-Cyrl-RS" dirty="0" smtClean="0"/>
              <a:t>ерица, </a:t>
            </a:r>
            <a:r>
              <a:rPr lang="sr-Cyrl-RS" dirty="0" smtClean="0">
                <a:solidFill>
                  <a:srgbClr val="C00000"/>
                </a:solidFill>
              </a:rPr>
              <a:t>С</a:t>
            </a:r>
            <a:r>
              <a:rPr lang="sr-Cyrl-RS" dirty="0" smtClean="0"/>
              <a:t>теван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П</a:t>
            </a:r>
            <a:r>
              <a:rPr lang="sr-Cyrl-RS" dirty="0" smtClean="0"/>
              <a:t>оповић, </a:t>
            </a:r>
            <a:r>
              <a:rPr lang="sr-Cyrl-RS" dirty="0" smtClean="0">
                <a:solidFill>
                  <a:srgbClr val="C00000"/>
                </a:solidFill>
              </a:rPr>
              <a:t>К</a:t>
            </a:r>
            <a:r>
              <a:rPr lang="sr-Cyrl-RS" dirty="0" smtClean="0"/>
              <a:t>очић, </a:t>
            </a:r>
            <a:r>
              <a:rPr lang="sr-Cyrl-RS" dirty="0" smtClean="0">
                <a:solidFill>
                  <a:srgbClr val="C00000"/>
                </a:solidFill>
              </a:rPr>
              <a:t>Ј</a:t>
            </a:r>
            <a:r>
              <a:rPr lang="sr-Cyrl-RS" dirty="0" smtClean="0"/>
              <a:t>овановић, </a:t>
            </a:r>
            <a:r>
              <a:rPr lang="sr-Cyrl-RS" dirty="0" smtClean="0">
                <a:solidFill>
                  <a:srgbClr val="C00000"/>
                </a:solidFill>
              </a:rPr>
              <a:t>Ч</a:t>
            </a:r>
            <a:r>
              <a:rPr lang="sr-Cyrl-RS" dirty="0" smtClean="0"/>
              <a:t>улић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Ј</a:t>
            </a:r>
            <a:r>
              <a:rPr lang="sr-Cyrl-RS" dirty="0" smtClean="0"/>
              <a:t>ован </a:t>
            </a:r>
            <a:r>
              <a:rPr lang="sr-Cyrl-RS" dirty="0" smtClean="0">
                <a:solidFill>
                  <a:srgbClr val="C00000"/>
                </a:solidFill>
              </a:rPr>
              <a:t>Б</a:t>
            </a:r>
            <a:r>
              <a:rPr lang="sr-Cyrl-RS" dirty="0" smtClean="0"/>
              <a:t>абић – </a:t>
            </a:r>
            <a:r>
              <a:rPr lang="sr-Cyrl-RS" dirty="0" smtClean="0">
                <a:solidFill>
                  <a:srgbClr val="C00000"/>
                </a:solidFill>
              </a:rPr>
              <a:t>Ј</a:t>
            </a:r>
            <a:r>
              <a:rPr lang="sr-Cyrl-RS" dirty="0" smtClean="0"/>
              <a:t>оца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М</a:t>
            </a:r>
            <a:r>
              <a:rPr lang="sr-Cyrl-RS" dirty="0" smtClean="0"/>
              <a:t>арина </a:t>
            </a:r>
            <a:r>
              <a:rPr lang="sr-Cyrl-RS" dirty="0" smtClean="0">
                <a:solidFill>
                  <a:srgbClr val="C00000"/>
                </a:solidFill>
              </a:rPr>
              <a:t>С</a:t>
            </a:r>
            <a:r>
              <a:rPr lang="sr-Cyrl-RS" dirty="0" smtClean="0"/>
              <a:t>тефановић – </a:t>
            </a:r>
            <a:r>
              <a:rPr lang="sr-Cyrl-RS" dirty="0" smtClean="0">
                <a:solidFill>
                  <a:srgbClr val="C00000"/>
                </a:solidFill>
              </a:rPr>
              <a:t>М</a:t>
            </a:r>
            <a:r>
              <a:rPr lang="sr-Cyrl-RS" dirty="0" smtClean="0"/>
              <a:t>ина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О</a:t>
            </a:r>
            <a:r>
              <a:rPr lang="sr-Cyrl-RS" dirty="0" smtClean="0"/>
              <a:t>гњен </a:t>
            </a:r>
            <a:r>
              <a:rPr lang="sr-Cyrl-RS" dirty="0" smtClean="0">
                <a:solidFill>
                  <a:srgbClr val="C00000"/>
                </a:solidFill>
              </a:rPr>
              <a:t>Т</a:t>
            </a:r>
            <a:r>
              <a:rPr lang="sr-Cyrl-RS" dirty="0" smtClean="0"/>
              <a:t>омић – </a:t>
            </a:r>
            <a:r>
              <a:rPr lang="sr-Cyrl-RS" dirty="0" smtClean="0">
                <a:solidFill>
                  <a:srgbClr val="C00000"/>
                </a:solidFill>
              </a:rPr>
              <a:t>О</a:t>
            </a:r>
            <a:r>
              <a:rPr lang="sr-Cyrl-RS" dirty="0" smtClean="0"/>
              <a:t>ги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М</a:t>
            </a:r>
            <a:r>
              <a:rPr lang="sr-Cyrl-RS" dirty="0" smtClean="0"/>
              <a:t>оја  најбоља другарица  се зове 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З</a:t>
            </a:r>
            <a:r>
              <a:rPr lang="sr-Cyrl-RS" dirty="0" smtClean="0"/>
              <a:t>орица </a:t>
            </a:r>
            <a:r>
              <a:rPr lang="sr-Cyrl-RS" dirty="0" smtClean="0">
                <a:solidFill>
                  <a:srgbClr val="C00000"/>
                </a:solidFill>
              </a:rPr>
              <a:t>И</a:t>
            </a:r>
            <a:r>
              <a:rPr lang="sr-Cyrl-RS" dirty="0" smtClean="0"/>
              <a:t>лић </a:t>
            </a:r>
            <a:r>
              <a:rPr lang="sr-Cyrl-RS" dirty="0" smtClean="0">
                <a:solidFill>
                  <a:srgbClr val="C00000"/>
                </a:solidFill>
              </a:rPr>
              <a:t>З</a:t>
            </a:r>
            <a:r>
              <a:rPr lang="sr-Cyrl-RS" dirty="0" smtClean="0"/>
              <a:t>оки.</a:t>
            </a:r>
            <a:endParaRPr lang="en-US" dirty="0"/>
          </a:p>
        </p:txBody>
      </p:sp>
      <p:pic>
        <p:nvPicPr>
          <p:cNvPr id="4" name="Picture 3" descr="depositphotos_5269489-stock-illustration-cartoon-wise-owl-with-gradu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928802"/>
            <a:ext cx="2081325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НАЗИВИ НАСЕЉА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RS" dirty="0">
                <a:solidFill>
                  <a:srgbClr val="C00000"/>
                </a:solidFill>
              </a:rPr>
              <a:t> </a:t>
            </a:r>
            <a:r>
              <a:rPr lang="sr-Latn-RS" dirty="0" smtClean="0">
                <a:solidFill>
                  <a:srgbClr val="C00000"/>
                </a:solidFill>
              </a:rPr>
              <a:t>   </a:t>
            </a:r>
            <a:r>
              <a:rPr lang="sr-Cyrl-RS" dirty="0" smtClean="0">
                <a:solidFill>
                  <a:srgbClr val="C00000"/>
                </a:solidFill>
              </a:rPr>
              <a:t>Г</a:t>
            </a:r>
            <a:r>
              <a:rPr lang="sr-Cyrl-RS" dirty="0" smtClean="0"/>
              <a:t>радишка, </a:t>
            </a:r>
            <a:r>
              <a:rPr lang="sr-Cyrl-RS" dirty="0" smtClean="0">
                <a:solidFill>
                  <a:srgbClr val="C00000"/>
                </a:solidFill>
              </a:rPr>
              <a:t>П</a:t>
            </a:r>
            <a:r>
              <a:rPr lang="sr-Cyrl-RS" dirty="0" smtClean="0"/>
              <a:t>рњавор, </a:t>
            </a:r>
            <a:r>
              <a:rPr lang="sr-Cyrl-RS" dirty="0" smtClean="0">
                <a:solidFill>
                  <a:srgbClr val="C00000"/>
                </a:solidFill>
              </a:rPr>
              <a:t>Б</a:t>
            </a:r>
            <a:r>
              <a:rPr lang="sr-Cyrl-RS" dirty="0" smtClean="0"/>
              <a:t>илећа, </a:t>
            </a:r>
            <a:r>
              <a:rPr lang="sr-Cyrl-RS" dirty="0" smtClean="0">
                <a:solidFill>
                  <a:srgbClr val="C00000"/>
                </a:solidFill>
              </a:rPr>
              <a:t>Б</a:t>
            </a:r>
            <a:r>
              <a:rPr lang="sr-Cyrl-RS" dirty="0" smtClean="0"/>
              <a:t>ијељина, </a:t>
            </a:r>
            <a:r>
              <a:rPr lang="sr-Cyrl-RS" dirty="0" smtClean="0">
                <a:solidFill>
                  <a:srgbClr val="C00000"/>
                </a:solidFill>
              </a:rPr>
              <a:t>П</a:t>
            </a:r>
            <a:r>
              <a:rPr lang="sr-Cyrl-RS" dirty="0" smtClean="0"/>
              <a:t>риједор, </a:t>
            </a:r>
            <a:r>
              <a:rPr lang="sr-Cyrl-RS" dirty="0" smtClean="0">
                <a:solidFill>
                  <a:srgbClr val="C00000"/>
                </a:solidFill>
              </a:rPr>
              <a:t>М</a:t>
            </a:r>
            <a:r>
              <a:rPr lang="sr-Cyrl-RS" dirty="0" smtClean="0"/>
              <a:t>одрича, </a:t>
            </a:r>
            <a:r>
              <a:rPr lang="sr-Cyrl-RS" dirty="0" smtClean="0">
                <a:solidFill>
                  <a:srgbClr val="C00000"/>
                </a:solidFill>
              </a:rPr>
              <a:t>Ф</a:t>
            </a:r>
            <a:r>
              <a:rPr lang="sr-Cyrl-RS" dirty="0" smtClean="0"/>
              <a:t>оча, </a:t>
            </a:r>
            <a:r>
              <a:rPr lang="sr-Cyrl-RS" dirty="0" smtClean="0">
                <a:solidFill>
                  <a:srgbClr val="C00000"/>
                </a:solidFill>
              </a:rPr>
              <a:t>Д</a:t>
            </a:r>
            <a:r>
              <a:rPr lang="sr-Cyrl-RS" dirty="0" smtClean="0"/>
              <a:t>обо</a:t>
            </a:r>
            <a:r>
              <a:rPr lang="sr-Latn-RS" dirty="0" smtClean="0"/>
              <a:t>j</a:t>
            </a:r>
            <a:r>
              <a:rPr lang="sr-Cyrl-RS" dirty="0" smtClean="0"/>
              <a:t> 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М</a:t>
            </a:r>
            <a:r>
              <a:rPr lang="sr-Cyrl-RS" dirty="0" smtClean="0"/>
              <a:t>ој друг </a:t>
            </a:r>
            <a:r>
              <a:rPr lang="sr-Cyrl-RS" dirty="0" smtClean="0">
                <a:solidFill>
                  <a:srgbClr val="C00000"/>
                </a:solidFill>
              </a:rPr>
              <a:t>С</a:t>
            </a:r>
            <a:r>
              <a:rPr lang="sr-Cyrl-RS" dirty="0" smtClean="0"/>
              <a:t>рђан живи у </a:t>
            </a:r>
            <a:r>
              <a:rPr lang="sr-Cyrl-RS" dirty="0" smtClean="0">
                <a:solidFill>
                  <a:srgbClr val="C00000"/>
                </a:solidFill>
              </a:rPr>
              <a:t>Т</a:t>
            </a:r>
            <a:r>
              <a:rPr lang="sr-Cyrl-RS" dirty="0" smtClean="0"/>
              <a:t>ребињу.</a:t>
            </a: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К</a:t>
            </a:r>
            <a:r>
              <a:rPr lang="sr-Cyrl-RS" dirty="0" smtClean="0"/>
              <a:t>ума </a:t>
            </a:r>
            <a:r>
              <a:rPr lang="sr-Cyrl-RS" dirty="0" smtClean="0">
                <a:solidFill>
                  <a:srgbClr val="C00000"/>
                </a:solidFill>
              </a:rPr>
              <a:t>Д</a:t>
            </a:r>
            <a:r>
              <a:rPr lang="sr-Cyrl-RS" dirty="0" smtClean="0"/>
              <a:t>рагана је рођена у </a:t>
            </a:r>
            <a:r>
              <a:rPr lang="sr-Cyrl-RS" dirty="0" smtClean="0">
                <a:solidFill>
                  <a:srgbClr val="C00000"/>
                </a:solidFill>
              </a:rPr>
              <a:t>З</a:t>
            </a:r>
            <a:r>
              <a:rPr lang="sr-Cyrl-RS" dirty="0" smtClean="0"/>
              <a:t>ворнику.</a:t>
            </a:r>
          </a:p>
          <a:p>
            <a:pPr algn="ctr">
              <a:buNone/>
            </a:pPr>
            <a:endParaRPr lang="sr-Cyrl-RS" dirty="0" smtClean="0"/>
          </a:p>
          <a:p>
            <a:endParaRPr lang="en-US" dirty="0"/>
          </a:p>
        </p:txBody>
      </p:sp>
      <p:pic>
        <p:nvPicPr>
          <p:cNvPr id="4" name="Picture 3" descr="cropped-pozadin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643446"/>
            <a:ext cx="8763000" cy="20002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95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НА ПОЧЕТКУ РЕЧЕНИЦЕ</vt:lpstr>
      <vt:lpstr>ИМЕНА ЉУДИ</vt:lpstr>
      <vt:lpstr>НАЗИВИ НАСЕЉА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Tamara Sobat</cp:lastModifiedBy>
  <cp:revision>8</cp:revision>
  <dcterms:created xsi:type="dcterms:W3CDTF">2020-03-16T20:31:23Z</dcterms:created>
  <dcterms:modified xsi:type="dcterms:W3CDTF">2020-03-17T21:13:52Z</dcterms:modified>
</cp:coreProperties>
</file>