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Umereni stil 2 – Naglašav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142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 slaj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xmlns="" id="{4AA0407D-0D5B-45CB-A99F-76281D13A5D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r-Latn-RS"/>
              <a:t>Kliknite i uredite naslov mastera</a:t>
            </a:r>
            <a:endParaRPr lang="sr-Cyrl-BA"/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xmlns="" id="{FA390847-2AD2-478B-9C0C-FAC20AFB1A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r-Latn-RS"/>
              <a:t>Kliknite da biste uredili stil podnaslova mastera</a:t>
            </a:r>
            <a:endParaRPr lang="sr-Cyrl-BA"/>
          </a:p>
        </p:txBody>
      </p:sp>
      <p:sp>
        <p:nvSpPr>
          <p:cNvPr id="4" name="Čuvar mesta za datum 3">
            <a:extLst>
              <a:ext uri="{FF2B5EF4-FFF2-40B4-BE49-F238E27FC236}">
                <a16:creationId xmlns:a16="http://schemas.microsoft.com/office/drawing/2014/main" xmlns="" id="{A5525E64-5151-4F73-8FBA-52EA2C49AB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D7065-C717-450A-B588-4376EE5DC152}" type="datetimeFigureOut">
              <a:rPr lang="sr-Cyrl-BA" smtClean="0"/>
              <a:t>27.4.2020.</a:t>
            </a:fld>
            <a:endParaRPr lang="sr-Cyrl-BA"/>
          </a:p>
        </p:txBody>
      </p:sp>
      <p:sp>
        <p:nvSpPr>
          <p:cNvPr id="5" name="Čuvar mesta za podnožje 4">
            <a:extLst>
              <a:ext uri="{FF2B5EF4-FFF2-40B4-BE49-F238E27FC236}">
                <a16:creationId xmlns:a16="http://schemas.microsoft.com/office/drawing/2014/main" xmlns="" id="{2CC613BB-1B18-44D9-85B2-2462FD4CD0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BA"/>
          </a:p>
        </p:txBody>
      </p:sp>
      <p:sp>
        <p:nvSpPr>
          <p:cNvPr id="6" name="Čuvar mesta za broj slajda 5">
            <a:extLst>
              <a:ext uri="{FF2B5EF4-FFF2-40B4-BE49-F238E27FC236}">
                <a16:creationId xmlns:a16="http://schemas.microsoft.com/office/drawing/2014/main" xmlns="" id="{A73277BF-B21D-40BD-9709-E141D27941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B7647-05F5-457B-B04D-CCC7709703C9}" type="slidenum">
              <a:rPr lang="sr-Cyrl-BA" smtClean="0"/>
              <a:t>‹#›</a:t>
            </a:fld>
            <a:endParaRPr lang="sr-Cyrl-BA"/>
          </a:p>
        </p:txBody>
      </p:sp>
    </p:spTree>
    <p:extLst>
      <p:ext uri="{BB962C8B-B14F-4D97-AF65-F5344CB8AC3E}">
        <p14:creationId xmlns:p14="http://schemas.microsoft.com/office/powerpoint/2010/main" val="35989382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vertikaln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xmlns="" id="{97E81E5A-B52B-4C80-B85F-5D7AD30B9F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/>
              <a:t>Kliknite i uredite naslov mastera</a:t>
            </a:r>
            <a:endParaRPr lang="sr-Cyrl-BA"/>
          </a:p>
        </p:txBody>
      </p:sp>
      <p:sp>
        <p:nvSpPr>
          <p:cNvPr id="3" name="Čuvar mesta za vertikalni tekst 2">
            <a:extLst>
              <a:ext uri="{FF2B5EF4-FFF2-40B4-BE49-F238E27FC236}">
                <a16:creationId xmlns:a16="http://schemas.microsoft.com/office/drawing/2014/main" xmlns="" id="{966F0385-3C73-40FC-A14C-3CF6BDCB78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r-Latn-RS"/>
              <a:t>Kliknite da biste uredili stilove teksta mastera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  <a:endParaRPr lang="sr-Cyrl-BA"/>
          </a:p>
        </p:txBody>
      </p:sp>
      <p:sp>
        <p:nvSpPr>
          <p:cNvPr id="4" name="Čuvar mesta za datum 3">
            <a:extLst>
              <a:ext uri="{FF2B5EF4-FFF2-40B4-BE49-F238E27FC236}">
                <a16:creationId xmlns:a16="http://schemas.microsoft.com/office/drawing/2014/main" xmlns="" id="{3F59B833-BE33-48B0-9C40-FB1A6973C3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D7065-C717-450A-B588-4376EE5DC152}" type="datetimeFigureOut">
              <a:rPr lang="sr-Cyrl-BA" smtClean="0"/>
              <a:t>27.4.2020.</a:t>
            </a:fld>
            <a:endParaRPr lang="sr-Cyrl-BA"/>
          </a:p>
        </p:txBody>
      </p:sp>
      <p:sp>
        <p:nvSpPr>
          <p:cNvPr id="5" name="Čuvar mesta za podnožje 4">
            <a:extLst>
              <a:ext uri="{FF2B5EF4-FFF2-40B4-BE49-F238E27FC236}">
                <a16:creationId xmlns:a16="http://schemas.microsoft.com/office/drawing/2014/main" xmlns="" id="{E5B1B85A-897D-4551-958F-FD28310FF3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BA"/>
          </a:p>
        </p:txBody>
      </p:sp>
      <p:sp>
        <p:nvSpPr>
          <p:cNvPr id="6" name="Čuvar mesta za broj slajda 5">
            <a:extLst>
              <a:ext uri="{FF2B5EF4-FFF2-40B4-BE49-F238E27FC236}">
                <a16:creationId xmlns:a16="http://schemas.microsoft.com/office/drawing/2014/main" xmlns="" id="{C1FBF790-5DA2-4B04-B7E8-30BFE27277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B7647-05F5-457B-B04D-CCC7709703C9}" type="slidenum">
              <a:rPr lang="sr-Cyrl-BA" smtClean="0"/>
              <a:t>‹#›</a:t>
            </a:fld>
            <a:endParaRPr lang="sr-Cyrl-BA"/>
          </a:p>
        </p:txBody>
      </p:sp>
    </p:spTree>
    <p:extLst>
      <p:ext uri="{BB962C8B-B14F-4D97-AF65-F5344CB8AC3E}">
        <p14:creationId xmlns:p14="http://schemas.microsoft.com/office/powerpoint/2010/main" val="41883370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n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ni naslov 1">
            <a:extLst>
              <a:ext uri="{FF2B5EF4-FFF2-40B4-BE49-F238E27FC236}">
                <a16:creationId xmlns:a16="http://schemas.microsoft.com/office/drawing/2014/main" xmlns="" id="{338E5FE1-D502-41C6-8B8D-9AA7EA660B0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r-Latn-RS"/>
              <a:t>Kliknite i uredite naslov mastera</a:t>
            </a:r>
            <a:endParaRPr lang="sr-Cyrl-BA"/>
          </a:p>
        </p:txBody>
      </p:sp>
      <p:sp>
        <p:nvSpPr>
          <p:cNvPr id="3" name="Čuvar mesta za vertikalni tekst 2">
            <a:extLst>
              <a:ext uri="{FF2B5EF4-FFF2-40B4-BE49-F238E27FC236}">
                <a16:creationId xmlns:a16="http://schemas.microsoft.com/office/drawing/2014/main" xmlns="" id="{B0EB1B9B-777D-4E93-AA22-AD4CFA51EBB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r-Latn-RS"/>
              <a:t>Kliknite da biste uredili stilove teksta mastera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  <a:endParaRPr lang="sr-Cyrl-BA"/>
          </a:p>
        </p:txBody>
      </p:sp>
      <p:sp>
        <p:nvSpPr>
          <p:cNvPr id="4" name="Čuvar mesta za datum 3">
            <a:extLst>
              <a:ext uri="{FF2B5EF4-FFF2-40B4-BE49-F238E27FC236}">
                <a16:creationId xmlns:a16="http://schemas.microsoft.com/office/drawing/2014/main" xmlns="" id="{D59BDBAE-7A3D-4201-B6D1-3AF42E9164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D7065-C717-450A-B588-4376EE5DC152}" type="datetimeFigureOut">
              <a:rPr lang="sr-Cyrl-BA" smtClean="0"/>
              <a:t>27.4.2020.</a:t>
            </a:fld>
            <a:endParaRPr lang="sr-Cyrl-BA"/>
          </a:p>
        </p:txBody>
      </p:sp>
      <p:sp>
        <p:nvSpPr>
          <p:cNvPr id="5" name="Čuvar mesta za podnožje 4">
            <a:extLst>
              <a:ext uri="{FF2B5EF4-FFF2-40B4-BE49-F238E27FC236}">
                <a16:creationId xmlns:a16="http://schemas.microsoft.com/office/drawing/2014/main" xmlns="" id="{14A33D97-54A1-47AD-9791-2F1744803A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BA"/>
          </a:p>
        </p:txBody>
      </p:sp>
      <p:sp>
        <p:nvSpPr>
          <p:cNvPr id="6" name="Čuvar mesta za broj slajda 5">
            <a:extLst>
              <a:ext uri="{FF2B5EF4-FFF2-40B4-BE49-F238E27FC236}">
                <a16:creationId xmlns:a16="http://schemas.microsoft.com/office/drawing/2014/main" xmlns="" id="{A07C7FE0-A918-481D-9789-A222E6AC20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B7647-05F5-457B-B04D-CCC7709703C9}" type="slidenum">
              <a:rPr lang="sr-Cyrl-BA" smtClean="0"/>
              <a:t>‹#›</a:t>
            </a:fld>
            <a:endParaRPr lang="sr-Cyrl-BA"/>
          </a:p>
        </p:txBody>
      </p:sp>
    </p:spTree>
    <p:extLst>
      <p:ext uri="{BB962C8B-B14F-4D97-AF65-F5344CB8AC3E}">
        <p14:creationId xmlns:p14="http://schemas.microsoft.com/office/powerpoint/2010/main" val="8648094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xmlns="" id="{A2C0A8F5-5268-4D51-A9AD-8A5267278E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/>
              <a:t>Kliknite i uredite naslov mastera</a:t>
            </a:r>
            <a:endParaRPr lang="sr-Cyrl-BA"/>
          </a:p>
        </p:txBody>
      </p:sp>
      <p:sp>
        <p:nvSpPr>
          <p:cNvPr id="3" name="Čuvar mesta za sadržaj 2">
            <a:extLst>
              <a:ext uri="{FF2B5EF4-FFF2-40B4-BE49-F238E27FC236}">
                <a16:creationId xmlns:a16="http://schemas.microsoft.com/office/drawing/2014/main" xmlns="" id="{1970F745-946E-4856-B175-D12ED855DF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r-Latn-RS"/>
              <a:t>Kliknite da biste uredili stilove teksta mastera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  <a:endParaRPr lang="sr-Cyrl-BA"/>
          </a:p>
        </p:txBody>
      </p:sp>
      <p:sp>
        <p:nvSpPr>
          <p:cNvPr id="4" name="Čuvar mesta za datum 3">
            <a:extLst>
              <a:ext uri="{FF2B5EF4-FFF2-40B4-BE49-F238E27FC236}">
                <a16:creationId xmlns:a16="http://schemas.microsoft.com/office/drawing/2014/main" xmlns="" id="{9C3B8CE5-1611-4A5D-9279-FB6557152A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D7065-C717-450A-B588-4376EE5DC152}" type="datetimeFigureOut">
              <a:rPr lang="sr-Cyrl-BA" smtClean="0"/>
              <a:t>27.4.2020.</a:t>
            </a:fld>
            <a:endParaRPr lang="sr-Cyrl-BA"/>
          </a:p>
        </p:txBody>
      </p:sp>
      <p:sp>
        <p:nvSpPr>
          <p:cNvPr id="5" name="Čuvar mesta za podnožje 4">
            <a:extLst>
              <a:ext uri="{FF2B5EF4-FFF2-40B4-BE49-F238E27FC236}">
                <a16:creationId xmlns:a16="http://schemas.microsoft.com/office/drawing/2014/main" xmlns="" id="{D7B6E38F-DBF7-4AA6-8D9F-AB2A2C6FE9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BA"/>
          </a:p>
        </p:txBody>
      </p:sp>
      <p:sp>
        <p:nvSpPr>
          <p:cNvPr id="6" name="Čuvar mesta za broj slajda 5">
            <a:extLst>
              <a:ext uri="{FF2B5EF4-FFF2-40B4-BE49-F238E27FC236}">
                <a16:creationId xmlns:a16="http://schemas.microsoft.com/office/drawing/2014/main" xmlns="" id="{84FC7266-5C54-4446-AFA2-97E0A208E6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B7647-05F5-457B-B04D-CCC7709703C9}" type="slidenum">
              <a:rPr lang="sr-Cyrl-BA" smtClean="0"/>
              <a:t>‹#›</a:t>
            </a:fld>
            <a:endParaRPr lang="sr-Cyrl-BA"/>
          </a:p>
        </p:txBody>
      </p:sp>
    </p:spTree>
    <p:extLst>
      <p:ext uri="{BB962C8B-B14F-4D97-AF65-F5344CB8AC3E}">
        <p14:creationId xmlns:p14="http://schemas.microsoft.com/office/powerpoint/2010/main" val="1452180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xmlns="" id="{27E3C729-0695-48D5-8FBB-0A87A87E5A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r-Latn-RS"/>
              <a:t>Kliknite i uredite naslov mastera</a:t>
            </a:r>
            <a:endParaRPr lang="sr-Cyrl-BA"/>
          </a:p>
        </p:txBody>
      </p:sp>
      <p:sp>
        <p:nvSpPr>
          <p:cNvPr id="3" name="Čuvar mesta za tekst 2">
            <a:extLst>
              <a:ext uri="{FF2B5EF4-FFF2-40B4-BE49-F238E27FC236}">
                <a16:creationId xmlns:a16="http://schemas.microsoft.com/office/drawing/2014/main" xmlns="" id="{0206F125-9ACC-4877-80A2-4742C421B2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r-Latn-RS"/>
              <a:t>Kliknite da biste uredili stilove teksta mastera</a:t>
            </a:r>
          </a:p>
        </p:txBody>
      </p:sp>
      <p:sp>
        <p:nvSpPr>
          <p:cNvPr id="4" name="Čuvar mesta za datum 3">
            <a:extLst>
              <a:ext uri="{FF2B5EF4-FFF2-40B4-BE49-F238E27FC236}">
                <a16:creationId xmlns:a16="http://schemas.microsoft.com/office/drawing/2014/main" xmlns="" id="{1FCAD00D-5401-4B37-B7F5-66348E7CE0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D7065-C717-450A-B588-4376EE5DC152}" type="datetimeFigureOut">
              <a:rPr lang="sr-Cyrl-BA" smtClean="0"/>
              <a:t>27.4.2020.</a:t>
            </a:fld>
            <a:endParaRPr lang="sr-Cyrl-BA"/>
          </a:p>
        </p:txBody>
      </p:sp>
      <p:sp>
        <p:nvSpPr>
          <p:cNvPr id="5" name="Čuvar mesta za podnožje 4">
            <a:extLst>
              <a:ext uri="{FF2B5EF4-FFF2-40B4-BE49-F238E27FC236}">
                <a16:creationId xmlns:a16="http://schemas.microsoft.com/office/drawing/2014/main" xmlns="" id="{CABD16DB-1539-4F14-A986-3A1C3D7028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BA"/>
          </a:p>
        </p:txBody>
      </p:sp>
      <p:sp>
        <p:nvSpPr>
          <p:cNvPr id="6" name="Čuvar mesta za broj slajda 5">
            <a:extLst>
              <a:ext uri="{FF2B5EF4-FFF2-40B4-BE49-F238E27FC236}">
                <a16:creationId xmlns:a16="http://schemas.microsoft.com/office/drawing/2014/main" xmlns="" id="{C2D1637B-3901-4516-B5EF-7B6DA13C94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B7647-05F5-457B-B04D-CCC7709703C9}" type="slidenum">
              <a:rPr lang="sr-Cyrl-BA" smtClean="0"/>
              <a:t>‹#›</a:t>
            </a:fld>
            <a:endParaRPr lang="sr-Cyrl-BA"/>
          </a:p>
        </p:txBody>
      </p:sp>
    </p:spTree>
    <p:extLst>
      <p:ext uri="{BB962C8B-B14F-4D97-AF65-F5344CB8AC3E}">
        <p14:creationId xmlns:p14="http://schemas.microsoft.com/office/powerpoint/2010/main" val="27411367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xmlns="" id="{A339CB2A-FE33-4E35-BC5E-D905A17335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/>
              <a:t>Kliknite i uredite naslov mastera</a:t>
            </a:r>
            <a:endParaRPr lang="sr-Cyrl-BA"/>
          </a:p>
        </p:txBody>
      </p:sp>
      <p:sp>
        <p:nvSpPr>
          <p:cNvPr id="3" name="Čuvar mesta za sadržaj 2">
            <a:extLst>
              <a:ext uri="{FF2B5EF4-FFF2-40B4-BE49-F238E27FC236}">
                <a16:creationId xmlns:a16="http://schemas.microsoft.com/office/drawing/2014/main" xmlns="" id="{C8CCE734-F24B-4DCD-A420-93528786603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r-Latn-RS"/>
              <a:t>Kliknite da biste uredili stilove teksta mastera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  <a:endParaRPr lang="sr-Cyrl-BA"/>
          </a:p>
        </p:txBody>
      </p:sp>
      <p:sp>
        <p:nvSpPr>
          <p:cNvPr id="4" name="Čuvar mesta za sadržaj 3">
            <a:extLst>
              <a:ext uri="{FF2B5EF4-FFF2-40B4-BE49-F238E27FC236}">
                <a16:creationId xmlns:a16="http://schemas.microsoft.com/office/drawing/2014/main" xmlns="" id="{6B104D4C-F09B-4770-B37B-5B809A08A0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r-Latn-RS"/>
              <a:t>Kliknite da biste uredili stilove teksta mastera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  <a:endParaRPr lang="sr-Cyrl-BA"/>
          </a:p>
        </p:txBody>
      </p:sp>
      <p:sp>
        <p:nvSpPr>
          <p:cNvPr id="5" name="Čuvar mesta za datum 4">
            <a:extLst>
              <a:ext uri="{FF2B5EF4-FFF2-40B4-BE49-F238E27FC236}">
                <a16:creationId xmlns:a16="http://schemas.microsoft.com/office/drawing/2014/main" xmlns="" id="{7C804E85-6262-4128-B298-5BDAE0AC4C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D7065-C717-450A-B588-4376EE5DC152}" type="datetimeFigureOut">
              <a:rPr lang="sr-Cyrl-BA" smtClean="0"/>
              <a:t>27.4.2020.</a:t>
            </a:fld>
            <a:endParaRPr lang="sr-Cyrl-BA"/>
          </a:p>
        </p:txBody>
      </p:sp>
      <p:sp>
        <p:nvSpPr>
          <p:cNvPr id="6" name="Čuvar mesta za podnožje 5">
            <a:extLst>
              <a:ext uri="{FF2B5EF4-FFF2-40B4-BE49-F238E27FC236}">
                <a16:creationId xmlns:a16="http://schemas.microsoft.com/office/drawing/2014/main" xmlns="" id="{681BC037-C8CA-42BF-9AF8-0E67CA9F5E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BA"/>
          </a:p>
        </p:txBody>
      </p:sp>
      <p:sp>
        <p:nvSpPr>
          <p:cNvPr id="7" name="Čuvar mesta za broj slajda 6">
            <a:extLst>
              <a:ext uri="{FF2B5EF4-FFF2-40B4-BE49-F238E27FC236}">
                <a16:creationId xmlns:a16="http://schemas.microsoft.com/office/drawing/2014/main" xmlns="" id="{4328E153-59DE-4A04-A7B7-1C5C2FE29E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B7647-05F5-457B-B04D-CCC7709703C9}" type="slidenum">
              <a:rPr lang="sr-Cyrl-BA" smtClean="0"/>
              <a:t>‹#›</a:t>
            </a:fld>
            <a:endParaRPr lang="sr-Cyrl-BA"/>
          </a:p>
        </p:txBody>
      </p:sp>
    </p:spTree>
    <p:extLst>
      <p:ext uri="{BB962C8B-B14F-4D97-AF65-F5344CB8AC3E}">
        <p14:creationId xmlns:p14="http://schemas.microsoft.com/office/powerpoint/2010/main" val="21766383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eđen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xmlns="" id="{137E1DF4-1B78-422D-B204-96FEAAEAD0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r-Latn-RS"/>
              <a:t>Kliknite i uredite naslov mastera</a:t>
            </a:r>
            <a:endParaRPr lang="sr-Cyrl-BA"/>
          </a:p>
        </p:txBody>
      </p:sp>
      <p:sp>
        <p:nvSpPr>
          <p:cNvPr id="3" name="Čuvar mesta za tekst 2">
            <a:extLst>
              <a:ext uri="{FF2B5EF4-FFF2-40B4-BE49-F238E27FC236}">
                <a16:creationId xmlns:a16="http://schemas.microsoft.com/office/drawing/2014/main" xmlns="" id="{4E4B34E1-5E14-4ED7-A11F-98FB1B929A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r-Latn-RS"/>
              <a:t>Kliknite da biste uredili stilove teksta mastera</a:t>
            </a:r>
          </a:p>
        </p:txBody>
      </p:sp>
      <p:sp>
        <p:nvSpPr>
          <p:cNvPr id="4" name="Čuvar mesta za sadržaj 3">
            <a:extLst>
              <a:ext uri="{FF2B5EF4-FFF2-40B4-BE49-F238E27FC236}">
                <a16:creationId xmlns:a16="http://schemas.microsoft.com/office/drawing/2014/main" xmlns="" id="{D110E24C-315A-4D4E-99E9-A3142A7E03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r-Latn-RS"/>
              <a:t>Kliknite da biste uredili stilove teksta mastera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  <a:endParaRPr lang="sr-Cyrl-BA"/>
          </a:p>
        </p:txBody>
      </p:sp>
      <p:sp>
        <p:nvSpPr>
          <p:cNvPr id="5" name="Čuvar mesta za tekst 4">
            <a:extLst>
              <a:ext uri="{FF2B5EF4-FFF2-40B4-BE49-F238E27FC236}">
                <a16:creationId xmlns:a16="http://schemas.microsoft.com/office/drawing/2014/main" xmlns="" id="{75CC8311-D939-4CB6-A331-BD6537ABAF6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r-Latn-RS"/>
              <a:t>Kliknite da biste uredili stilove teksta mastera</a:t>
            </a:r>
          </a:p>
        </p:txBody>
      </p:sp>
      <p:sp>
        <p:nvSpPr>
          <p:cNvPr id="6" name="Čuvar mesta za sadržaj 5">
            <a:extLst>
              <a:ext uri="{FF2B5EF4-FFF2-40B4-BE49-F238E27FC236}">
                <a16:creationId xmlns:a16="http://schemas.microsoft.com/office/drawing/2014/main" xmlns="" id="{309A4700-93B3-4508-9C44-209CF239C77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r-Latn-RS"/>
              <a:t>Kliknite da biste uredili stilove teksta mastera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  <a:endParaRPr lang="sr-Cyrl-BA"/>
          </a:p>
        </p:txBody>
      </p:sp>
      <p:sp>
        <p:nvSpPr>
          <p:cNvPr id="7" name="Čuvar mesta za datum 6">
            <a:extLst>
              <a:ext uri="{FF2B5EF4-FFF2-40B4-BE49-F238E27FC236}">
                <a16:creationId xmlns:a16="http://schemas.microsoft.com/office/drawing/2014/main" xmlns="" id="{4CD10A7E-BFA0-49DF-82AA-8614971BC6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D7065-C717-450A-B588-4376EE5DC152}" type="datetimeFigureOut">
              <a:rPr lang="sr-Cyrl-BA" smtClean="0"/>
              <a:t>27.4.2020.</a:t>
            </a:fld>
            <a:endParaRPr lang="sr-Cyrl-BA"/>
          </a:p>
        </p:txBody>
      </p:sp>
      <p:sp>
        <p:nvSpPr>
          <p:cNvPr id="8" name="Čuvar mesta za podnožje 7">
            <a:extLst>
              <a:ext uri="{FF2B5EF4-FFF2-40B4-BE49-F238E27FC236}">
                <a16:creationId xmlns:a16="http://schemas.microsoft.com/office/drawing/2014/main" xmlns="" id="{87592DDE-2BF1-40A0-877D-C66D825C87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BA"/>
          </a:p>
        </p:txBody>
      </p:sp>
      <p:sp>
        <p:nvSpPr>
          <p:cNvPr id="9" name="Čuvar mesta za broj slajda 8">
            <a:extLst>
              <a:ext uri="{FF2B5EF4-FFF2-40B4-BE49-F238E27FC236}">
                <a16:creationId xmlns:a16="http://schemas.microsoft.com/office/drawing/2014/main" xmlns="" id="{73784763-CBA7-415C-9DAD-531F5A1FAB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B7647-05F5-457B-B04D-CCC7709703C9}" type="slidenum">
              <a:rPr lang="sr-Cyrl-BA" smtClean="0"/>
              <a:t>‹#›</a:t>
            </a:fld>
            <a:endParaRPr lang="sr-Cyrl-BA"/>
          </a:p>
        </p:txBody>
      </p:sp>
    </p:spTree>
    <p:extLst>
      <p:ext uri="{BB962C8B-B14F-4D97-AF65-F5344CB8AC3E}">
        <p14:creationId xmlns:p14="http://schemas.microsoft.com/office/powerpoint/2010/main" val="3469542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xmlns="" id="{7B58D1BC-D689-4AA2-8EF6-944903279E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/>
              <a:t>Kliknite i uredite naslov mastera</a:t>
            </a:r>
            <a:endParaRPr lang="sr-Cyrl-BA"/>
          </a:p>
        </p:txBody>
      </p:sp>
      <p:sp>
        <p:nvSpPr>
          <p:cNvPr id="3" name="Čuvar mesta za datum 2">
            <a:extLst>
              <a:ext uri="{FF2B5EF4-FFF2-40B4-BE49-F238E27FC236}">
                <a16:creationId xmlns:a16="http://schemas.microsoft.com/office/drawing/2014/main" xmlns="" id="{6B8D4F4A-69BA-41C1-9FFC-7415D21BF0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D7065-C717-450A-B588-4376EE5DC152}" type="datetimeFigureOut">
              <a:rPr lang="sr-Cyrl-BA" smtClean="0"/>
              <a:t>27.4.2020.</a:t>
            </a:fld>
            <a:endParaRPr lang="sr-Cyrl-BA"/>
          </a:p>
        </p:txBody>
      </p:sp>
      <p:sp>
        <p:nvSpPr>
          <p:cNvPr id="4" name="Čuvar mesta za podnožje 3">
            <a:extLst>
              <a:ext uri="{FF2B5EF4-FFF2-40B4-BE49-F238E27FC236}">
                <a16:creationId xmlns:a16="http://schemas.microsoft.com/office/drawing/2014/main" xmlns="" id="{59C2515F-D14D-4919-9D44-FDF1AAB4A4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BA"/>
          </a:p>
        </p:txBody>
      </p:sp>
      <p:sp>
        <p:nvSpPr>
          <p:cNvPr id="5" name="Čuvar mesta za broj slajda 4">
            <a:extLst>
              <a:ext uri="{FF2B5EF4-FFF2-40B4-BE49-F238E27FC236}">
                <a16:creationId xmlns:a16="http://schemas.microsoft.com/office/drawing/2014/main" xmlns="" id="{8AC4426F-7B5A-45E4-AC36-0AB41FC703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B7647-05F5-457B-B04D-CCC7709703C9}" type="slidenum">
              <a:rPr lang="sr-Cyrl-BA" smtClean="0"/>
              <a:t>‹#›</a:t>
            </a:fld>
            <a:endParaRPr lang="sr-Cyrl-BA"/>
          </a:p>
        </p:txBody>
      </p:sp>
    </p:spTree>
    <p:extLst>
      <p:ext uri="{BB962C8B-B14F-4D97-AF65-F5344CB8AC3E}">
        <p14:creationId xmlns:p14="http://schemas.microsoft.com/office/powerpoint/2010/main" val="956708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Čuvar mesta za datum 1">
            <a:extLst>
              <a:ext uri="{FF2B5EF4-FFF2-40B4-BE49-F238E27FC236}">
                <a16:creationId xmlns:a16="http://schemas.microsoft.com/office/drawing/2014/main" xmlns="" id="{6946358E-32AC-41AC-9C0E-BA896F0270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D7065-C717-450A-B588-4376EE5DC152}" type="datetimeFigureOut">
              <a:rPr lang="sr-Cyrl-BA" smtClean="0"/>
              <a:t>27.4.2020.</a:t>
            </a:fld>
            <a:endParaRPr lang="sr-Cyrl-BA"/>
          </a:p>
        </p:txBody>
      </p:sp>
      <p:sp>
        <p:nvSpPr>
          <p:cNvPr id="3" name="Čuvar mesta za podnožje 2">
            <a:extLst>
              <a:ext uri="{FF2B5EF4-FFF2-40B4-BE49-F238E27FC236}">
                <a16:creationId xmlns:a16="http://schemas.microsoft.com/office/drawing/2014/main" xmlns="" id="{C29B151B-23FE-4718-9144-32FA96106B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BA"/>
          </a:p>
        </p:txBody>
      </p:sp>
      <p:sp>
        <p:nvSpPr>
          <p:cNvPr id="4" name="Čuvar mesta za broj slajda 3">
            <a:extLst>
              <a:ext uri="{FF2B5EF4-FFF2-40B4-BE49-F238E27FC236}">
                <a16:creationId xmlns:a16="http://schemas.microsoft.com/office/drawing/2014/main" xmlns="" id="{0D0033FF-905D-476B-826E-CFB8ACEB88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B7647-05F5-457B-B04D-CCC7709703C9}" type="slidenum">
              <a:rPr lang="sr-Cyrl-BA" smtClean="0"/>
              <a:t>‹#›</a:t>
            </a:fld>
            <a:endParaRPr lang="sr-Cyrl-BA"/>
          </a:p>
        </p:txBody>
      </p:sp>
    </p:spTree>
    <p:extLst>
      <p:ext uri="{BB962C8B-B14F-4D97-AF65-F5344CB8AC3E}">
        <p14:creationId xmlns:p14="http://schemas.microsoft.com/office/powerpoint/2010/main" val="387700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a nat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xmlns="" id="{CC70590C-E5DF-479F-BEC6-A02E172B21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r-Latn-RS"/>
              <a:t>Kliknite i uredite naslov mastera</a:t>
            </a:r>
            <a:endParaRPr lang="sr-Cyrl-BA"/>
          </a:p>
        </p:txBody>
      </p:sp>
      <p:sp>
        <p:nvSpPr>
          <p:cNvPr id="3" name="Čuvar mesta za sadržaj 2">
            <a:extLst>
              <a:ext uri="{FF2B5EF4-FFF2-40B4-BE49-F238E27FC236}">
                <a16:creationId xmlns:a16="http://schemas.microsoft.com/office/drawing/2014/main" xmlns="" id="{07C0650D-3E4D-4844-A372-A30D582F35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r-Latn-RS"/>
              <a:t>Kliknite da biste uredili stilove teksta mastera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  <a:endParaRPr lang="sr-Cyrl-BA"/>
          </a:p>
        </p:txBody>
      </p:sp>
      <p:sp>
        <p:nvSpPr>
          <p:cNvPr id="4" name="Čuvar mesta za tekst 3">
            <a:extLst>
              <a:ext uri="{FF2B5EF4-FFF2-40B4-BE49-F238E27FC236}">
                <a16:creationId xmlns:a16="http://schemas.microsoft.com/office/drawing/2014/main" xmlns="" id="{51239F13-9896-4892-8ACA-99932053989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r-Latn-RS"/>
              <a:t>Kliknite da biste uredili stilove teksta mastera</a:t>
            </a:r>
          </a:p>
        </p:txBody>
      </p:sp>
      <p:sp>
        <p:nvSpPr>
          <p:cNvPr id="5" name="Čuvar mesta za datum 4">
            <a:extLst>
              <a:ext uri="{FF2B5EF4-FFF2-40B4-BE49-F238E27FC236}">
                <a16:creationId xmlns:a16="http://schemas.microsoft.com/office/drawing/2014/main" xmlns="" id="{6C728819-1957-4E7B-810C-DB1A14D0FE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D7065-C717-450A-B588-4376EE5DC152}" type="datetimeFigureOut">
              <a:rPr lang="sr-Cyrl-BA" smtClean="0"/>
              <a:t>27.4.2020.</a:t>
            </a:fld>
            <a:endParaRPr lang="sr-Cyrl-BA"/>
          </a:p>
        </p:txBody>
      </p:sp>
      <p:sp>
        <p:nvSpPr>
          <p:cNvPr id="6" name="Čuvar mesta za podnožje 5">
            <a:extLst>
              <a:ext uri="{FF2B5EF4-FFF2-40B4-BE49-F238E27FC236}">
                <a16:creationId xmlns:a16="http://schemas.microsoft.com/office/drawing/2014/main" xmlns="" id="{AE4B2B9C-1717-41B3-9A3F-57E9E4ACDE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BA"/>
          </a:p>
        </p:txBody>
      </p:sp>
      <p:sp>
        <p:nvSpPr>
          <p:cNvPr id="7" name="Čuvar mesta za broj slajda 6">
            <a:extLst>
              <a:ext uri="{FF2B5EF4-FFF2-40B4-BE49-F238E27FC236}">
                <a16:creationId xmlns:a16="http://schemas.microsoft.com/office/drawing/2014/main" xmlns="" id="{B2617D50-4D5E-4E60-A3B2-D9FC0B1766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B7647-05F5-457B-B04D-CCC7709703C9}" type="slidenum">
              <a:rPr lang="sr-Cyrl-BA" smtClean="0"/>
              <a:t>‹#›</a:t>
            </a:fld>
            <a:endParaRPr lang="sr-Cyrl-BA"/>
          </a:p>
        </p:txBody>
      </p:sp>
    </p:spTree>
    <p:extLst>
      <p:ext uri="{BB962C8B-B14F-4D97-AF65-F5344CB8AC3E}">
        <p14:creationId xmlns:p14="http://schemas.microsoft.com/office/powerpoint/2010/main" val="29524987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a nat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xmlns="" id="{F72851BF-139E-466A-9BE8-E6792E96EF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r-Latn-RS"/>
              <a:t>Kliknite i uredite naslov mastera</a:t>
            </a:r>
            <a:endParaRPr lang="sr-Cyrl-BA"/>
          </a:p>
        </p:txBody>
      </p:sp>
      <p:sp>
        <p:nvSpPr>
          <p:cNvPr id="3" name="Čuvar mesta za sliku 2">
            <a:extLst>
              <a:ext uri="{FF2B5EF4-FFF2-40B4-BE49-F238E27FC236}">
                <a16:creationId xmlns:a16="http://schemas.microsoft.com/office/drawing/2014/main" xmlns="" id="{2D59DBF7-B56F-4D4A-860E-34EA6419B5D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r-Cyrl-BA"/>
          </a:p>
        </p:txBody>
      </p:sp>
      <p:sp>
        <p:nvSpPr>
          <p:cNvPr id="4" name="Čuvar mesta za tekst 3">
            <a:extLst>
              <a:ext uri="{FF2B5EF4-FFF2-40B4-BE49-F238E27FC236}">
                <a16:creationId xmlns:a16="http://schemas.microsoft.com/office/drawing/2014/main" xmlns="" id="{7AFC6812-C940-49C4-A944-D7595529B84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r-Latn-RS"/>
              <a:t>Kliknite da biste uredili stilove teksta mastera</a:t>
            </a:r>
          </a:p>
        </p:txBody>
      </p:sp>
      <p:sp>
        <p:nvSpPr>
          <p:cNvPr id="5" name="Čuvar mesta za datum 4">
            <a:extLst>
              <a:ext uri="{FF2B5EF4-FFF2-40B4-BE49-F238E27FC236}">
                <a16:creationId xmlns:a16="http://schemas.microsoft.com/office/drawing/2014/main" xmlns="" id="{B0BFD160-1FB1-4AC0-9AA9-0C95690DBA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D7065-C717-450A-B588-4376EE5DC152}" type="datetimeFigureOut">
              <a:rPr lang="sr-Cyrl-BA" smtClean="0"/>
              <a:t>27.4.2020.</a:t>
            </a:fld>
            <a:endParaRPr lang="sr-Cyrl-BA"/>
          </a:p>
        </p:txBody>
      </p:sp>
      <p:sp>
        <p:nvSpPr>
          <p:cNvPr id="6" name="Čuvar mesta za podnožje 5">
            <a:extLst>
              <a:ext uri="{FF2B5EF4-FFF2-40B4-BE49-F238E27FC236}">
                <a16:creationId xmlns:a16="http://schemas.microsoft.com/office/drawing/2014/main" xmlns="" id="{5988A670-EAAD-4120-A0A9-9256E5F395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BA"/>
          </a:p>
        </p:txBody>
      </p:sp>
      <p:sp>
        <p:nvSpPr>
          <p:cNvPr id="7" name="Čuvar mesta za broj slajda 6">
            <a:extLst>
              <a:ext uri="{FF2B5EF4-FFF2-40B4-BE49-F238E27FC236}">
                <a16:creationId xmlns:a16="http://schemas.microsoft.com/office/drawing/2014/main" xmlns="" id="{97E0053D-0D1E-4E1D-874F-74978A9DFB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B7647-05F5-457B-B04D-CCC7709703C9}" type="slidenum">
              <a:rPr lang="sr-Cyrl-BA" smtClean="0"/>
              <a:t>‹#›</a:t>
            </a:fld>
            <a:endParaRPr lang="sr-Cyrl-BA"/>
          </a:p>
        </p:txBody>
      </p:sp>
    </p:spTree>
    <p:extLst>
      <p:ext uri="{BB962C8B-B14F-4D97-AF65-F5344CB8AC3E}">
        <p14:creationId xmlns:p14="http://schemas.microsoft.com/office/powerpoint/2010/main" val="37178055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Čuvar mesta za naslov 1">
            <a:extLst>
              <a:ext uri="{FF2B5EF4-FFF2-40B4-BE49-F238E27FC236}">
                <a16:creationId xmlns:a16="http://schemas.microsoft.com/office/drawing/2014/main" xmlns="" id="{39AAA04D-5A92-4FE8-95D3-C0BBFA8AE4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r-Latn-RS"/>
              <a:t>Kliknite i uredite naslov mastera</a:t>
            </a:r>
            <a:endParaRPr lang="sr-Cyrl-BA"/>
          </a:p>
        </p:txBody>
      </p:sp>
      <p:sp>
        <p:nvSpPr>
          <p:cNvPr id="3" name="Čuvar mesta za tekst 2">
            <a:extLst>
              <a:ext uri="{FF2B5EF4-FFF2-40B4-BE49-F238E27FC236}">
                <a16:creationId xmlns:a16="http://schemas.microsoft.com/office/drawing/2014/main" xmlns="" id="{0B96FD54-A126-4CB7-85F7-80A6FA9FB2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r-Latn-RS"/>
              <a:t>Kliknite da biste uredili stilove teksta mastera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  <a:endParaRPr lang="sr-Cyrl-BA"/>
          </a:p>
        </p:txBody>
      </p:sp>
      <p:sp>
        <p:nvSpPr>
          <p:cNvPr id="4" name="Čuvar mesta za datum 3">
            <a:extLst>
              <a:ext uri="{FF2B5EF4-FFF2-40B4-BE49-F238E27FC236}">
                <a16:creationId xmlns:a16="http://schemas.microsoft.com/office/drawing/2014/main" xmlns="" id="{347466D0-5C7B-434D-AC15-61E17848A3C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9D7065-C717-450A-B588-4376EE5DC152}" type="datetimeFigureOut">
              <a:rPr lang="sr-Cyrl-BA" smtClean="0"/>
              <a:t>27.4.2020.</a:t>
            </a:fld>
            <a:endParaRPr lang="sr-Cyrl-BA"/>
          </a:p>
        </p:txBody>
      </p:sp>
      <p:sp>
        <p:nvSpPr>
          <p:cNvPr id="5" name="Čuvar mesta za podnožje 4">
            <a:extLst>
              <a:ext uri="{FF2B5EF4-FFF2-40B4-BE49-F238E27FC236}">
                <a16:creationId xmlns:a16="http://schemas.microsoft.com/office/drawing/2014/main" xmlns="" id="{5E6C8828-D1C9-4A54-AB11-2576795307E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r-Cyrl-BA"/>
          </a:p>
        </p:txBody>
      </p:sp>
      <p:sp>
        <p:nvSpPr>
          <p:cNvPr id="6" name="Čuvar mesta za broj slajda 5">
            <a:extLst>
              <a:ext uri="{FF2B5EF4-FFF2-40B4-BE49-F238E27FC236}">
                <a16:creationId xmlns:a16="http://schemas.microsoft.com/office/drawing/2014/main" xmlns="" id="{7D78987E-514F-46E8-B163-328C6119B90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CB7647-05F5-457B-B04D-CCC7709703C9}" type="slidenum">
              <a:rPr lang="sr-Cyrl-BA" smtClean="0"/>
              <a:t>‹#›</a:t>
            </a:fld>
            <a:endParaRPr lang="sr-Cyrl-BA"/>
          </a:p>
        </p:txBody>
      </p:sp>
    </p:spTree>
    <p:extLst>
      <p:ext uri="{BB962C8B-B14F-4D97-AF65-F5344CB8AC3E}">
        <p14:creationId xmlns:p14="http://schemas.microsoft.com/office/powerpoint/2010/main" val="31707238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creativecommons.org/licenses/by-nc-sa/3.0/" TargetMode="External"/><Relationship Id="rId2" Type="http://schemas.openxmlformats.org/officeDocument/2006/relationships/hyperlink" Target="https://revistamagisterioelrecreo.blogspot.com/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xmlns="" id="{759C22B7-B9A4-4895-B1EC-25200173D69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78857" y="798286"/>
            <a:ext cx="8955314" cy="1376362"/>
          </a:xfrm>
        </p:spPr>
        <p:txBody>
          <a:bodyPr>
            <a:normAutofit/>
          </a:bodyPr>
          <a:lstStyle/>
          <a:p>
            <a:r>
              <a:rPr lang="sr-Cyrl-BA" sz="4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РАЗРЕД</a:t>
            </a:r>
            <a:br>
              <a:rPr lang="sr-Cyrl-BA" sz="4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Cyrl-BA" sz="4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СРПСКИ ЈЕЗИК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xmlns="" id="{D4A01A4B-0C26-4FC5-8896-A744A973A41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sr-Cyrl-BA" sz="5400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ЛИЧНЕ ЗАМЈЕНИЦЕ</a:t>
            </a:r>
          </a:p>
        </p:txBody>
      </p:sp>
    </p:spTree>
    <p:extLst>
      <p:ext uri="{BB962C8B-B14F-4D97-AF65-F5344CB8AC3E}">
        <p14:creationId xmlns:p14="http://schemas.microsoft.com/office/powerpoint/2010/main" val="2270326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kvir za tekst 3">
            <a:extLst>
              <a:ext uri="{FF2B5EF4-FFF2-40B4-BE49-F238E27FC236}">
                <a16:creationId xmlns:a16="http://schemas.microsoft.com/office/drawing/2014/main" xmlns="" id="{A14FE68B-9AD3-4FA3-9CC6-AAC5A220B7AD}"/>
              </a:ext>
            </a:extLst>
          </p:cNvPr>
          <p:cNvSpPr txBox="1"/>
          <p:nvPr/>
        </p:nvSpPr>
        <p:spPr>
          <a:xfrm>
            <a:off x="-11976010" y="17420773"/>
            <a:ext cx="161379" cy="95102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900"/>
              <a:t>Slika </a:t>
            </a:r>
            <a:r>
              <a:rPr lang="sr-Cyrl-BA" sz="900">
                <a:hlinkClick r:id="rId2" tooltip="https://revistamagisterioelrecreo.blogspot.com/"/>
              </a:rPr>
              <a:t>Ova fotografija</a:t>
            </a:r>
            <a:r>
              <a:rPr lang="sr-Cyrl-BA" sz="900"/>
              <a:t> autora Nepoznat autor licencirana je u okviru </a:t>
            </a:r>
            <a:r>
              <a:rPr lang="sr-Cyrl-BA" sz="900">
                <a:hlinkClick r:id="rId3" tooltip="https://creativecommons.org/licenses/by-nc-sa/3.0/"/>
              </a:rPr>
              <a:t>CC BY-SA-NC</a:t>
            </a:r>
            <a:endParaRPr lang="sr-Cyrl-BA" sz="900"/>
          </a:p>
        </p:txBody>
      </p:sp>
      <p:sp>
        <p:nvSpPr>
          <p:cNvPr id="5" name="Okvir za tekst 4">
            <a:extLst>
              <a:ext uri="{FF2B5EF4-FFF2-40B4-BE49-F238E27FC236}">
                <a16:creationId xmlns:a16="http://schemas.microsoft.com/office/drawing/2014/main" xmlns="" id="{47731F25-8254-4FC2-8D2D-CFCEDAB9B1C9}"/>
              </a:ext>
            </a:extLst>
          </p:cNvPr>
          <p:cNvSpPr txBox="1"/>
          <p:nvPr/>
        </p:nvSpPr>
        <p:spPr>
          <a:xfrm>
            <a:off x="6252454" y="298945"/>
            <a:ext cx="5315432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800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Ана и Давид разговарају.</a:t>
            </a:r>
          </a:p>
          <a:p>
            <a:endParaRPr lang="sr-Cyrl-BA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Cyrl-BA" sz="28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Ја</a:t>
            </a:r>
            <a:r>
              <a:rPr lang="sr-Cyrl-BA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BA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 завршила </a:t>
            </a:r>
            <a:r>
              <a:rPr lang="sr-Cyrl-BA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цртеж</a:t>
            </a:r>
            <a:r>
              <a:rPr lang="sr-Cyrl-BA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а </a:t>
            </a:r>
            <a:r>
              <a:rPr lang="sr-Cyrl-BA" sz="28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</a:t>
            </a:r>
            <a:r>
              <a:rPr lang="sr-Cyrl-BA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BA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 научио пјесмицу.</a:t>
            </a:r>
          </a:p>
          <a:p>
            <a:r>
              <a:rPr lang="sr-Cyrl-BA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Мама ће бити срећна.</a:t>
            </a:r>
          </a:p>
          <a:p>
            <a:endParaRPr lang="sr-Cyrl-BA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Cyrl-BA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Да, </a:t>
            </a:r>
            <a:r>
              <a:rPr lang="sr-Cyrl-BA" sz="28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она</a:t>
            </a:r>
            <a:r>
              <a:rPr lang="sr-Cyrl-BA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BA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ће се обрадовати, јер смо </a:t>
            </a:r>
            <a:r>
              <a:rPr lang="sr-Cyrl-BA" sz="28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</a:t>
            </a:r>
            <a:r>
              <a:rPr lang="sr-Cyrl-BA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BA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баш били вриједни.</a:t>
            </a:r>
          </a:p>
          <a:p>
            <a:endParaRPr lang="sr-Cyrl-BA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Cyrl-BA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 ли сте </a:t>
            </a:r>
            <a:r>
              <a:rPr lang="sr-Cyrl-BA" sz="28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</a:t>
            </a:r>
            <a:r>
              <a:rPr lang="sr-Cyrl-BA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BA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били вриједни?</a:t>
            </a:r>
          </a:p>
          <a:p>
            <a:r>
              <a:rPr lang="sr-Cyrl-BA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Хоће ли се ваше маме обрадовати?</a:t>
            </a:r>
          </a:p>
          <a:p>
            <a:r>
              <a:rPr lang="sr-Cyrl-BA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Хоће ли </a:t>
            </a:r>
            <a:r>
              <a:rPr lang="sr-Cyrl-BA" sz="28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оне</a:t>
            </a:r>
            <a:r>
              <a:rPr lang="sr-Cyrl-BA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BA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бити срећне?</a:t>
            </a:r>
            <a:endParaRPr lang="sr-Cyrl-BA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Boy+girl+talking Images, Stock Photos &amp; Vectors | Shutterstock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771"/>
          <a:stretch/>
        </p:blipFill>
        <p:spPr bwMode="auto">
          <a:xfrm>
            <a:off x="254048" y="971305"/>
            <a:ext cx="5441662" cy="38398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 flipH="1">
            <a:off x="489531" y="5907314"/>
            <a:ext cx="42679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000" dirty="0" smtClean="0">
                <a:solidFill>
                  <a:schemeClr val="bg1"/>
                </a:solidFill>
              </a:rPr>
              <a:t>СРПСКИ ЈЕЗИК 4. РАЗРЕД</a:t>
            </a:r>
            <a:endParaRPr lang="en-US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264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vir za tekst 1">
            <a:extLst>
              <a:ext uri="{FF2B5EF4-FFF2-40B4-BE49-F238E27FC236}">
                <a16:creationId xmlns:a16="http://schemas.microsoft.com/office/drawing/2014/main" xmlns="" id="{56637230-3D63-4C07-9437-C1FFBB5D922D}"/>
              </a:ext>
            </a:extLst>
          </p:cNvPr>
          <p:cNvSpPr txBox="1"/>
          <p:nvPr/>
        </p:nvSpPr>
        <p:spPr>
          <a:xfrm>
            <a:off x="943429" y="856343"/>
            <a:ext cx="1000034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800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ЛИЧНЕ ЗАМЈЕНИЦЕ</a:t>
            </a:r>
            <a:r>
              <a:rPr lang="sr-Cyrl-BA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BA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 </a:t>
            </a:r>
            <a:r>
              <a:rPr lang="sr-Cyrl-BA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врста ријечи које упућују на лица или замјењују њихова имена. </a:t>
            </a:r>
            <a:endParaRPr lang="sr-Cyrl-BA" sz="2800" u="sng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Tabela 3">
            <a:extLst>
              <a:ext uri="{FF2B5EF4-FFF2-40B4-BE49-F238E27FC236}">
                <a16:creationId xmlns:a16="http://schemas.microsoft.com/office/drawing/2014/main" xmlns="" id="{CA79A6D6-54A4-4DC4-867B-CA0F7F81393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7185690"/>
              </p:ext>
            </p:extLst>
          </p:nvPr>
        </p:nvGraphicFramePr>
        <p:xfrm>
          <a:off x="1698172" y="2490409"/>
          <a:ext cx="8418285" cy="29669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06095">
                  <a:extLst>
                    <a:ext uri="{9D8B030D-6E8A-4147-A177-3AD203B41FA5}">
                      <a16:colId xmlns:a16="http://schemas.microsoft.com/office/drawing/2014/main" xmlns="" val="2755259370"/>
                    </a:ext>
                  </a:extLst>
                </a:gridCol>
                <a:gridCol w="2806095">
                  <a:extLst>
                    <a:ext uri="{9D8B030D-6E8A-4147-A177-3AD203B41FA5}">
                      <a16:colId xmlns:a16="http://schemas.microsoft.com/office/drawing/2014/main" xmlns="" val="236914474"/>
                    </a:ext>
                  </a:extLst>
                </a:gridCol>
                <a:gridCol w="2806095">
                  <a:extLst>
                    <a:ext uri="{9D8B030D-6E8A-4147-A177-3AD203B41FA5}">
                      <a16:colId xmlns:a16="http://schemas.microsoft.com/office/drawing/2014/main" xmlns="" val="2413022643"/>
                    </a:ext>
                  </a:extLst>
                </a:gridCol>
              </a:tblGrid>
              <a:tr h="741741">
                <a:tc>
                  <a:txBody>
                    <a:bodyPr/>
                    <a:lstStyle/>
                    <a:p>
                      <a:pPr algn="ctr"/>
                      <a:r>
                        <a:rPr lang="sr-Cyrl-BA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ЛИЦА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BA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ЈЕДНИНА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BA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МНОЖИНА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260081654"/>
                  </a:ext>
                </a:extLst>
              </a:tr>
              <a:tr h="741741">
                <a:tc>
                  <a:txBody>
                    <a:bodyPr/>
                    <a:lstStyle/>
                    <a:p>
                      <a:pPr algn="ctr"/>
                      <a:r>
                        <a:rPr lang="sr-Cyrl-BA" sz="24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BA" sz="2400" b="1" dirty="0">
                          <a:solidFill>
                            <a:srgbClr val="FFC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ЈА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BA" sz="2400" b="1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МИ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952252773"/>
                  </a:ext>
                </a:extLst>
              </a:tr>
              <a:tr h="741741">
                <a:tc>
                  <a:txBody>
                    <a:bodyPr/>
                    <a:lstStyle/>
                    <a:p>
                      <a:pPr algn="ctr"/>
                      <a:r>
                        <a:rPr lang="sr-Cyrl-BA" sz="24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BA" sz="2400" b="1" dirty="0">
                          <a:solidFill>
                            <a:srgbClr val="FFC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BA" sz="2400" b="1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319443771"/>
                  </a:ext>
                </a:extLst>
              </a:tr>
              <a:tr h="741741">
                <a:tc>
                  <a:txBody>
                    <a:bodyPr/>
                    <a:lstStyle/>
                    <a:p>
                      <a:pPr algn="ctr"/>
                      <a:r>
                        <a:rPr lang="sr-Cyrl-BA" sz="24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BA" sz="2400" b="1" dirty="0">
                          <a:solidFill>
                            <a:srgbClr val="FFC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ОН  ОНА  ОНО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BA" sz="2400" b="1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ОНИ  ОНЕ  ОНА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485240725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 flipH="1">
            <a:off x="489531" y="5907314"/>
            <a:ext cx="42679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000" dirty="0" smtClean="0">
                <a:solidFill>
                  <a:schemeClr val="bg1"/>
                </a:solidFill>
              </a:rPr>
              <a:t>СРПСКИ ЈЕЗИК 4. РАЗРЕД</a:t>
            </a:r>
            <a:endParaRPr lang="en-US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9664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vir za tekst 1">
            <a:extLst>
              <a:ext uri="{FF2B5EF4-FFF2-40B4-BE49-F238E27FC236}">
                <a16:creationId xmlns:a16="http://schemas.microsoft.com/office/drawing/2014/main" xmlns="" id="{6F533116-9F91-4A46-AC64-FAE16B6BFC96}"/>
              </a:ext>
            </a:extLst>
          </p:cNvPr>
          <p:cNvSpPr txBox="1"/>
          <p:nvPr/>
        </p:nvSpPr>
        <p:spPr>
          <a:xfrm rot="10800000" flipH="1" flipV="1">
            <a:off x="1062318" y="755142"/>
            <a:ext cx="9808882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Замјеница </a:t>
            </a:r>
            <a:r>
              <a:rPr lang="sr-Cyrl-BA" sz="32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ја</a:t>
            </a:r>
            <a:r>
              <a:rPr lang="sr-Cyrl-BA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BA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упућује на лице које говори, тј. на ГОВОРНИКА. </a:t>
            </a:r>
            <a:r>
              <a:rPr lang="sr-Cyrl-BA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 </a:t>
            </a:r>
            <a:r>
              <a:rPr lang="sr-Cyrl-BA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је </a:t>
            </a:r>
            <a:r>
              <a:rPr lang="sr-Cyrl-BA" sz="3200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замјеница првог лица.</a:t>
            </a:r>
          </a:p>
          <a:p>
            <a:endParaRPr lang="sr-Cyrl-BA" sz="3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Cyrl-BA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Замјеница </a:t>
            </a:r>
            <a:r>
              <a:rPr lang="sr-Cyrl-BA" sz="32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</a:t>
            </a:r>
            <a:r>
              <a:rPr lang="sr-Cyrl-BA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BA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упућује на лице којем је упућен говор, тј. на СЛУШАОЦА. То је </a:t>
            </a:r>
            <a:r>
              <a:rPr lang="sr-Cyrl-BA" sz="3200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замјеница другог лица.</a:t>
            </a:r>
          </a:p>
          <a:p>
            <a:endParaRPr lang="sr-Cyrl-BA" sz="3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Cyrl-BA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Замјенице </a:t>
            </a:r>
            <a:r>
              <a:rPr lang="sr-Cyrl-BA" sz="32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он, она, оно </a:t>
            </a:r>
            <a:r>
              <a:rPr lang="sr-Cyrl-BA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упућују </a:t>
            </a:r>
            <a:r>
              <a:rPr lang="sr-Cyrl-BA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лице о којем се говори, а није присутно. То су </a:t>
            </a:r>
            <a:r>
              <a:rPr lang="sr-Cyrl-BA" sz="3200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замјенице трећег лица.</a:t>
            </a:r>
          </a:p>
          <a:p>
            <a:endParaRPr lang="sr-Cyrl-BA" sz="3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sr-Cyrl-BA" sz="3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 flipH="1">
            <a:off x="489531" y="5907314"/>
            <a:ext cx="42679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000" dirty="0" smtClean="0">
                <a:solidFill>
                  <a:schemeClr val="bg1"/>
                </a:solidFill>
              </a:rPr>
              <a:t>СРПСКИ ЈЕЗИК 4. РАЗРЕД</a:t>
            </a:r>
            <a:endParaRPr lang="en-US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3727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kvir za tekst 2">
            <a:extLst>
              <a:ext uri="{FF2B5EF4-FFF2-40B4-BE49-F238E27FC236}">
                <a16:creationId xmlns:a16="http://schemas.microsoft.com/office/drawing/2014/main" xmlns="" id="{7E2446ED-6536-49AA-8232-4FDA46C1954E}"/>
              </a:ext>
            </a:extLst>
          </p:cNvPr>
          <p:cNvSpPr txBox="1"/>
          <p:nvPr/>
        </p:nvSpPr>
        <p:spPr>
          <a:xfrm>
            <a:off x="1248229" y="1146629"/>
            <a:ext cx="93472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Замјеница </a:t>
            </a:r>
            <a:r>
              <a:rPr lang="sr-Cyrl-BA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</a:t>
            </a:r>
            <a:r>
              <a:rPr lang="sr-Cyrl-BA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BA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упућује на више лица која говоре.</a:t>
            </a:r>
          </a:p>
          <a:p>
            <a:endParaRPr lang="sr-Cyrl-BA" sz="3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Cyrl-BA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Замјеница </a:t>
            </a:r>
            <a:r>
              <a:rPr lang="sr-Cyrl-BA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</a:t>
            </a:r>
            <a:r>
              <a:rPr lang="sr-Cyrl-BA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BA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упућује на више </a:t>
            </a:r>
            <a:r>
              <a:rPr lang="sr-Cyrl-BA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слушалаца</a:t>
            </a:r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sr-Cyrl-BA" sz="3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sr-Cyrl-BA" sz="3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Cyrl-BA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Замјенице </a:t>
            </a:r>
            <a:r>
              <a:rPr lang="sr-Cyrl-BA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они, оне, она </a:t>
            </a:r>
            <a:r>
              <a:rPr lang="sr-Cyrl-BA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упућују </a:t>
            </a:r>
            <a:r>
              <a:rPr lang="sr-Cyrl-BA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више лица о којима се говори.</a:t>
            </a:r>
          </a:p>
        </p:txBody>
      </p:sp>
      <p:sp>
        <p:nvSpPr>
          <p:cNvPr id="4" name="TextBox 3"/>
          <p:cNvSpPr txBox="1"/>
          <p:nvPr/>
        </p:nvSpPr>
        <p:spPr>
          <a:xfrm flipH="1">
            <a:off x="489531" y="5907314"/>
            <a:ext cx="42679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000" dirty="0" smtClean="0">
                <a:solidFill>
                  <a:schemeClr val="bg1"/>
                </a:solidFill>
              </a:rPr>
              <a:t>СРПСКИ ЈЕЗИК 4. РАЗРЕД</a:t>
            </a:r>
            <a:endParaRPr lang="en-US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2693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vir za tekst 1">
            <a:extLst>
              <a:ext uri="{FF2B5EF4-FFF2-40B4-BE49-F238E27FC236}">
                <a16:creationId xmlns:a16="http://schemas.microsoft.com/office/drawing/2014/main" xmlns="" id="{06A2BED6-1D4B-4ADA-891C-E1FB3C3783A6}"/>
              </a:ext>
            </a:extLst>
          </p:cNvPr>
          <p:cNvSpPr txBox="1"/>
          <p:nvPr/>
        </p:nvSpPr>
        <p:spPr>
          <a:xfrm>
            <a:off x="972457" y="841829"/>
            <a:ext cx="10101943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sr-Cyrl-BA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Умјесто субјекта у реченици, употријеби одговарајућу личну замјеницу!</a:t>
            </a:r>
            <a:endParaRPr lang="sr-Cyrl-BA" sz="3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sr-Cyrl-BA" sz="3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sr-Cyrl-BA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Маја воли да црта.             </a:t>
            </a:r>
          </a:p>
          <a:p>
            <a:pPr lvl="2"/>
            <a:r>
              <a:rPr lang="sr-Cyrl-BA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sr-Cyrl-BA" sz="3200" u="sng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Она</a:t>
            </a:r>
            <a:r>
              <a:rPr lang="sr-Cyrl-BA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воли </a:t>
            </a:r>
            <a:r>
              <a:rPr lang="sr-Cyrl-BA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 црта.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sr-Cyrl-BA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Ацо и ја лијепо пјевамо.</a:t>
            </a:r>
          </a:p>
          <a:p>
            <a:pPr lvl="2"/>
            <a:r>
              <a:rPr lang="sr-Cyrl-BA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sr-Cyrl-BA" sz="3200" u="sng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</a:t>
            </a:r>
            <a:r>
              <a:rPr lang="sr-Cyrl-BA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лијепо </a:t>
            </a:r>
            <a:r>
              <a:rPr lang="sr-Cyrl-BA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пјевамо.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sr-Cyrl-BA" sz="3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Дјечаци</a:t>
            </a:r>
            <a:r>
              <a:rPr lang="sr-Cyrl-BA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играју фудбал.</a:t>
            </a:r>
          </a:p>
          <a:p>
            <a:pPr lvl="2"/>
            <a:r>
              <a:rPr lang="sr-Cyrl-BA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sr-Cyrl-BA" sz="3200" u="sng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Они</a:t>
            </a:r>
            <a:r>
              <a:rPr lang="sr-Cyrl-BA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играју </a:t>
            </a:r>
            <a:r>
              <a:rPr lang="sr-Cyrl-BA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фудбал.</a:t>
            </a:r>
          </a:p>
        </p:txBody>
      </p:sp>
      <p:sp>
        <p:nvSpPr>
          <p:cNvPr id="3" name="TextBox 2"/>
          <p:cNvSpPr txBox="1"/>
          <p:nvPr/>
        </p:nvSpPr>
        <p:spPr>
          <a:xfrm flipH="1">
            <a:off x="489531" y="5907314"/>
            <a:ext cx="42679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000" dirty="0" smtClean="0">
                <a:solidFill>
                  <a:schemeClr val="bg1"/>
                </a:solidFill>
              </a:rPr>
              <a:t>СРПСКИ ЈЕЗИК 4. РАЗРЕД</a:t>
            </a:r>
            <a:endParaRPr lang="en-US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9933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vir za tekst 1">
            <a:extLst>
              <a:ext uri="{FF2B5EF4-FFF2-40B4-BE49-F238E27FC236}">
                <a16:creationId xmlns:a16="http://schemas.microsoft.com/office/drawing/2014/main" xmlns="" id="{6601780C-9681-4FDD-B107-BBAFE1D21E6E}"/>
              </a:ext>
            </a:extLst>
          </p:cNvPr>
          <p:cNvSpPr txBox="1"/>
          <p:nvPr/>
        </p:nvSpPr>
        <p:spPr>
          <a:xfrm>
            <a:off x="1219200" y="1233714"/>
            <a:ext cx="9564914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 startAt="2"/>
            </a:pPr>
            <a:r>
              <a:rPr lang="sr-Cyrl-BA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Допуни празна мјеста одговарајућим личним </a:t>
            </a:r>
            <a:r>
              <a:rPr lang="sr-Cyrl-BA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замјеницама!</a:t>
            </a:r>
            <a:endParaRPr lang="sr-Cyrl-BA" sz="3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AutoNum type="arabicPeriod" startAt="2"/>
            </a:pPr>
            <a:endParaRPr lang="sr-Cyrl-BA" sz="3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Cyrl-BA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сликамо.</a:t>
            </a:r>
          </a:p>
          <a:p>
            <a:endParaRPr lang="sr-Cyrl-BA" sz="3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Cyrl-BA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си то урадио.</a:t>
            </a:r>
          </a:p>
          <a:p>
            <a:endParaRPr lang="sr-Cyrl-BA" sz="3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Cyrl-BA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ће бити тужан.</a:t>
            </a:r>
          </a:p>
        </p:txBody>
      </p:sp>
      <p:sp>
        <p:nvSpPr>
          <p:cNvPr id="3" name="Pravougaonik 2">
            <a:extLst>
              <a:ext uri="{FF2B5EF4-FFF2-40B4-BE49-F238E27FC236}">
                <a16:creationId xmlns:a16="http://schemas.microsoft.com/office/drawing/2014/main" xmlns="" id="{A620941F-0EF2-414E-8FFF-0DD099D0A643}"/>
              </a:ext>
            </a:extLst>
          </p:cNvPr>
          <p:cNvSpPr/>
          <p:nvPr/>
        </p:nvSpPr>
        <p:spPr>
          <a:xfrm>
            <a:off x="1872343" y="2801257"/>
            <a:ext cx="1422400" cy="3773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</a:t>
            </a:r>
            <a:endParaRPr lang="sr-Cyrl-BA" sz="3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Pravougaonik 4">
            <a:extLst>
              <a:ext uri="{FF2B5EF4-FFF2-40B4-BE49-F238E27FC236}">
                <a16:creationId xmlns:a16="http://schemas.microsoft.com/office/drawing/2014/main" xmlns="" id="{5EABD3B5-5AC0-4548-BC0F-FDAC69911A3E}"/>
              </a:ext>
            </a:extLst>
          </p:cNvPr>
          <p:cNvSpPr/>
          <p:nvPr/>
        </p:nvSpPr>
        <p:spPr>
          <a:xfrm>
            <a:off x="1872343" y="3817257"/>
            <a:ext cx="1422400" cy="3773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Ти</a:t>
            </a:r>
            <a:endParaRPr lang="sr-Cyrl-BA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Pravougaonik 5">
            <a:extLst>
              <a:ext uri="{FF2B5EF4-FFF2-40B4-BE49-F238E27FC236}">
                <a16:creationId xmlns:a16="http://schemas.microsoft.com/office/drawing/2014/main" xmlns="" id="{CB0DBEBE-3FCC-44C6-A4E4-CA779175EEAE}"/>
              </a:ext>
            </a:extLst>
          </p:cNvPr>
          <p:cNvSpPr/>
          <p:nvPr/>
        </p:nvSpPr>
        <p:spPr>
          <a:xfrm>
            <a:off x="1872343" y="4746172"/>
            <a:ext cx="1422400" cy="3773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Он</a:t>
            </a:r>
            <a:endParaRPr lang="sr-Cyrl-BA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 flipH="1">
            <a:off x="489531" y="5907314"/>
            <a:ext cx="42679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000" dirty="0" smtClean="0">
                <a:solidFill>
                  <a:schemeClr val="bg1"/>
                </a:solidFill>
              </a:rPr>
              <a:t>СРПСКИ ЈЕЗИК 4. РАЗРЕД</a:t>
            </a:r>
            <a:endParaRPr lang="en-US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2011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vir za tekst 1">
            <a:extLst>
              <a:ext uri="{FF2B5EF4-FFF2-40B4-BE49-F238E27FC236}">
                <a16:creationId xmlns:a16="http://schemas.microsoft.com/office/drawing/2014/main" xmlns="" id="{66EB71A4-79BC-42F3-B657-480E727E5F47}"/>
              </a:ext>
            </a:extLst>
          </p:cNvPr>
          <p:cNvSpPr txBox="1"/>
          <p:nvPr/>
        </p:nvSpPr>
        <p:spPr>
          <a:xfrm>
            <a:off x="1349829" y="1103086"/>
            <a:ext cx="9216571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3200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Задатак за самосталан рад:</a:t>
            </a:r>
          </a:p>
          <a:p>
            <a:endParaRPr lang="sr-Cyrl-BA" sz="3200" u="sng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Cyrl-BA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уџбенику </a:t>
            </a:r>
            <a:r>
              <a:rPr lang="sr-Cyrl-BA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„Српски </a:t>
            </a:r>
            <a:r>
              <a:rPr lang="sr-Cyrl-BA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језик и језичка </a:t>
            </a:r>
            <a:r>
              <a:rPr lang="sr-Cyrl-BA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култура“ </a:t>
            </a:r>
            <a:r>
              <a:rPr lang="sr-Cyrl-BA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урадити задатке на страни 20.</a:t>
            </a:r>
          </a:p>
        </p:txBody>
      </p:sp>
      <p:sp>
        <p:nvSpPr>
          <p:cNvPr id="3" name="TextBox 2"/>
          <p:cNvSpPr txBox="1"/>
          <p:nvPr/>
        </p:nvSpPr>
        <p:spPr>
          <a:xfrm flipH="1">
            <a:off x="489531" y="5907314"/>
            <a:ext cx="42679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000" dirty="0" smtClean="0">
                <a:solidFill>
                  <a:schemeClr val="bg1"/>
                </a:solidFill>
              </a:rPr>
              <a:t>СРПСКИ ЈЕЗИК 4. РАЗРЕД</a:t>
            </a:r>
            <a:endParaRPr lang="en-US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7796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Office">
  <a:themeElements>
    <a:clrScheme name="Zelena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319</Words>
  <Application>Microsoft Office PowerPoint</Application>
  <PresentationFormat>Widescreen</PresentationFormat>
  <Paragraphs>64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Tema Office</vt:lpstr>
      <vt:lpstr>4. РАЗРЕД СРПСКИ ЈЕЗИК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4. РАЗРЕД СРПСКИ ЈЕЗИК</dc:title>
  <dc:creator>Nastavnik</dc:creator>
  <cp:lastModifiedBy>marina_uciteljica@yahoo.com</cp:lastModifiedBy>
  <cp:revision>15</cp:revision>
  <dcterms:created xsi:type="dcterms:W3CDTF">2020-04-27T05:34:20Z</dcterms:created>
  <dcterms:modified xsi:type="dcterms:W3CDTF">2020-04-27T18:41:12Z</dcterms:modified>
</cp:coreProperties>
</file>