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B8028-1224-426C-B31B-F663B32FABFB}" type="datetimeFigureOut">
              <a:rPr lang="sr-Latn-RS" smtClean="0"/>
              <a:t>3.5.2020.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42D87-7A72-451A-9998-EF6D3686104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56511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42D87-7A72-451A-9998-EF6D36861040}" type="slidenum">
              <a:rPr lang="sr-Latn-RS" smtClean="0"/>
              <a:t>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34927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CE15-A952-422D-BD16-FDFDC888BD5E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0789-CDE0-483D-96D8-6D31E16A3AEE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17222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CE15-A952-422D-BD16-FDFDC888BD5E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0789-CDE0-483D-96D8-6D31E16A3AEE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24789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CE15-A952-422D-BD16-FDFDC888BD5E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0789-CDE0-483D-96D8-6D31E16A3AEE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8547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CE15-A952-422D-BD16-FDFDC888BD5E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0789-CDE0-483D-96D8-6D31E16A3AEE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9949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CE15-A952-422D-BD16-FDFDC888BD5E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0789-CDE0-483D-96D8-6D31E16A3AEE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530489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CE15-A952-422D-BD16-FDFDC888BD5E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0789-CDE0-483D-96D8-6D31E16A3AEE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651293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CE15-A952-422D-BD16-FDFDC888BD5E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0789-CDE0-483D-96D8-6D31E16A3AEE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999299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CE15-A952-422D-BD16-FDFDC888BD5E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0789-CDE0-483D-96D8-6D31E16A3AEE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284640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CE15-A952-422D-BD16-FDFDC888BD5E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0789-CDE0-483D-96D8-6D31E16A3AEE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70965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CE15-A952-422D-BD16-FDFDC888BD5E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0789-CDE0-483D-96D8-6D31E16A3AEE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777885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CE15-A952-422D-BD16-FDFDC888BD5E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0789-CDE0-483D-96D8-6D31E16A3AEE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20217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CE15-A952-422D-BD16-FDFDC888BD5E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0789-CDE0-483D-96D8-6D31E16A3AEE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82329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CE15-A952-422D-BD16-FDFDC888BD5E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0789-CDE0-483D-96D8-6D31E16A3AEE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39495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CE15-A952-422D-BD16-FDFDC888BD5E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0789-CDE0-483D-96D8-6D31E16A3AEE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14241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CE15-A952-422D-BD16-FDFDC888BD5E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0789-CDE0-483D-96D8-6D31E16A3AEE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130227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CE15-A952-422D-BD16-FDFDC888BD5E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0789-CDE0-483D-96D8-6D31E16A3AEE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6165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CE15-A952-422D-BD16-FDFDC888BD5E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0789-CDE0-483D-96D8-6D31E16A3AEE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724768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CE1CE15-A952-422D-BD16-FDFDC888BD5E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E9A0789-CDE0-483D-96D8-6D31E16A3AEE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0635816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665E64-1AEB-42B5-90A1-09A473166F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/>
              <a:t>Молитве за упокојене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1086433744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29B669-155E-4858-A67E-7D1BEE904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23248"/>
            <a:ext cx="10353762" cy="970450"/>
          </a:xfrm>
        </p:spPr>
        <p:txBody>
          <a:bodyPr/>
          <a:lstStyle/>
          <a:p>
            <a:r>
              <a:rPr lang="sr-Cyrl-BA" dirty="0"/>
              <a:t>Шта је смрт за хришћане?</a:t>
            </a:r>
            <a:endParaRPr lang="sr-Latn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9C27E8-A003-4628-B4AF-B8D26CB38B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1841631"/>
            <a:ext cx="5060497" cy="4058750"/>
          </a:xfrm>
        </p:spPr>
        <p:txBody>
          <a:bodyPr>
            <a:normAutofit/>
          </a:bodyPr>
          <a:lstStyle/>
          <a:p>
            <a:r>
              <a:rPr lang="sr-Cyrl-BA" sz="2800" dirty="0"/>
              <a:t>Смрт – прелазак</a:t>
            </a:r>
          </a:p>
          <a:p>
            <a:r>
              <a:rPr lang="sr-Cyrl-BA" sz="2800" dirty="0"/>
              <a:t>Упокојење, уснуће или пресељење</a:t>
            </a:r>
          </a:p>
          <a:p>
            <a:r>
              <a:rPr lang="sr-Cyrl-BA" sz="2800" dirty="0"/>
              <a:t>Христос је васкрсао и уништио смрт!</a:t>
            </a:r>
          </a:p>
          <a:p>
            <a:r>
              <a:rPr lang="sr-Cyrl-BA" sz="2800" dirty="0"/>
              <a:t>Молитва за оне који су уснули</a:t>
            </a:r>
            <a:endParaRPr lang="sr-Latn-BA" sz="28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="" xmlns:a16="http://schemas.microsoft.com/office/drawing/2014/main" id="{70204E40-FD39-4F60-83A9-4E05934FCE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63" y="2071692"/>
            <a:ext cx="5065712" cy="3379779"/>
          </a:xfrm>
        </p:spPr>
      </p:pic>
    </p:spTree>
    <p:extLst>
      <p:ext uri="{BB962C8B-B14F-4D97-AF65-F5344CB8AC3E}">
        <p14:creationId xmlns:p14="http://schemas.microsoft.com/office/powerpoint/2010/main" val="120197667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202376-E675-47E1-ADE0-DDFA3EAFF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Опијело и помен</a:t>
            </a:r>
            <a:endParaRPr lang="sr-Latn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4AB731-B61E-4FC1-A43D-9FE5B5BD4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190" y="2094835"/>
            <a:ext cx="5060497" cy="3057915"/>
          </a:xfrm>
        </p:spPr>
        <p:txBody>
          <a:bodyPr>
            <a:normAutofit/>
          </a:bodyPr>
          <a:lstStyle/>
          <a:p>
            <a:r>
              <a:rPr lang="sr-Cyrl-BA" sz="2800" dirty="0"/>
              <a:t>Опијело – слично јутарњој молитви у храму</a:t>
            </a:r>
          </a:p>
          <a:p>
            <a:r>
              <a:rPr lang="sr-Cyrl-BA" sz="2800" dirty="0"/>
              <a:t>Пружа утјеху, буди наду, јача вјеру</a:t>
            </a:r>
          </a:p>
          <a:p>
            <a:r>
              <a:rPr lang="sr-Cyrl-BA" sz="2800" dirty="0"/>
              <a:t>Помен – краћа молитва за упокојене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55C0BADA-DAA9-489F-9DC1-597BA9A0AB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710" y="1964387"/>
            <a:ext cx="5228407" cy="3318813"/>
          </a:xfrm>
        </p:spPr>
      </p:pic>
    </p:spTree>
    <p:extLst>
      <p:ext uri="{BB962C8B-B14F-4D97-AF65-F5344CB8AC3E}">
        <p14:creationId xmlns:p14="http://schemas.microsoft.com/office/powerpoint/2010/main" val="50297091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53E0CA-E721-4122-9804-88CB066F2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59475"/>
            <a:ext cx="10353762" cy="970450"/>
          </a:xfrm>
        </p:spPr>
        <p:txBody>
          <a:bodyPr/>
          <a:lstStyle/>
          <a:p>
            <a:r>
              <a:rPr lang="sr-Cyrl-BA" dirty="0"/>
              <a:t>Парастос и задушнице</a:t>
            </a:r>
            <a:endParaRPr lang="sr-Latn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8F4AD87-AD99-4AF2-878E-1A117829F8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r-Cyrl-BA" sz="2800" dirty="0"/>
              <a:t>Парастос – у четрдесети дан послије уснућа</a:t>
            </a:r>
          </a:p>
          <a:p>
            <a:r>
              <a:rPr lang="sr-Cyrl-BA" sz="2800" dirty="0"/>
              <a:t>Задушнице – одређене суботе у години када се служи парастос за све упокојене </a:t>
            </a:r>
          </a:p>
          <a:p>
            <a:r>
              <a:rPr lang="sr-Cyrl-BA" sz="2800" dirty="0"/>
              <a:t>Пшеница – символ Васкрсења</a:t>
            </a:r>
            <a:endParaRPr lang="sr-Latn-BA" sz="2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D5B21B2B-2438-4536-8785-7CE92B1A1A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566" y="1731963"/>
            <a:ext cx="4089305" cy="4059237"/>
          </a:xfrm>
        </p:spPr>
      </p:pic>
    </p:spTree>
    <p:extLst>
      <p:ext uri="{BB962C8B-B14F-4D97-AF65-F5344CB8AC3E}">
        <p14:creationId xmlns:p14="http://schemas.microsoft.com/office/powerpoint/2010/main" val="88737987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CE258C-B370-4D73-BF19-42BB56EFC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188" y="1005385"/>
            <a:ext cx="6627318" cy="970450"/>
          </a:xfrm>
        </p:spPr>
        <p:txBody>
          <a:bodyPr>
            <a:noAutofit/>
          </a:bodyPr>
          <a:lstStyle/>
          <a:p>
            <a:r>
              <a:rPr lang="sr-Cyrl-BA" sz="6000" dirty="0"/>
              <a:t>Домаћи </a:t>
            </a:r>
            <a:r>
              <a:rPr lang="sr-Cyrl-BA" sz="6000" dirty="0" smtClean="0"/>
              <a:t>задатак:</a:t>
            </a:r>
            <a:endParaRPr lang="sr-Latn-BA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65694B-CCC0-4E6E-8C3F-B08372002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21" y="2388359"/>
            <a:ext cx="11518710" cy="832514"/>
          </a:xfrm>
        </p:spPr>
        <p:txBody>
          <a:bodyPr>
            <a:normAutofit/>
          </a:bodyPr>
          <a:lstStyle/>
          <a:p>
            <a:r>
              <a:rPr lang="sr-Cyrl-BA" sz="4000" dirty="0" smtClean="0"/>
              <a:t> Одговори </a:t>
            </a:r>
            <a:r>
              <a:rPr lang="sr-Cyrl-BA" sz="4000" dirty="0"/>
              <a:t>на питања у уџбенику на страни 84! </a:t>
            </a:r>
            <a:endParaRPr lang="sr-Latn-BA" sz="4000" dirty="0"/>
          </a:p>
        </p:txBody>
      </p:sp>
    </p:spTree>
    <p:extLst>
      <p:ext uri="{BB962C8B-B14F-4D97-AF65-F5344CB8AC3E}">
        <p14:creationId xmlns:p14="http://schemas.microsoft.com/office/powerpoint/2010/main" val="3763337911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45</TotalTime>
  <Words>95</Words>
  <Application>Microsoft Office PowerPoint</Application>
  <PresentationFormat>Widescreen</PresentationFormat>
  <Paragraphs>17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Calisto MT</vt:lpstr>
      <vt:lpstr>Trebuchet MS</vt:lpstr>
      <vt:lpstr>Wingdings 2</vt:lpstr>
      <vt:lpstr>Slate</vt:lpstr>
      <vt:lpstr>Молитве за упокојене</vt:lpstr>
      <vt:lpstr>Шта је смрт за хришћане?</vt:lpstr>
      <vt:lpstr>Опијело и помен</vt:lpstr>
      <vt:lpstr>Парастос и задушнице</vt:lpstr>
      <vt:lpstr>Домаћи задатак: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Молитве за упокојене</dc:title>
  <dc:creator>Saša Vračević</dc:creator>
  <cp:lastModifiedBy>Slavoljub Lukic</cp:lastModifiedBy>
  <cp:revision>6</cp:revision>
  <dcterms:created xsi:type="dcterms:W3CDTF">2020-05-02T10:22:05Z</dcterms:created>
  <dcterms:modified xsi:type="dcterms:W3CDTF">2020-05-03T10:25:20Z</dcterms:modified>
</cp:coreProperties>
</file>