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8ED5DA-5ACE-41B8-A7FB-6F0DB55A1144}">
          <p14:sldIdLst>
            <p14:sldId id="256"/>
            <p14:sldId id="257"/>
            <p14:sldId id="258"/>
            <p14:sldId id="259"/>
            <p14:sldId id="269"/>
            <p14:sldId id="260"/>
          </p14:sldIdLst>
        </p14:section>
        <p14:section name="Untitled Section" id="{CCC4A59A-775D-4EAF-83D7-A7F39657FBA6}">
          <p14:sldIdLst/>
        </p14:section>
        <p14:section name="Untitled Section" id="{468FC247-D34A-4BC5-BE29-97E3A462867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390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4B02-8C50-4192-A545-B49275519BA6}" type="datetimeFigureOut">
              <a:rPr lang="sr-Latn-BA" smtClean="0"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A171-A85E-413A-BB8C-C71ABCB41818}" type="slidenum">
              <a:rPr lang="sr-Latn-BA" smtClean="0"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Picture 3" descr="ta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0703" y="-99392"/>
            <a:ext cx="12601400" cy="6872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9537" y="1196752"/>
            <a:ext cx="8150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САБИРАЊЕ И ОДУЗИМАЊЕ</a:t>
            </a:r>
          </a:p>
          <a:p>
            <a:pPr algn="ctr"/>
            <a:r>
              <a:rPr lang="sr-Cyrl-B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BA" sz="4000" b="1" dirty="0"/>
              <a:t>КОЈИ БРОЈ НЕДОСТАЈЕ ДА БИ ЗБИР БИО 9?</a:t>
            </a:r>
            <a:endParaRPr lang="sr-Latn-BA" sz="4000" b="1" dirty="0"/>
          </a:p>
        </p:txBody>
      </p:sp>
      <p:pic>
        <p:nvPicPr>
          <p:cNvPr id="6" name="Content Placeholder 5" descr="priro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312704"/>
            <a:ext cx="9144000" cy="3545297"/>
          </a:xfrm>
        </p:spPr>
      </p:pic>
      <p:pic>
        <p:nvPicPr>
          <p:cNvPr id="7" name="Picture 6" descr="cvij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800" y="1268761"/>
            <a:ext cx="4677482" cy="4256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0016" y="30689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02717">
            <a:off x="5018490" y="2715017"/>
            <a:ext cx="81464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bs-Latn-B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111964">
            <a:off x="5026725" y="4316633"/>
            <a:ext cx="1208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5+__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960541">
            <a:off x="6857137" y="4115250"/>
            <a:ext cx="1208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7+__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407948">
            <a:off x="6284925" y="1611263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8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582048">
            <a:off x="7175258" y="2736124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sr-Cyrl-B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02717">
            <a:off x="4551313" y="2447993"/>
            <a:ext cx="61685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7347743">
            <a:off x="6089019" y="2122812"/>
            <a:ext cx="61685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663856">
            <a:off x="7771588" y="2547805"/>
            <a:ext cx="61685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/>
              <a:t>У ПРАЗНЕ КВАДРАТИЋЕ УПИШИ РАЗЛИКУ БРОЈЕВА: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3489251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sr-Cyrl-BA" sz="4400" dirty="0"/>
              <a:t>9 – 3 =</a:t>
            </a:r>
          </a:p>
          <a:p>
            <a:pPr>
              <a:buNone/>
            </a:pPr>
            <a:r>
              <a:rPr lang="sr-Cyrl-BA" sz="4400" dirty="0"/>
              <a:t>8 – 2 =</a:t>
            </a:r>
          </a:p>
          <a:p>
            <a:pPr>
              <a:buNone/>
            </a:pPr>
            <a:r>
              <a:rPr lang="sr-Cyrl-BA" sz="4400" dirty="0"/>
              <a:t>7 – 1 = </a:t>
            </a:r>
          </a:p>
          <a:p>
            <a:pPr>
              <a:buNone/>
            </a:pPr>
            <a:endParaRPr lang="sr-Cyrl-BA" sz="4400" dirty="0"/>
          </a:p>
          <a:p>
            <a:pPr>
              <a:buNone/>
            </a:pPr>
            <a:r>
              <a:rPr lang="sr-Cyrl-BA" sz="4400" dirty="0"/>
              <a:t>9 – 5 = </a:t>
            </a:r>
          </a:p>
          <a:p>
            <a:pPr>
              <a:buNone/>
            </a:pPr>
            <a:r>
              <a:rPr lang="sr-Cyrl-BA" sz="4400" dirty="0"/>
              <a:t>9 – 8 = </a:t>
            </a:r>
          </a:p>
          <a:p>
            <a:pPr>
              <a:buNone/>
            </a:pPr>
            <a:r>
              <a:rPr lang="sr-Cyrl-BA" sz="4400" dirty="0"/>
              <a:t>6 – 2 = </a:t>
            </a:r>
            <a:endParaRPr lang="sr-Latn-BA" sz="4400" dirty="0"/>
          </a:p>
        </p:txBody>
      </p:sp>
      <p:sp>
        <p:nvSpPr>
          <p:cNvPr id="4" name="Rectangle 3"/>
          <p:cNvSpPr/>
          <p:nvPr/>
        </p:nvSpPr>
        <p:spPr>
          <a:xfrm>
            <a:off x="3647728" y="1628800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728" y="2420888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800" dirty="0" smtClean="0">
                <a:solidFill>
                  <a:schemeClr val="tx1"/>
                </a:solidFill>
              </a:rPr>
              <a:t>6</a:t>
            </a:r>
            <a:endParaRPr lang="sr-Latn-BA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7728" y="3284984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0176" y="1484784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80176" y="2348880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7680176" y="3212976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0" name="Picture 9" descr="flower-grass-decor_1308-2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49080"/>
            <a:ext cx="914400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rds-clipart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4192" y="1124744"/>
            <a:ext cx="3721608" cy="3520440"/>
          </a:xfrm>
        </p:spPr>
      </p:pic>
      <p:sp>
        <p:nvSpPr>
          <p:cNvPr id="5" name="Rectangle 4"/>
          <p:cNvSpPr/>
          <p:nvPr/>
        </p:nvSpPr>
        <p:spPr>
          <a:xfrm>
            <a:off x="614410" y="764704"/>
            <a:ext cx="69105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 КРОВУ ЈЕ БИЛО 9 ПТИЦА.</a:t>
            </a:r>
          </a:p>
          <a:p>
            <a:pPr algn="ctr"/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ОДЛЕТЈЕЛО ИХ ЈЕ 6. </a:t>
            </a:r>
          </a:p>
          <a:p>
            <a:pPr algn="ctr"/>
            <a:r>
              <a:rPr lang="sr-Cyrl-B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КОЛИКО ЈЕ ПТИЦА ОСТАЛО НА КРОВУ?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68" y="38610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РАЧУНАМО:</a:t>
            </a:r>
            <a:r>
              <a:rPr lang="bs-Latn-B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9 – 6 = 3</a:t>
            </a:r>
            <a:endParaRPr lang="sr-Cyrl-BA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r-Cyrl-BA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sr-Cyrl-B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ОДГОВОР: НА КРОВУ СУ ОСТАЛЕ </a:t>
            </a:r>
            <a:r>
              <a:rPr lang="bs-Latn-B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sr-Cyrl-BA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ПТИЦЕ</a:t>
            </a:r>
            <a:r>
              <a:rPr lang="sr-Cyrl-B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77072"/>
            <a:ext cx="10363200" cy="1872207"/>
          </a:xfrm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РАЧУНАМО: ___ - ___ = ___</a:t>
            </a:r>
            <a:b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r-Cyrl-R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ОДГОВОР: МАРКУ ЈЕ ОСТАЛО ___ БОМБОНА.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908720"/>
            <a:ext cx="6552728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</a:rPr>
              <a:t>МАРКО ЈЕ ИМАО 9 БОМБОНА. ДАО ЈЕ БРАТУ 5. КОЛИКО ЈЕ БОМБОНА ОСТАЛО МАРКУ?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oleção de doces coloridos na mão desenhada estilo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/>
        </p:blipFill>
        <p:spPr bwMode="auto">
          <a:xfrm>
            <a:off x="7968207" y="782062"/>
            <a:ext cx="3569607" cy="33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КОЛИКО САКСИЈА ЦВИЈЕЋА НЕДОСТАЈЕ ДА ИХ УКУПНО БУДЕ 9?</a:t>
            </a:r>
            <a:endParaRPr lang="sr-Latn-BA" b="1" dirty="0"/>
          </a:p>
        </p:txBody>
      </p:sp>
      <p:pic>
        <p:nvPicPr>
          <p:cNvPr id="4" name="Content Placeholder 3" descr="free-spring-clipart-for-kids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062" y="2407521"/>
            <a:ext cx="5276922" cy="2304256"/>
          </a:xfrm>
        </p:spPr>
      </p:pic>
      <p:sp>
        <p:nvSpPr>
          <p:cNvPr id="5" name="Rectangle 4"/>
          <p:cNvSpPr/>
          <p:nvPr/>
        </p:nvSpPr>
        <p:spPr>
          <a:xfrm>
            <a:off x="6023992" y="331613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579" y="2483598"/>
            <a:ext cx="5112568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" name="Content Placeholder 3" descr="free-spring-clipart-for-kids-17.jpg"/>
          <p:cNvPicPr>
            <a:picLocks noChangeAspect="1"/>
          </p:cNvPicPr>
          <p:nvPr/>
        </p:nvPicPr>
        <p:blipFill rotWithShape="1">
          <a:blip r:embed="rId2" cstate="print"/>
          <a:srcRect r="81877"/>
          <a:stretch/>
        </p:blipFill>
        <p:spPr>
          <a:xfrm>
            <a:off x="8258344" y="2549983"/>
            <a:ext cx="956347" cy="2243491"/>
          </a:xfrm>
          <a:prstGeom prst="rect">
            <a:avLst/>
          </a:prstGeom>
        </p:spPr>
      </p:pic>
      <p:pic>
        <p:nvPicPr>
          <p:cNvPr id="8" name="Content Placeholder 3" descr="free-spring-clipart-for-kids-17.jpg"/>
          <p:cNvPicPr>
            <a:picLocks noChangeAspect="1"/>
          </p:cNvPicPr>
          <p:nvPr/>
        </p:nvPicPr>
        <p:blipFill rotWithShape="1">
          <a:blip r:embed="rId2" cstate="print"/>
          <a:srcRect l="37273" r="39947"/>
          <a:stretch/>
        </p:blipFill>
        <p:spPr>
          <a:xfrm>
            <a:off x="6868274" y="2549984"/>
            <a:ext cx="1202076" cy="2243491"/>
          </a:xfrm>
          <a:prstGeom prst="rect">
            <a:avLst/>
          </a:prstGeom>
        </p:spPr>
      </p:pic>
      <p:pic>
        <p:nvPicPr>
          <p:cNvPr id="9" name="Content Placeholder 3" descr="free-spring-clipart-for-kids-17.jpg"/>
          <p:cNvPicPr>
            <a:picLocks noChangeAspect="1"/>
          </p:cNvPicPr>
          <p:nvPr/>
        </p:nvPicPr>
        <p:blipFill rotWithShape="1">
          <a:blip r:embed="rId2" cstate="print"/>
          <a:srcRect l="60484" t="1150" r="21393" b="-1150"/>
          <a:stretch/>
        </p:blipFill>
        <p:spPr>
          <a:xfrm>
            <a:off x="9383850" y="2577792"/>
            <a:ext cx="956347" cy="2232693"/>
          </a:xfrm>
          <a:prstGeom prst="rect">
            <a:avLst/>
          </a:prstGeom>
        </p:spPr>
      </p:pic>
      <p:pic>
        <p:nvPicPr>
          <p:cNvPr id="10" name="Content Placeholder 3" descr="free-spring-clipart-for-kids-17.jpg"/>
          <p:cNvPicPr>
            <a:picLocks noChangeAspect="1"/>
          </p:cNvPicPr>
          <p:nvPr/>
        </p:nvPicPr>
        <p:blipFill rotWithShape="1">
          <a:blip r:embed="rId2" cstate="print"/>
          <a:srcRect l="78389" t="4717" b="-6614"/>
          <a:stretch/>
        </p:blipFill>
        <p:spPr>
          <a:xfrm>
            <a:off x="10603691" y="2597938"/>
            <a:ext cx="1140416" cy="221254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68311" y="5013176"/>
            <a:ext cx="712879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b="1" dirty="0" smtClean="0"/>
              <a:t>РАЧУНАМО: ___ + ___ = ___</a:t>
            </a:r>
            <a:endParaRPr lang="sr-Latn-BA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3392" y="5803884"/>
            <a:ext cx="11272755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b="1" dirty="0" smtClean="0"/>
              <a:t>ОДГОВОР:</a:t>
            </a:r>
            <a:r>
              <a:rPr lang="bs-Latn-BA" b="1" dirty="0" smtClean="0"/>
              <a:t> </a:t>
            </a:r>
            <a:r>
              <a:rPr lang="sr-Cyrl-RS" b="1" smtClean="0"/>
              <a:t>НЕДОСТАЈУ ___ САКСИЈЕ.</a:t>
            </a:r>
            <a:r>
              <a:rPr lang="sr-Cyrl-BA" b="1" smtClean="0"/>
              <a:t> </a:t>
            </a:r>
            <a:endParaRPr lang="sr-Latn-B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145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КОЈИ БРОЈ НЕДОСТАЈЕ ДА БИ ЗБИР БИО 9?</vt:lpstr>
      <vt:lpstr>У ПРАЗНЕ КВАДРАТИЋЕ УПИШИ РАЗЛИКУ БРОЈЕВА:</vt:lpstr>
      <vt:lpstr>PowerPoint Presentation</vt:lpstr>
      <vt:lpstr>РАЧУНАМО: ___ - ___ = ___  ОДГОВОР: МАРКУ ЈЕ ОСТАЛО ___ БОМБОНА.</vt:lpstr>
      <vt:lpstr>КОЛИКО САКСИЈА ЦВИЈЕЋА НЕДОСТАЈЕ ДА ИХ УКУПНО БУДЕ 9?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Petar</dc:creator>
  <cp:lastModifiedBy>Dell</cp:lastModifiedBy>
  <cp:revision>19</cp:revision>
  <dcterms:created xsi:type="dcterms:W3CDTF">2020-04-06T15:11:38Z</dcterms:created>
  <dcterms:modified xsi:type="dcterms:W3CDTF">2020-04-08T11:06:06Z</dcterms:modified>
</cp:coreProperties>
</file>