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6" r:id="rId4"/>
    <p:sldId id="265" r:id="rId5"/>
    <p:sldId id="264" r:id="rId6"/>
    <p:sldId id="263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4" autoAdjust="0"/>
    <p:restoredTop sz="94075" autoAdjust="0"/>
  </p:normalViewPr>
  <p:slideViewPr>
    <p:cSldViewPr showGuides="1">
      <p:cViewPr varScale="1">
        <p:scale>
          <a:sx n="66" d="100"/>
          <a:sy n="66" d="100"/>
        </p:scale>
        <p:origin x="55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5/21/2020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9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hr-H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hr-H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611" y="609600"/>
            <a:ext cx="7542214" cy="4038600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ЗАДАЦИ СА МНОЖЕЊЕМ И ДИЈЕЉЕЊЕМ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6212" y="6317673"/>
            <a:ext cx="289560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896599" cy="4800600"/>
          </a:xfrm>
        </p:spPr>
        <p:txBody>
          <a:bodyPr>
            <a:noAutofit/>
          </a:bodyPr>
          <a:lstStyle/>
          <a:p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(22. задатак у </a:t>
            </a:r>
            <a:r>
              <a:rPr lang="hr-HR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адн</a:t>
            </a:r>
            <a:r>
              <a:rPr lang="hr-HR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им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лист</a:t>
            </a:r>
            <a:r>
              <a:rPr lang="hr-HR" sz="28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овима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на стр</a:t>
            </a:r>
            <a:r>
              <a:rPr lang="sr-Cyrl-R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6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Ријеши једначине и изврши провјере</a:t>
            </a:r>
            <a:r>
              <a:rPr lang="hr-HR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7 • а = 462         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• 8 = 616                      9 • </a:t>
            </a:r>
            <a:r>
              <a:rPr lang="en-U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= 396</a:t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5211" y="6141493"/>
            <a:ext cx="3200401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012" y="3081489"/>
            <a:ext cx="3124200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а = 462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а =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66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ПР: 66 • 7 = 462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4211" y="3081489"/>
            <a:ext cx="312420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 = 616 : 8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 =  77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ПР: 77 • 8 = 616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05080" y="3081488"/>
            <a:ext cx="312420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 = 396 : 9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 =  44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ПР: 44 • 9 = 396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09600"/>
            <a:ext cx="10157354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2.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(28.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задатак у </a:t>
            </a:r>
            <a:r>
              <a:rPr lang="hr-HR" sz="2800" dirty="0" err="1">
                <a:latin typeface="Times New Roman" charset="0"/>
                <a:ea typeface="Times New Roman" charset="0"/>
                <a:cs typeface="Times New Roman" charset="0"/>
              </a:rPr>
              <a:t>Р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адн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м лист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овима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на стр</a:t>
            </a:r>
            <a:r>
              <a:rPr lang="sr-Cyrl-R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61)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Израчунај.</a:t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а) 222 : 3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+ 420 : 5 =</a:t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б) 252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: 7 +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837 : 9 =</a:t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sr-Cyrl-B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646612" y="2057400"/>
            <a:ext cx="2204450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74 +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84 = 1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58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46212" y="2925510"/>
            <a:ext cx="3717043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158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6612" y="3680745"/>
            <a:ext cx="236220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36 + 93 = 129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6212" y="4548855"/>
            <a:ext cx="3717043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129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85800"/>
            <a:ext cx="10157354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 3. (29. задатак у 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Р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адн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м лист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овима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на стр. 61)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У 8 сандука једнаке масе има 408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kg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јабука.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Колико килограма јабука има у једном сандуку?</a:t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sr-Cyrl-B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46212" y="2895600"/>
            <a:ext cx="702282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408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kg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: 8 =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51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kg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51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endParaRPr lang="en-US" sz="2800" dirty="0">
              <a:latin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Одговор: У једном сандуку има 51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kg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јабука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sr-Cyrl-B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89155"/>
            <a:ext cx="10157354" cy="297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 4. (31. у </a:t>
            </a:r>
            <a:r>
              <a:rPr lang="sr-Cyrl-RS" sz="2800" dirty="0">
                <a:latin typeface="Times New Roman" charset="0"/>
                <a:ea typeface="Times New Roman" charset="0"/>
                <a:cs typeface="Times New Roman" charset="0"/>
              </a:rPr>
              <a:t>Р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адн</a:t>
            </a:r>
            <a:r>
              <a:rPr lang="sr-Cyrl-RS" sz="2800" dirty="0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м лист</a:t>
            </a:r>
            <a:r>
              <a:rPr lang="sr-Cyrl-RS" sz="2800" dirty="0" smtClean="0">
                <a:latin typeface="Times New Roman" charset="0"/>
                <a:ea typeface="Times New Roman" charset="0"/>
                <a:cs typeface="Times New Roman" charset="0"/>
              </a:rPr>
              <a:t>овима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 на стр. 62) 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Једна туристичка пословница је организовала излет за 1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000 људи. Станица је обезб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једила вагоне од 40 и 80 мјеста. </a:t>
            </a:r>
            <a:r>
              <a:rPr lang="sr-Cyrl-BA" sz="2800" dirty="0" smtClean="0">
                <a:latin typeface="Times New Roman" charset="0"/>
                <a:ea typeface="Times New Roman" charset="0"/>
                <a:cs typeface="Times New Roman" charset="0"/>
              </a:rPr>
              <a:t>В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ећих вагона је било 8. </a:t>
            </a:r>
            <a:r>
              <a:rPr lang="hr-HR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                            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колико мањих вагона су се могли смјестити преостали излетници?</a:t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sr-Cyrl-BA" dirty="0"/>
          </a:p>
        </p:txBody>
      </p:sp>
      <p:sp>
        <p:nvSpPr>
          <p:cNvPr id="4" name="TextBox 3"/>
          <p:cNvSpPr txBox="1"/>
          <p:nvPr/>
        </p:nvSpPr>
        <p:spPr>
          <a:xfrm>
            <a:off x="989012" y="3460955"/>
            <a:ext cx="10921772" cy="216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2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hr-HR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80 • 8) : 40 = (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28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– 640) : 40 = 360 : 40 = 9</a:t>
            </a:r>
            <a:b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Вриједност израза: </a:t>
            </a:r>
            <a:r>
              <a:rPr lang="sr-Cyrl-RS" sz="2800" dirty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5000"/>
              </a:lnSpc>
            </a:pPr>
            <a:endParaRPr lang="en-US" sz="2800" dirty="0">
              <a:latin typeface="Times New Roman" charset="0"/>
              <a:cs typeface="Times New Roman" charset="0"/>
            </a:endParaRPr>
          </a:p>
          <a:p>
            <a:pPr>
              <a:buNone/>
            </a:pPr>
            <a:r>
              <a:rPr lang="x-none" sz="2800" dirty="0">
                <a:latin typeface="Times New Roman" charset="0"/>
                <a:ea typeface="Times New Roman" charset="0"/>
                <a:cs typeface="Times New Roman" charset="0"/>
              </a:rPr>
              <a:t>Одговор: Преостали путници су се могли смјестити у 9 мањих вагона.</a:t>
            </a:r>
            <a:endParaRPr lang="sr-Cyrl-B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082503" cy="3429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ЗАДАЦИ ЗА САМОСТАЛАН РАД</a:t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Радн</a:t>
            </a:r>
            <a:r>
              <a:rPr lang="hr-HR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 лист</a:t>
            </a:r>
            <a:r>
              <a:rPr lang="hr-H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овима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н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а </a:t>
            </a:r>
            <a:r>
              <a:rPr lang="en-US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стр</a:t>
            </a:r>
            <a:r>
              <a:rPr lang="en-US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61 урадити </a:t>
            </a:r>
            <a:r>
              <a:rPr lang="hr-HR" sz="3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задатке</a:t>
            </a:r>
            <a:r>
              <a:rPr lang="hr-H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24. и 27</a:t>
            </a:r>
            <a:r>
              <a:rPr lang="hr-H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x-none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309" y="6346209"/>
            <a:ext cx="2843503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МАТЕМАТИКА ЗА 4.РАЗРЕД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1998</TotalTime>
  <Words>249</Words>
  <Application>Microsoft Office PowerPoint</Application>
  <PresentationFormat>Custom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Welcome back to school presentation</vt:lpstr>
      <vt:lpstr>ЗАДАЦИ СА МНОЖЕЊЕМ И ДИЈЕЉЕЊЕМ</vt:lpstr>
      <vt:lpstr>1. (22. задатак у Радним листовима на стр. 61)   Ријеши једначине и изврши провјере!   7 • а = 462                         b • 8 = 616                      9 • c = 396      </vt:lpstr>
      <vt:lpstr>PowerPoint Presentation</vt:lpstr>
      <vt:lpstr>PowerPoint Presentation</vt:lpstr>
      <vt:lpstr>PowerPoint Presentation</vt:lpstr>
      <vt:lpstr> ЗАДАЦИ ЗА САМОСТАЛАН РАД  У Радним листовима на стр. 61 урадити задатке 24. и 27.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marina_uciteljica@yahoo.com</cp:lastModifiedBy>
  <cp:revision>40</cp:revision>
  <dcterms:created xsi:type="dcterms:W3CDTF">2020-05-12T15:52:28Z</dcterms:created>
  <dcterms:modified xsi:type="dcterms:W3CDTF">2020-05-21T14:38:17Z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