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77563-E440-4B06-A396-CA73A41BBF1C}" v="16" dt="2020-05-11T19:52:19.959"/>
    <p1510:client id="{CBBEE2E5-168E-4FB2-A551-A3A34CD86576}" v="36" dt="2020-05-11T20:59:48.004"/>
    <p1510:client id="{E60F7081-8A01-45E7-B82D-7F2610F2D50F}" v="1509" dt="2020-05-11T20:34:41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na uletilovic" userId="f9f3a0fe3f37fb83" providerId="Windows Live" clId="Web-{CBBEE2E5-168E-4FB2-A551-A3A34CD86576}"/>
    <pc:docChg chg="modSld addMainMaster delMainMaster">
      <pc:chgData name="divna uletilovic" userId="f9f3a0fe3f37fb83" providerId="Windows Live" clId="Web-{CBBEE2E5-168E-4FB2-A551-A3A34CD86576}" dt="2020-05-11T20:59:48.004" v="39" actId="20577"/>
      <pc:docMkLst>
        <pc:docMk/>
      </pc:docMkLst>
      <pc:sldChg chg="modSp mod modClrScheme chgLayout">
        <pc:chgData name="divna uletilovic" userId="f9f3a0fe3f37fb83" providerId="Windows Live" clId="Web-{CBBEE2E5-168E-4FB2-A551-A3A34CD86576}" dt="2020-05-11T20:59:48.004" v="38" actId="20577"/>
        <pc:sldMkLst>
          <pc:docMk/>
          <pc:sldMk cId="109857222" sldId="256"/>
        </pc:sldMkLst>
        <pc:spChg chg="mod ord">
          <ac:chgData name="divna uletilovic" userId="f9f3a0fe3f37fb83" providerId="Windows Live" clId="Web-{CBBEE2E5-168E-4FB2-A551-A3A34CD86576}" dt="2020-05-11T20:59:47.910" v="37" actId="141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ivna uletilovic" userId="f9f3a0fe3f37fb83" providerId="Windows Live" clId="Web-{CBBEE2E5-168E-4FB2-A551-A3A34CD86576}" dt="2020-05-11T20:59:48.004" v="3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 modClrScheme delDesignElem chgLayout">
        <pc:chgData name="divna uletilovic" userId="f9f3a0fe3f37fb83" providerId="Windows Live" clId="Web-{CBBEE2E5-168E-4FB2-A551-A3A34CD86576}" dt="2020-05-11T20:42:58.868" v="4"/>
        <pc:sldMkLst>
          <pc:docMk/>
          <pc:sldMk cId="1388108814" sldId="257"/>
        </pc:sldMkLst>
        <pc:spChg chg="mod ord">
          <ac:chgData name="divna uletilovic" userId="f9f3a0fe3f37fb83" providerId="Windows Live" clId="Web-{CBBEE2E5-168E-4FB2-A551-A3A34CD86576}" dt="2020-05-11T20:42:58.868" v="4"/>
          <ac:spMkLst>
            <pc:docMk/>
            <pc:sldMk cId="1388108814" sldId="257"/>
            <ac:spMk id="2" creationId="{71FFA83E-A197-47D1-ABD4-9769FC474958}"/>
          </ac:spMkLst>
        </pc:spChg>
        <pc:spChg chg="mod ord">
          <ac:chgData name="divna uletilovic" userId="f9f3a0fe3f37fb83" providerId="Windows Live" clId="Web-{CBBEE2E5-168E-4FB2-A551-A3A34CD86576}" dt="2020-05-11T20:42:58.868" v="4"/>
          <ac:spMkLst>
            <pc:docMk/>
            <pc:sldMk cId="1388108814" sldId="257"/>
            <ac:spMk id="3" creationId="{F7D3A916-5273-4153-BBE9-AF986EAC5DCF}"/>
          </ac:spMkLst>
        </pc:spChg>
        <pc:spChg chg="add del">
          <ac:chgData name="divna uletilovic" userId="f9f3a0fe3f37fb83" providerId="Windows Live" clId="Web-{CBBEE2E5-168E-4FB2-A551-A3A34CD86576}" dt="2020-05-11T20:39:54.128" v="2"/>
          <ac:spMkLst>
            <pc:docMk/>
            <pc:sldMk cId="1388108814" sldId="257"/>
            <ac:spMk id="6" creationId="{C8A3C342-1D03-412F-8DD3-BF519E8E0AE9}"/>
          </ac:spMkLst>
        </pc:spChg>
        <pc:spChg chg="add del">
          <ac:chgData name="divna uletilovic" userId="f9f3a0fe3f37fb83" providerId="Windows Live" clId="Web-{CBBEE2E5-168E-4FB2-A551-A3A34CD86576}" dt="2020-05-11T20:39:54.128" v="2"/>
          <ac:spMkLst>
            <pc:docMk/>
            <pc:sldMk cId="1388108814" sldId="257"/>
            <ac:spMk id="7" creationId="{81CC9B02-E087-4350-AEBD-2C3CF001AF01}"/>
          </ac:spMkLst>
        </pc:spChg>
        <pc:picChg chg="mod">
          <ac:chgData name="divna uletilovic" userId="f9f3a0fe3f37fb83" providerId="Windows Live" clId="Web-{CBBEE2E5-168E-4FB2-A551-A3A34CD86576}" dt="2020-05-11T20:37:11.390" v="1"/>
          <ac:picMkLst>
            <pc:docMk/>
            <pc:sldMk cId="1388108814" sldId="257"/>
            <ac:picMk id="4" creationId="{517B5D73-20BB-4DC3-9BCB-56288DB8884F}"/>
          </ac:picMkLst>
        </pc:picChg>
      </pc:sldChg>
      <pc:sldChg chg="modSp mod setBg modClrScheme chgLayout">
        <pc:chgData name="divna uletilovic" userId="f9f3a0fe3f37fb83" providerId="Windows Live" clId="Web-{CBBEE2E5-168E-4FB2-A551-A3A34CD86576}" dt="2020-05-11T20:52:22.523" v="5"/>
        <pc:sldMkLst>
          <pc:docMk/>
          <pc:sldMk cId="3785229481" sldId="258"/>
        </pc:sldMkLst>
        <pc:spChg chg="mod ord">
          <ac:chgData name="divna uletilovic" userId="f9f3a0fe3f37fb83" providerId="Windows Live" clId="Web-{CBBEE2E5-168E-4FB2-A551-A3A34CD86576}" dt="2020-05-11T20:52:22.523" v="5"/>
          <ac:spMkLst>
            <pc:docMk/>
            <pc:sldMk cId="3785229481" sldId="258"/>
            <ac:spMk id="2" creationId="{D6149CEE-5988-43E9-B11F-B1A2159CB313}"/>
          </ac:spMkLst>
        </pc:spChg>
        <pc:graphicFrameChg chg="mod ord modGraphic">
          <ac:chgData name="divna uletilovic" userId="f9f3a0fe3f37fb83" providerId="Windows Live" clId="Web-{CBBEE2E5-168E-4FB2-A551-A3A34CD86576}" dt="2020-05-11T20:52:22.523" v="5"/>
          <ac:graphicFrameMkLst>
            <pc:docMk/>
            <pc:sldMk cId="3785229481" sldId="258"/>
            <ac:graphicFrameMk id="6" creationId="{12E13C89-A941-48ED-A9F2-AC14ABDAF643}"/>
          </ac:graphicFrameMkLst>
        </pc:graphicFrameChg>
      </pc:sldChg>
      <pc:sldChg chg="addSp delSp modSp mod modClrScheme chgLayout">
        <pc:chgData name="divna uletilovic" userId="f9f3a0fe3f37fb83" providerId="Windows Live" clId="Web-{CBBEE2E5-168E-4FB2-A551-A3A34CD86576}" dt="2020-05-11T20:58:20.002" v="28" actId="20577"/>
        <pc:sldMkLst>
          <pc:docMk/>
          <pc:sldMk cId="234374318" sldId="259"/>
        </pc:sldMkLst>
        <pc:spChg chg="mod ord">
          <ac:chgData name="divna uletilovic" userId="f9f3a0fe3f37fb83" providerId="Windows Live" clId="Web-{CBBEE2E5-168E-4FB2-A551-A3A34CD86576}" dt="2020-05-11T20:42:58.868" v="4"/>
          <ac:spMkLst>
            <pc:docMk/>
            <pc:sldMk cId="234374318" sldId="259"/>
            <ac:spMk id="2" creationId="{2EC83EE9-98C9-42B8-92FF-BE93E3BBB608}"/>
          </ac:spMkLst>
        </pc:spChg>
        <pc:spChg chg="mod ord">
          <ac:chgData name="divna uletilovic" userId="f9f3a0fe3f37fb83" providerId="Windows Live" clId="Web-{CBBEE2E5-168E-4FB2-A551-A3A34CD86576}" dt="2020-05-11T20:58:20.002" v="28" actId="20577"/>
          <ac:spMkLst>
            <pc:docMk/>
            <pc:sldMk cId="234374318" sldId="259"/>
            <ac:spMk id="3" creationId="{8C0F7871-8DAD-4A94-9653-D841D9864DCB}"/>
          </ac:spMkLst>
        </pc:spChg>
        <pc:picChg chg="add del mod">
          <ac:chgData name="divna uletilovic" userId="f9f3a0fe3f37fb83" providerId="Windows Live" clId="Web-{CBBEE2E5-168E-4FB2-A551-A3A34CD86576}" dt="2020-05-11T20:56:41.609" v="17"/>
          <ac:picMkLst>
            <pc:docMk/>
            <pc:sldMk cId="234374318" sldId="259"/>
            <ac:picMk id="4" creationId="{8702EFD8-BA1A-476E-9639-73D3DE897763}"/>
          </ac:picMkLst>
        </pc:picChg>
        <pc:picChg chg="add mod">
          <ac:chgData name="divna uletilovic" userId="f9f3a0fe3f37fb83" providerId="Windows Live" clId="Web-{CBBEE2E5-168E-4FB2-A551-A3A34CD86576}" dt="2020-05-11T20:58:08.064" v="27" actId="14100"/>
          <ac:picMkLst>
            <pc:docMk/>
            <pc:sldMk cId="234374318" sldId="259"/>
            <ac:picMk id="6" creationId="{55FAFBC6-CE66-4175-B906-93420429B33A}"/>
          </ac:picMkLst>
        </pc:picChg>
      </pc:sldChg>
      <pc:sldChg chg="addSp delSp modSp mod setBg modClrScheme setClrOvrMap chgLayout">
        <pc:chgData name="divna uletilovic" userId="f9f3a0fe3f37fb83" providerId="Windows Live" clId="Web-{CBBEE2E5-168E-4FB2-A551-A3A34CD86576}" dt="2020-05-11T20:54:56.403" v="12"/>
        <pc:sldMkLst>
          <pc:docMk/>
          <pc:sldMk cId="1038049946" sldId="260"/>
        </pc:sldMkLst>
        <pc:spChg chg="mod or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2" creationId="{1FE0157D-240B-41A3-847A-2D1E96B359A2}"/>
          </ac:spMkLst>
        </pc:spChg>
        <pc:spChg chg="add del">
          <ac:chgData name="divna uletilovic" userId="f9f3a0fe3f37fb83" providerId="Windows Live" clId="Web-{CBBEE2E5-168E-4FB2-A551-A3A34CD86576}" dt="2020-05-11T20:53:00.012" v="7"/>
          <ac:spMkLst>
            <pc:docMk/>
            <pc:sldMk cId="1038049946" sldId="260"/>
            <ac:spMk id="6" creationId="{4FA533C5-33E3-4611-AF9F-72811D8B26A6}"/>
          </ac:spMkLst>
        </pc:spChg>
        <pc:spChg chg="add del">
          <ac:chgData name="divna uletilovic" userId="f9f3a0fe3f37fb83" providerId="Windows Live" clId="Web-{CBBEE2E5-168E-4FB2-A551-A3A34CD86576}" dt="2020-05-11T20:53:00.012" v="7"/>
          <ac:spMkLst>
            <pc:docMk/>
            <pc:sldMk cId="1038049946" sldId="260"/>
            <ac:spMk id="12" creationId="{87F0FDC4-AD8C-47D9-9131-623C98ADB0AE}"/>
          </ac:spMkLst>
        </pc:spChg>
        <pc:spChg chg="add del">
          <ac:chgData name="divna uletilovic" userId="f9f3a0fe3f37fb83" providerId="Windows Live" clId="Web-{CBBEE2E5-168E-4FB2-A551-A3A34CD86576}" dt="2020-05-11T20:53:00.012" v="7"/>
          <ac:spMkLst>
            <pc:docMk/>
            <pc:sldMk cId="1038049946" sldId="260"/>
            <ac:spMk id="14" creationId="{E6A222EB-A81E-4238-B08D-AAB1828C8E0B}"/>
          </ac:spMkLst>
        </pc:spChg>
        <pc:spChg chg="add del">
          <ac:chgData name="divna uletilovic" userId="f9f3a0fe3f37fb83" providerId="Windows Live" clId="Web-{CBBEE2E5-168E-4FB2-A551-A3A34CD86576}" dt="2020-05-11T20:53:00.012" v="7"/>
          <ac:spMkLst>
            <pc:docMk/>
            <pc:sldMk cId="1038049946" sldId="260"/>
            <ac:spMk id="16" creationId="{E014676C-074B-475A-8346-9C901C86CB97}"/>
          </ac:spMkLst>
        </pc:spChg>
        <pc:spChg chg="add del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24" creationId="{4FA533C5-33E3-4611-AF9F-72811D8B26A6}"/>
          </ac:spMkLst>
        </pc:spChg>
        <pc:spChg chg="add del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30" creationId="{87F0FDC4-AD8C-47D9-9131-623C98ADB0AE}"/>
          </ac:spMkLst>
        </pc:spChg>
        <pc:spChg chg="add del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32" creationId="{C28D0172-F2E0-4763-9C35-F022664959D8}"/>
          </ac:spMkLst>
        </pc:spChg>
        <pc:spChg chg="add del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34" creationId="{9F2851FB-E841-4509-8A6D-A416376EA380}"/>
          </ac:spMkLst>
        </pc:spChg>
        <pc:spChg chg="add del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35" creationId="{DF6FB2B2-CE21-407F-B22E-302DADC2C3D3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41" creationId="{4AC0CD9D-7610-4620-93B4-798CCD9AB581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47" creationId="{DE4D62F9-188E-4530-84C2-24BDEE4BEB82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49" creationId="{C6A81905-F480-46A4-BC10-215D24EA1AE6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51" creationId="{36FD4D9D-3784-41E8-8405-A42B72F51331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53" creationId="{09811DF6-66E4-43D5-B564-3151796531ED}"/>
          </ac:spMkLst>
        </pc:spChg>
        <pc:spChg chg="add">
          <ac:chgData name="divna uletilovic" userId="f9f3a0fe3f37fb83" providerId="Windows Live" clId="Web-{CBBEE2E5-168E-4FB2-A551-A3A34CD86576}" dt="2020-05-11T20:54:56.403" v="12"/>
          <ac:spMkLst>
            <pc:docMk/>
            <pc:sldMk cId="1038049946" sldId="260"/>
            <ac:spMk id="58" creationId="{60817A52-B891-4228-A61E-0C0A57632DDA}"/>
          </ac:spMkLst>
        </pc:spChg>
        <pc:picChg chg="add mod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3" creationId="{DAB0C720-C601-440C-AEC2-1721C5F1BBBC}"/>
          </ac:picMkLst>
        </pc:picChg>
        <pc:picChg chg="add del">
          <ac:chgData name="divna uletilovic" userId="f9f3a0fe3f37fb83" providerId="Windows Live" clId="Web-{CBBEE2E5-168E-4FB2-A551-A3A34CD86576}" dt="2020-05-11T20:53:00.012" v="7"/>
          <ac:picMkLst>
            <pc:docMk/>
            <pc:sldMk cId="1038049946" sldId="260"/>
            <ac:picMk id="4" creationId="{91B28F63-CF00-448F-B141-FE33C33B1891}"/>
          </ac:picMkLst>
        </pc:picChg>
        <pc:picChg chg="add del">
          <ac:chgData name="divna uletilovic" userId="f9f3a0fe3f37fb83" providerId="Windows Live" clId="Web-{CBBEE2E5-168E-4FB2-A551-A3A34CD86576}" dt="2020-05-11T20:53:00.012" v="7"/>
          <ac:picMkLst>
            <pc:docMk/>
            <pc:sldMk cId="1038049946" sldId="260"/>
            <ac:picMk id="5" creationId="{2AE609E2-8522-44E4-9077-980E5BCF3E14}"/>
          </ac:picMkLst>
        </pc:picChg>
        <pc:picChg chg="add del">
          <ac:chgData name="divna uletilovic" userId="f9f3a0fe3f37fb83" providerId="Windows Live" clId="Web-{CBBEE2E5-168E-4FB2-A551-A3A34CD86576}" dt="2020-05-11T20:53:00.012" v="7"/>
          <ac:picMkLst>
            <pc:docMk/>
            <pc:sldMk cId="1038049946" sldId="260"/>
            <ac:picMk id="8" creationId="{8949AD42-25FD-4C3D-9EEE-B7FEC5809988}"/>
          </ac:picMkLst>
        </pc:picChg>
        <pc:picChg chg="add del">
          <ac:chgData name="divna uletilovic" userId="f9f3a0fe3f37fb83" providerId="Windows Live" clId="Web-{CBBEE2E5-168E-4FB2-A551-A3A34CD86576}" dt="2020-05-11T20:53:00.012" v="7"/>
          <ac:picMkLst>
            <pc:docMk/>
            <pc:sldMk cId="1038049946" sldId="260"/>
            <ac:picMk id="10" creationId="{6AC7D913-60B7-4603-881B-831DA5D3A940}"/>
          </ac:picMkLst>
        </pc:picChg>
        <pc:picChg chg="add del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20" creationId="{91B28F63-CF00-448F-B141-FE33C33B1891}"/>
          </ac:picMkLst>
        </pc:picChg>
        <pc:picChg chg="add del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22" creationId="{2AE609E2-8522-44E4-9077-980E5BCF3E14}"/>
          </ac:picMkLst>
        </pc:picChg>
        <pc:picChg chg="add del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26" creationId="{8949AD42-25FD-4C3D-9EEE-B7FEC5809988}"/>
          </ac:picMkLst>
        </pc:picChg>
        <pc:picChg chg="add del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28" creationId="{6AC7D913-60B7-4603-881B-831DA5D3A940}"/>
          </ac:picMkLst>
        </pc:picChg>
        <pc:picChg chg="add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37" creationId="{41B68C77-138E-4BF7-A276-BD0C78A4219F}"/>
          </ac:picMkLst>
        </pc:picChg>
        <pc:picChg chg="add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39" creationId="{7C268552-D473-46ED-B1B8-422042C4DEF1}"/>
          </ac:picMkLst>
        </pc:picChg>
        <pc:picChg chg="add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43" creationId="{B9238B3E-24AA-439A-B527-6C5DF6D72145}"/>
          </ac:picMkLst>
        </pc:picChg>
        <pc:picChg chg="add">
          <ac:chgData name="divna uletilovic" userId="f9f3a0fe3f37fb83" providerId="Windows Live" clId="Web-{CBBEE2E5-168E-4FB2-A551-A3A34CD86576}" dt="2020-05-11T20:54:56.403" v="12"/>
          <ac:picMkLst>
            <pc:docMk/>
            <pc:sldMk cId="1038049946" sldId="260"/>
            <ac:picMk id="45" creationId="{69F01145-BEA3-4CBF-AA21-10077B948CA8}"/>
          </ac:picMkLst>
        </pc:picChg>
        <pc:cxnChg chg="add del">
          <ac:chgData name="divna uletilovic" userId="f9f3a0fe3f37fb83" providerId="Windows Live" clId="Web-{CBBEE2E5-168E-4FB2-A551-A3A34CD86576}" dt="2020-05-11T20:53:00.012" v="7"/>
          <ac:cxnSpMkLst>
            <pc:docMk/>
            <pc:sldMk cId="1038049946" sldId="260"/>
            <ac:cxnSpMk id="18" creationId="{179C4C8E-197B-4679-AE96-B5147F971C90}"/>
          </ac:cxnSpMkLst>
        </pc:cxnChg>
      </pc:sldChg>
      <pc:sldMasterChg chg="del delSldLayout">
        <pc:chgData name="divna uletilovic" userId="f9f3a0fe3f37fb83" providerId="Windows Live" clId="Web-{CBBEE2E5-168E-4FB2-A551-A3A34CD86576}" dt="2020-05-11T20:36:07.372" v="0"/>
        <pc:sldMasterMkLst>
          <pc:docMk/>
          <pc:sldMasterMk cId="3487534182" sldId="2147483738"/>
        </pc:sldMasterMkLst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3017193617" sldId="2147483739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386604055" sldId="2147483740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950467311" sldId="2147483741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310563918" sldId="2147483742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612473005" sldId="2147483743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3965540909" sldId="2147483744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2496030591" sldId="2147483745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2928563675" sldId="2147483746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2719893603" sldId="2147483747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3199813638" sldId="2147483748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610933994" sldId="2147483749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249327646" sldId="2147483750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3513182517" sldId="2147483751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3928703448" sldId="2147483752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1234886861" sldId="2147483753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2242061337" sldId="2147483754"/>
          </pc:sldLayoutMkLst>
        </pc:sldLayoutChg>
        <pc:sldLayoutChg chg="del">
          <pc:chgData name="divna uletilovic" userId="f9f3a0fe3f37fb83" providerId="Windows Live" clId="Web-{CBBEE2E5-168E-4FB2-A551-A3A34CD86576}" dt="2020-05-11T20:36:07.372" v="0"/>
          <pc:sldLayoutMkLst>
            <pc:docMk/>
            <pc:sldMasterMk cId="3487534182" sldId="2147483738"/>
            <pc:sldLayoutMk cId="723816041" sldId="2147483755"/>
          </pc:sldLayoutMkLst>
        </pc:sldLayoutChg>
      </pc:sldMasterChg>
      <pc:sldMasterChg chg="add del addSldLayout delSldLayout modSldLayout">
        <pc:chgData name="divna uletilovic" userId="f9f3a0fe3f37fb83" providerId="Windows Live" clId="Web-{CBBEE2E5-168E-4FB2-A551-A3A34CD86576}" dt="2020-05-11T20:39:54.128" v="2"/>
        <pc:sldMasterMkLst>
          <pc:docMk/>
          <pc:sldMasterMk cId="847426920" sldId="2147483756"/>
        </pc:sldMasterMkLst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2672651232" sldId="214748375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1668616488" sldId="214748375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1772104243" sldId="2147483759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769591363" sldId="2147483760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3279175469" sldId="2147483761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4057085732" sldId="2147483762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2692465454" sldId="2147483763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551105061" sldId="2147483764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3670680305" sldId="2147483765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80225000" sldId="2147483766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3917466775" sldId="214748376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656482453" sldId="214748376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3330134560" sldId="2147483769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719517227" sldId="2147483770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3440402285" sldId="2147483771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2455506266" sldId="2147483772"/>
          </pc:sldLayoutMkLst>
        </pc:sldLayoutChg>
        <pc:sldLayoutChg chg="add del mod replId">
          <pc:chgData name="divna uletilovic" userId="f9f3a0fe3f37fb83" providerId="Windows Live" clId="Web-{CBBEE2E5-168E-4FB2-A551-A3A34CD86576}" dt="2020-05-11T20:39:54.128" v="2"/>
          <pc:sldLayoutMkLst>
            <pc:docMk/>
            <pc:sldMasterMk cId="847426920" sldId="2147483756"/>
            <pc:sldLayoutMk cId="845703730" sldId="2147483773"/>
          </pc:sldLayoutMkLst>
        </pc:sldLayoutChg>
      </pc:sldMasterChg>
      <pc:sldMasterChg chg="add del addSldLayout delSldLayout modSldLayout">
        <pc:chgData name="divna uletilovic" userId="f9f3a0fe3f37fb83" providerId="Windows Live" clId="Web-{CBBEE2E5-168E-4FB2-A551-A3A34CD86576}" dt="2020-05-11T20:41:00.036" v="3"/>
        <pc:sldMasterMkLst>
          <pc:docMk/>
          <pc:sldMasterMk cId="826936373" sldId="2147483774"/>
        </pc:sldMasterMkLst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483006454" sldId="2147483775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695180312" sldId="2147483776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287853720" sldId="214748377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036696630" sldId="214748377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564994258" sldId="2147483779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061054949" sldId="2147483780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863261975" sldId="2147483781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2378694013" sldId="2147483782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62756160" sldId="2147483783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198671808" sldId="2147483784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90047927" sldId="2147483785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856834526" sldId="2147483786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182373921" sldId="214748378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3035323157" sldId="214748378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623943423" sldId="2147483789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2747278386" sldId="2147483790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1:00.036" v="3"/>
          <pc:sldLayoutMkLst>
            <pc:docMk/>
            <pc:sldMasterMk cId="826936373" sldId="2147483774"/>
            <pc:sldLayoutMk cId="2542604462" sldId="2147483791"/>
          </pc:sldLayoutMkLst>
        </pc:sldLayoutChg>
      </pc:sldMasterChg>
      <pc:sldMasterChg chg="add del addSldLayout delSldLayout modSldLayout">
        <pc:chgData name="divna uletilovic" userId="f9f3a0fe3f37fb83" providerId="Windows Live" clId="Web-{CBBEE2E5-168E-4FB2-A551-A3A34CD86576}" dt="2020-05-11T20:42:58.868" v="4"/>
        <pc:sldMasterMkLst>
          <pc:docMk/>
          <pc:sldMasterMk cId="3795016540" sldId="2147483792"/>
        </pc:sldMasterMkLst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525738349" sldId="2147483793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3122482610" sldId="2147483794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0205896" sldId="2147483795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3764261410" sldId="2147483796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2454439124" sldId="214748379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28875571" sldId="214748379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794158190" sldId="2147483799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886474377" sldId="2147483800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431080535" sldId="2147483801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2304456067" sldId="2147483802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407637304" sldId="2147483803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2177626701" sldId="2147483804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2467365224" sldId="2147483805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383877168" sldId="2147483806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853545341" sldId="2147483807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1946992571" sldId="2147483808"/>
          </pc:sldLayoutMkLst>
        </pc:sldLayoutChg>
        <pc:sldLayoutChg chg="add del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795016540" sldId="2147483792"/>
            <pc:sldLayoutMk cId="3363179810" sldId="2147483809"/>
          </pc:sldLayoutMkLst>
        </pc:sldLayoutChg>
      </pc:sldMasterChg>
      <pc:sldMasterChg chg="add addSldLayout modSldLayout">
        <pc:chgData name="divna uletilovic" userId="f9f3a0fe3f37fb83" providerId="Windows Live" clId="Web-{CBBEE2E5-168E-4FB2-A551-A3A34CD86576}" dt="2020-05-11T20:42:58.868" v="4"/>
        <pc:sldMasterMkLst>
          <pc:docMk/>
          <pc:sldMasterMk cId="3490863941" sldId="2147483810"/>
        </pc:sldMasterMkLst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2302471633" sldId="2147483811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1062642824" sldId="2147483812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500117339" sldId="2147483813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977865425" sldId="2147483814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469434986" sldId="2147483815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232836189" sldId="2147483816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1865132153" sldId="2147483817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526030597" sldId="2147483818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1023281546" sldId="2147483819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2065668528" sldId="2147483820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806047621" sldId="2147483821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380143020" sldId="2147483822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901211836" sldId="2147483823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1434300425" sldId="2147483824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3156733783" sldId="2147483825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290581007" sldId="2147483826"/>
          </pc:sldLayoutMkLst>
        </pc:sldLayoutChg>
        <pc:sldLayoutChg chg="add mod replId">
          <pc:chgData name="divna uletilovic" userId="f9f3a0fe3f37fb83" providerId="Windows Live" clId="Web-{CBBEE2E5-168E-4FB2-A551-A3A34CD86576}" dt="2020-05-11T20:42:58.868" v="4"/>
          <pc:sldLayoutMkLst>
            <pc:docMk/>
            <pc:sldMasterMk cId="3490863941" sldId="2147483810"/>
            <pc:sldLayoutMk cId="241030359" sldId="2147483827"/>
          </pc:sldLayoutMkLst>
        </pc:sldLayoutChg>
      </pc:sldMasterChg>
    </pc:docChg>
  </pc:docChgLst>
  <pc:docChgLst>
    <pc:chgData name="divna uletilovic" userId="f9f3a0fe3f37fb83" providerId="Windows Live" clId="Web-{E60F7081-8A01-45E7-B82D-7F2610F2D50F}"/>
    <pc:docChg chg="addSld modSld addMainMaster delMainMaster">
      <pc:chgData name="divna uletilovic" userId="f9f3a0fe3f37fb83" providerId="Windows Live" clId="Web-{E60F7081-8A01-45E7-B82D-7F2610F2D50F}" dt="2020-05-11T20:35:05.571" v="1504"/>
      <pc:docMkLst>
        <pc:docMk/>
      </pc:docMkLst>
      <pc:sldChg chg="addSp delSp modSp mod setBg modClrScheme delDesignElem chgLayout">
        <pc:chgData name="divna uletilovic" userId="f9f3a0fe3f37fb83" providerId="Windows Live" clId="Web-{E60F7081-8A01-45E7-B82D-7F2610F2D50F}" dt="2020-05-11T20:35:05.571" v="1504"/>
        <pc:sldMkLst>
          <pc:docMk/>
          <pc:sldMk cId="109857222" sldId="256"/>
        </pc:sldMkLst>
        <pc:spChg chg="mod ord">
          <ac:chgData name="divna uletilovic" userId="f9f3a0fe3f37fb83" providerId="Windows Live" clId="Web-{E60F7081-8A01-45E7-B82D-7F2610F2D50F}" dt="2020-05-11T20:35:05.571" v="150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ivna uletilovic" userId="f9f3a0fe3f37fb83" providerId="Windows Live" clId="Web-{E60F7081-8A01-45E7-B82D-7F2610F2D50F}" dt="2020-05-11T20:35:05.571" v="150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ivna uletilovic" userId="f9f3a0fe3f37fb83" providerId="Windows Live" clId="Web-{E60F7081-8A01-45E7-B82D-7F2610F2D50F}" dt="2020-05-11T20:00:08.670" v="9"/>
          <ac:spMkLst>
            <pc:docMk/>
            <pc:sldMk cId="109857222" sldId="256"/>
            <ac:spMk id="9" creationId="{3B2CA9B6-4696-4754-85E4-8CABC16C836C}"/>
          </ac:spMkLst>
        </pc:spChg>
        <pc:spChg chg="add del">
          <ac:chgData name="divna uletilovic" userId="f9f3a0fe3f37fb83" providerId="Windows Live" clId="Web-{E60F7081-8A01-45E7-B82D-7F2610F2D50F}" dt="2020-05-11T20:00:08.670" v="9"/>
          <ac:spMkLst>
            <pc:docMk/>
            <pc:sldMk cId="109857222" sldId="256"/>
            <ac:spMk id="15" creationId="{D23277EE-B44B-4433-AC85-268C83D34214}"/>
          </ac:spMkLst>
        </pc:spChg>
        <pc:spChg chg="add del">
          <ac:chgData name="divna uletilovic" userId="f9f3a0fe3f37fb83" providerId="Windows Live" clId="Web-{E60F7081-8A01-45E7-B82D-7F2610F2D50F}" dt="2020-05-11T20:00:08.670" v="9"/>
          <ac:spMkLst>
            <pc:docMk/>
            <pc:sldMk cId="109857222" sldId="256"/>
            <ac:spMk id="17" creationId="{96893633-2491-40F3-A8F8-3048B013B861}"/>
          </ac:spMkLst>
        </pc:spChg>
        <pc:spChg chg="add del">
          <ac:chgData name="divna uletilovic" userId="f9f3a0fe3f37fb83" providerId="Windows Live" clId="Web-{E60F7081-8A01-45E7-B82D-7F2610F2D50F}" dt="2020-05-11T20:00:08.670" v="9"/>
          <ac:spMkLst>
            <pc:docMk/>
            <pc:sldMk cId="109857222" sldId="256"/>
            <ac:spMk id="19" creationId="{4F600BF4-BBEF-41D0-AF2D-5FE8F14089C1}"/>
          </ac:spMkLst>
        </pc:spChg>
        <pc:spChg chg="add del">
          <ac:chgData name="divna uletilovic" userId="f9f3a0fe3f37fb83" providerId="Windows Live" clId="Web-{E60F7081-8A01-45E7-B82D-7F2610F2D50F}" dt="2020-05-11T20:00:08.670" v="9"/>
          <ac:spMkLst>
            <pc:docMk/>
            <pc:sldMk cId="109857222" sldId="256"/>
            <ac:spMk id="21" creationId="{8E3FBB69-81FC-455A-9F72-076CADABD372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9857222" sldId="256"/>
            <ac:spMk id="26" creationId="{393CD2B5-370C-4E54-BF07-77E46BC7D126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9857222" sldId="256"/>
            <ac:spMk id="32" creationId="{249DD94E-466E-443D-84D4-95364BF81702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9857222" sldId="256"/>
            <ac:spMk id="34" creationId="{D730E5A1-76E1-474B-9303-1A42C5373327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9857222" sldId="256"/>
            <ac:spMk id="36" creationId="{25E42092-1184-49FF-8DE1-34B280A4F1E3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9857222" sldId="256"/>
            <ac:spMk id="38" creationId="{E30419FB-3F46-4553-9607-D1AA2CAF1DA9}"/>
          </ac:spMkLst>
        </pc:spChg>
        <pc:picChg chg="add mod">
          <ac:chgData name="divna uletilovic" userId="f9f3a0fe3f37fb83" providerId="Windows Live" clId="Web-{E60F7081-8A01-45E7-B82D-7F2610F2D50F}" dt="2020-05-11T20:35:05.571" v="1504"/>
          <ac:picMkLst>
            <pc:docMk/>
            <pc:sldMk cId="109857222" sldId="256"/>
            <ac:picMk id="4" creationId="{A1177552-6B18-4C33-B085-2AB3BC565427}"/>
          </ac:picMkLst>
        </pc:picChg>
        <pc:picChg chg="add del">
          <ac:chgData name="divna uletilovic" userId="f9f3a0fe3f37fb83" providerId="Windows Live" clId="Web-{E60F7081-8A01-45E7-B82D-7F2610F2D50F}" dt="2020-05-11T20:00:08.670" v="9"/>
          <ac:picMkLst>
            <pc:docMk/>
            <pc:sldMk cId="109857222" sldId="256"/>
            <ac:picMk id="11" creationId="{7A9A1B4E-BA04-49DB-A7FC-AAC824E9FE65}"/>
          </ac:picMkLst>
        </pc:picChg>
        <pc:picChg chg="add del">
          <ac:chgData name="divna uletilovic" userId="f9f3a0fe3f37fb83" providerId="Windows Live" clId="Web-{E60F7081-8A01-45E7-B82D-7F2610F2D50F}" dt="2020-05-11T20:00:08.670" v="9"/>
          <ac:picMkLst>
            <pc:docMk/>
            <pc:sldMk cId="109857222" sldId="256"/>
            <ac:picMk id="13" creationId="{DEB81022-BC5D-4044-B798-FA0517B46B8C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09857222" sldId="256"/>
            <ac:picMk id="28" creationId="{521321C5-E7EE-49D4-8BF3-7DD5F4260FFD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09857222" sldId="256"/>
            <ac:picMk id="30" creationId="{B4F98145-516D-4594-B0F0-0F5C85DAF2E2}"/>
          </ac:picMkLst>
        </pc:picChg>
      </pc:sldChg>
      <pc:sldChg chg="addSp delSp modSp new mod setBg modClrScheme delDesignElem chgLayout">
        <pc:chgData name="divna uletilovic" userId="f9f3a0fe3f37fb83" providerId="Windows Live" clId="Web-{E60F7081-8A01-45E7-B82D-7F2610F2D50F}" dt="2020-05-11T20:34:41.915" v="1503"/>
        <pc:sldMkLst>
          <pc:docMk/>
          <pc:sldMk cId="1388108814" sldId="257"/>
        </pc:sldMkLst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1388108814" sldId="257"/>
            <ac:spMk id="2" creationId="{71FFA83E-A197-47D1-ABD4-9769FC474958}"/>
          </ac:spMkLst>
        </pc:spChg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1388108814" sldId="257"/>
            <ac:spMk id="3" creationId="{F7D3A916-5273-4153-BBE9-AF986EAC5DCF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388108814" sldId="257"/>
            <ac:spMk id="9" creationId="{43BBAF34-367D-4E18-A62E-4602BD90855C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388108814" sldId="257"/>
            <ac:spMk id="11" creationId="{99A4CF08-858A-49E4-B707-4E7585D11566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388108814" sldId="257"/>
            <ac:spMk id="13" creationId="{56938E62-910D-4D69-AA09-567AAAC3776D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388108814" sldId="257"/>
            <ac:spMk id="15" creationId="{A74E54C6-D084-4BC8-B3F9-8B9EC22A6B67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388108814" sldId="257"/>
            <ac:spMk id="17" creationId="{777713DB-A0B1-4507-9991-B6DCAE436C74}"/>
          </ac:spMkLst>
        </pc:spChg>
        <pc:picChg chg="add mod">
          <ac:chgData name="divna uletilovic" userId="f9f3a0fe3f37fb83" providerId="Windows Live" clId="Web-{E60F7081-8A01-45E7-B82D-7F2610F2D50F}" dt="2020-05-11T20:08:27.556" v="283"/>
          <ac:picMkLst>
            <pc:docMk/>
            <pc:sldMk cId="1388108814" sldId="257"/>
            <ac:picMk id="4" creationId="{517B5D73-20BB-4DC3-9BCB-56288DB8884F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388108814" sldId="257"/>
            <ac:picMk id="19" creationId="{A9A96FF2-ACD7-48C4-BCE1-FC7F42108606}"/>
          </ac:picMkLst>
        </pc:picChg>
      </pc:sldChg>
      <pc:sldChg chg="addSp delSp modSp new mod setBg modClrScheme chgLayout">
        <pc:chgData name="divna uletilovic" userId="f9f3a0fe3f37fb83" providerId="Windows Live" clId="Web-{E60F7081-8A01-45E7-B82D-7F2610F2D50F}" dt="2020-05-11T20:34:41.915" v="1503"/>
        <pc:sldMkLst>
          <pc:docMk/>
          <pc:sldMk cId="3785229481" sldId="258"/>
        </pc:sldMkLst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3785229481" sldId="258"/>
            <ac:spMk id="2" creationId="{D6149CEE-5988-43E9-B11F-B1A2159CB313}"/>
          </ac:spMkLst>
        </pc:spChg>
        <pc:spChg chg="add del mod">
          <ac:chgData name="divna uletilovic" userId="f9f3a0fe3f37fb83" providerId="Windows Live" clId="Web-{E60F7081-8A01-45E7-B82D-7F2610F2D50F}" dt="2020-05-11T20:31:27.073" v="1498"/>
          <ac:spMkLst>
            <pc:docMk/>
            <pc:sldMk cId="3785229481" sldId="258"/>
            <ac:spMk id="3" creationId="{159958BF-A302-4520-AC3B-1189A1183B78}"/>
          </ac:spMkLst>
        </pc:spChg>
        <pc:spChg chg="add del">
          <ac:chgData name="divna uletilovic" userId="f9f3a0fe3f37fb83" providerId="Windows Live" clId="Web-{E60F7081-8A01-45E7-B82D-7F2610F2D50F}" dt="2020-05-11T20:31:26.979" v="1497"/>
          <ac:spMkLst>
            <pc:docMk/>
            <pc:sldMk cId="3785229481" sldId="258"/>
            <ac:spMk id="10" creationId="{B59CD79B-13FF-4DE6-AF06-77B560C62859}"/>
          </ac:spMkLst>
        </pc:spChg>
        <pc:graphicFrameChg chg="add del">
          <ac:chgData name="divna uletilovic" userId="f9f3a0fe3f37fb83" providerId="Windows Live" clId="Web-{E60F7081-8A01-45E7-B82D-7F2610F2D50F}" dt="2020-05-11T20:31:26.979" v="1497"/>
          <ac:graphicFrameMkLst>
            <pc:docMk/>
            <pc:sldMk cId="3785229481" sldId="258"/>
            <ac:graphicFrameMk id="5" creationId="{D66ADE9A-EC34-4A2C-9245-FD0AEAA4F315}"/>
          </ac:graphicFrameMkLst>
        </pc:graphicFrameChg>
        <pc:graphicFrameChg chg="add mod ord modGraphic">
          <ac:chgData name="divna uletilovic" userId="f9f3a0fe3f37fb83" providerId="Windows Live" clId="Web-{E60F7081-8A01-45E7-B82D-7F2610F2D50F}" dt="2020-05-11T20:34:41.915" v="1503"/>
          <ac:graphicFrameMkLst>
            <pc:docMk/>
            <pc:sldMk cId="3785229481" sldId="258"/>
            <ac:graphicFrameMk id="6" creationId="{12E13C89-A941-48ED-A9F2-AC14ABDAF643}"/>
          </ac:graphicFrameMkLst>
        </pc:graphicFrameChg>
        <pc:picChg chg="add del">
          <ac:chgData name="divna uletilovic" userId="f9f3a0fe3f37fb83" providerId="Windows Live" clId="Web-{E60F7081-8A01-45E7-B82D-7F2610F2D50F}" dt="2020-05-11T20:31:26.979" v="1497"/>
          <ac:picMkLst>
            <pc:docMk/>
            <pc:sldMk cId="3785229481" sldId="258"/>
            <ac:picMk id="12" creationId="{402D77BF-B8EB-4AFE-AC21-08C836EF16A7}"/>
          </ac:picMkLst>
        </pc:picChg>
      </pc:sldChg>
      <pc:sldChg chg="modSp new mod modClrScheme chgLayout">
        <pc:chgData name="divna uletilovic" userId="f9f3a0fe3f37fb83" providerId="Windows Live" clId="Web-{E60F7081-8A01-45E7-B82D-7F2610F2D50F}" dt="2020-05-11T20:34:41.915" v="1503"/>
        <pc:sldMkLst>
          <pc:docMk/>
          <pc:sldMk cId="234374318" sldId="259"/>
        </pc:sldMkLst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234374318" sldId="259"/>
            <ac:spMk id="2" creationId="{2EC83EE9-98C9-42B8-92FF-BE93E3BBB608}"/>
          </ac:spMkLst>
        </pc:spChg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234374318" sldId="259"/>
            <ac:spMk id="3" creationId="{8C0F7871-8DAD-4A94-9653-D841D9864DCB}"/>
          </ac:spMkLst>
        </pc:spChg>
      </pc:sldChg>
      <pc:sldChg chg="addSp delSp modSp new mod setBg modClrScheme delDesignElem chgLayout">
        <pc:chgData name="divna uletilovic" userId="f9f3a0fe3f37fb83" providerId="Windows Live" clId="Web-{E60F7081-8A01-45E7-B82D-7F2610F2D50F}" dt="2020-05-11T20:34:41.915" v="1503"/>
        <pc:sldMkLst>
          <pc:docMk/>
          <pc:sldMk cId="1038049946" sldId="260"/>
        </pc:sldMkLst>
        <pc:spChg chg="mod ord">
          <ac:chgData name="divna uletilovic" userId="f9f3a0fe3f37fb83" providerId="Windows Live" clId="Web-{E60F7081-8A01-45E7-B82D-7F2610F2D50F}" dt="2020-05-11T20:34:41.915" v="1503"/>
          <ac:spMkLst>
            <pc:docMk/>
            <pc:sldMk cId="1038049946" sldId="260"/>
            <ac:spMk id="2" creationId="{1FE0157D-240B-41A3-847A-2D1E96B359A2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11" creationId="{7BA5DE79-30D1-4A10-8DB9-0A6E523A9723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13" creationId="{9ABD0D63-D23F-4AE7-8270-4185EF9C1C25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15" creationId="{72168E9E-94E9-4BE3-B88C-C8A468117753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17" creationId="{12107AC1-AA0D-4097-B03D-FD3C632AB886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19" creationId="{7C8D231A-EC46-4736-B00F-76D307082204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21" creationId="{8F3CF990-ACB8-443A-BB74-D36EC8A00B02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25" creationId="{65F94F98-3A57-49AA-838E-91AAF600B6EE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29" creationId="{A0B5529D-5CAA-4BF2-B5C9-34705E7661F9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31" creationId="{FBD68200-BC03-4015-860B-CD5C30CD76B8}"/>
          </ac:spMkLst>
        </pc:spChg>
        <pc:spChg chg="add del">
          <ac:chgData name="divna uletilovic" userId="f9f3a0fe3f37fb83" providerId="Windows Live" clId="Web-{E60F7081-8A01-45E7-B82D-7F2610F2D50F}" dt="2020-05-11T20:30:31.167" v="1491"/>
          <ac:spMkLst>
            <pc:docMk/>
            <pc:sldMk cId="1038049946" sldId="260"/>
            <ac:spMk id="33" creationId="{332A6F87-AC28-4AA8-B8A6-AEBC67BD0D64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42" creationId="{7BA5DE79-30D1-4A10-8DB9-0A6E523A9723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44" creationId="{9ABD0D63-D23F-4AE7-8270-4185EF9C1C25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46" creationId="{72168E9E-94E9-4BE3-B88C-C8A468117753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48" creationId="{12107AC1-AA0D-4097-B03D-FD3C632AB886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50" creationId="{7C8D231A-EC46-4736-B00F-76D307082204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52" creationId="{92806DFD-E192-42CC-B190-3C4C95B8FF4E}"/>
          </ac:spMkLst>
        </pc:spChg>
        <pc:spChg chg="add del">
          <ac:chgData name="divna uletilovic" userId="f9f3a0fe3f37fb83" providerId="Windows Live" clId="Web-{E60F7081-8A01-45E7-B82D-7F2610F2D50F}" dt="2020-05-11T20:34:20.634" v="1501"/>
          <ac:spMkLst>
            <pc:docMk/>
            <pc:sldMk cId="1038049946" sldId="260"/>
            <ac:spMk id="54" creationId="{558A0B6A-DEC0-46AC-8D12-B6E45FCD1EA2}"/>
          </ac:spMkLst>
        </pc:spChg>
        <pc:picChg chg="add del">
          <ac:chgData name="divna uletilovic" userId="f9f3a0fe3f37fb83" providerId="Windows Live" clId="Web-{E60F7081-8A01-45E7-B82D-7F2610F2D50F}" dt="2020-05-11T20:30:31.167" v="1491"/>
          <ac:picMkLst>
            <pc:docMk/>
            <pc:sldMk cId="1038049946" sldId="260"/>
            <ac:picMk id="7" creationId="{3DBBA26C-89C3-411F-9753-606A413F89AF}"/>
          </ac:picMkLst>
        </pc:picChg>
        <pc:picChg chg="add del">
          <ac:chgData name="divna uletilovic" userId="f9f3a0fe3f37fb83" providerId="Windows Live" clId="Web-{E60F7081-8A01-45E7-B82D-7F2610F2D50F}" dt="2020-05-11T20:30:31.167" v="1491"/>
          <ac:picMkLst>
            <pc:docMk/>
            <pc:sldMk cId="1038049946" sldId="260"/>
            <ac:picMk id="9" creationId="{EEAD2215-6311-4D1C-B6B5-F57CB6BFCBCA}"/>
          </ac:picMkLst>
        </pc:picChg>
        <pc:picChg chg="add del">
          <ac:chgData name="divna uletilovic" userId="f9f3a0fe3f37fb83" providerId="Windows Live" clId="Web-{E60F7081-8A01-45E7-B82D-7F2610F2D50F}" dt="2020-05-11T20:30:31.167" v="1491"/>
          <ac:picMkLst>
            <pc:docMk/>
            <pc:sldMk cId="1038049946" sldId="260"/>
            <ac:picMk id="23" creationId="{00B98862-BEE1-44FB-A335-A1B9106B445E}"/>
          </ac:picMkLst>
        </pc:picChg>
        <pc:picChg chg="add del">
          <ac:chgData name="divna uletilovic" userId="f9f3a0fe3f37fb83" providerId="Windows Live" clId="Web-{E60F7081-8A01-45E7-B82D-7F2610F2D50F}" dt="2020-05-11T20:30:31.167" v="1491"/>
          <ac:picMkLst>
            <pc:docMk/>
            <pc:sldMk cId="1038049946" sldId="260"/>
            <ac:picMk id="27" creationId="{7185CF21-0594-48C0-9F3E-254D6BCE9D9B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038049946" sldId="260"/>
            <ac:picMk id="38" creationId="{3DBBA26C-89C3-411F-9753-606A413F89AF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038049946" sldId="260"/>
            <ac:picMk id="40" creationId="{EEAD2215-6311-4D1C-B6B5-F57CB6BFCBCA}"/>
          </ac:picMkLst>
        </pc:picChg>
        <pc:picChg chg="add del">
          <ac:chgData name="divna uletilovic" userId="f9f3a0fe3f37fb83" providerId="Windows Live" clId="Web-{E60F7081-8A01-45E7-B82D-7F2610F2D50F}" dt="2020-05-11T20:34:20.634" v="1501"/>
          <ac:picMkLst>
            <pc:docMk/>
            <pc:sldMk cId="1038049946" sldId="260"/>
            <ac:picMk id="56" creationId="{8C1A506D-EB69-4549-9782-F0EBB2A9AE9C}"/>
          </ac:picMkLst>
        </pc:picChg>
      </pc:sldChg>
      <pc:sldMasterChg chg="del delSldLayout">
        <pc:chgData name="divna uletilovic" userId="f9f3a0fe3f37fb83" providerId="Windows Live" clId="Web-{E60F7081-8A01-45E7-B82D-7F2610F2D50F}" dt="2020-05-11T20:34:20.634" v="1501"/>
        <pc:sldMasterMkLst>
          <pc:docMk/>
          <pc:sldMasterMk cId="2040449675" sldId="2147483696"/>
        </pc:sldMasterMkLst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3386922289" sldId="2147483697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2276671415" sldId="2147483698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2282945864" sldId="2147483699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3908654506" sldId="2147483700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2688362047" sldId="2147483701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4074382581" sldId="2147483702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1783061396" sldId="2147483703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1821938519" sldId="2147483704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354362899" sldId="2147483705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1506650234" sldId="2147483706"/>
          </pc:sldLayoutMkLst>
        </pc:sldLayoutChg>
        <pc:sldLayoutChg chg="del">
          <pc:chgData name="divna uletilovic" userId="f9f3a0fe3f37fb83" providerId="Windows Live" clId="Web-{E60F7081-8A01-45E7-B82D-7F2610F2D50F}" dt="2020-05-11T20:34:20.634" v="1501"/>
          <pc:sldLayoutMkLst>
            <pc:docMk/>
            <pc:sldMasterMk cId="2040449675" sldId="2147483696"/>
            <pc:sldLayoutMk cId="3032735429" sldId="2147483707"/>
          </pc:sldLayoutMkLst>
        </pc:sldLayoutChg>
      </pc:sldMasterChg>
      <pc:sldMasterChg chg="add del addSldLayout delSldLayout modSldLayout">
        <pc:chgData name="divna uletilovic" userId="f9f3a0fe3f37fb83" providerId="Windows Live" clId="Web-{E60F7081-8A01-45E7-B82D-7F2610F2D50F}" dt="2020-05-11T20:34:32.524" v="1502"/>
        <pc:sldMasterMkLst>
          <pc:docMk/>
          <pc:sldMasterMk cId="3964647822" sldId="2147483708"/>
        </pc:sldMasterMkLst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960503637" sldId="2147483709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2823066602" sldId="2147483710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1539845226" sldId="2147483711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665063862" sldId="2147483712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2631967486" sldId="2147483713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2447040107" sldId="2147483714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2294152360" sldId="2147483715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1373345669" sldId="2147483716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487616901" sldId="2147483717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609356067" sldId="2147483718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32.524" v="1502"/>
          <pc:sldLayoutMkLst>
            <pc:docMk/>
            <pc:sldMasterMk cId="3964647822" sldId="2147483708"/>
            <pc:sldLayoutMk cId="2464963897" sldId="2147483719"/>
          </pc:sldLayoutMkLst>
        </pc:sldLayoutChg>
      </pc:sldMasterChg>
      <pc:sldMasterChg chg="add del addSldLayout delSldLayout modSldLayout">
        <pc:chgData name="divna uletilovic" userId="f9f3a0fe3f37fb83" providerId="Windows Live" clId="Web-{E60F7081-8A01-45E7-B82D-7F2610F2D50F}" dt="2020-05-11T20:34:41.915" v="1503"/>
        <pc:sldMasterMkLst>
          <pc:docMk/>
          <pc:sldMasterMk cId="4269505365" sldId="2147483720"/>
        </pc:sldMasterMkLst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3580713939" sldId="2147483721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1643046186" sldId="2147483722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231674978" sldId="2147483723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418976824" sldId="2147483724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3708607347" sldId="2147483725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3601301284" sldId="2147483726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1191768013" sldId="2147483727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1179113799" sldId="2147483728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861877217" sldId="2147483729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758827060" sldId="2147483730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1671224877" sldId="2147483731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4237338546" sldId="2147483732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511895280" sldId="2147483733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455631757" sldId="2147483734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257457105" sldId="2147483735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1443246142" sldId="2147483736"/>
          </pc:sldLayoutMkLst>
        </pc:sldLayoutChg>
        <pc:sldLayoutChg chg="add del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4269505365" sldId="2147483720"/>
            <pc:sldLayoutMk cId="491958234" sldId="2147483737"/>
          </pc:sldLayoutMkLst>
        </pc:sldLayoutChg>
      </pc:sldMasterChg>
      <pc:sldMasterChg chg="add addSldLayout modSldLayout">
        <pc:chgData name="divna uletilovic" userId="f9f3a0fe3f37fb83" providerId="Windows Live" clId="Web-{E60F7081-8A01-45E7-B82D-7F2610F2D50F}" dt="2020-05-11T20:34:41.915" v="1503"/>
        <pc:sldMasterMkLst>
          <pc:docMk/>
          <pc:sldMasterMk cId="3487534182" sldId="2147483738"/>
        </pc:sldMasterMkLst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3017193617" sldId="2147483739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386604055" sldId="2147483740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950467311" sldId="2147483741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310563918" sldId="2147483742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612473005" sldId="2147483743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3965540909" sldId="2147483744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2496030591" sldId="2147483745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2928563675" sldId="2147483746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2719893603" sldId="2147483747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3199813638" sldId="2147483748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610933994" sldId="2147483749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249327646" sldId="2147483750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3513182517" sldId="2147483751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3928703448" sldId="2147483752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1234886861" sldId="2147483753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2242061337" sldId="2147483754"/>
          </pc:sldLayoutMkLst>
        </pc:sldLayoutChg>
        <pc:sldLayoutChg chg="add mod replId">
          <pc:chgData name="divna uletilovic" userId="f9f3a0fe3f37fb83" providerId="Windows Live" clId="Web-{E60F7081-8A01-45E7-B82D-7F2610F2D50F}" dt="2020-05-11T20:34:41.915" v="1503"/>
          <pc:sldLayoutMkLst>
            <pc:docMk/>
            <pc:sldMasterMk cId="3487534182" sldId="2147483738"/>
            <pc:sldLayoutMk cId="723816041" sldId="2147483755"/>
          </pc:sldLayoutMkLst>
        </pc:sldLayoutChg>
      </pc:sldMasterChg>
    </pc:docChg>
  </pc:docChgLst>
  <pc:docChgLst>
    <pc:chgData name="divna uletilovic" userId="f9f3a0fe3f37fb83" providerId="Windows Live" clId="Web-{A4A77563-E440-4B06-A396-CA73A41BBF1C}"/>
    <pc:docChg chg="modSld addMainMaster delMainMaster">
      <pc:chgData name="divna uletilovic" userId="f9f3a0fe3f37fb83" providerId="Windows Live" clId="Web-{A4A77563-E440-4B06-A396-CA73A41BBF1C}" dt="2020-05-11T19:52:19.959" v="15"/>
      <pc:docMkLst>
        <pc:docMk/>
      </pc:docMkLst>
      <pc:sldChg chg="modSp mod modClrScheme chgLayout">
        <pc:chgData name="divna uletilovic" userId="f9f3a0fe3f37fb83" providerId="Windows Live" clId="Web-{A4A77563-E440-4B06-A396-CA73A41BBF1C}" dt="2020-05-11T19:52:19.959" v="15"/>
        <pc:sldMkLst>
          <pc:docMk/>
          <pc:sldMk cId="109857222" sldId="256"/>
        </pc:sldMkLst>
        <pc:spChg chg="mod ord">
          <ac:chgData name="divna uletilovic" userId="f9f3a0fe3f37fb83" providerId="Windows Live" clId="Web-{A4A77563-E440-4B06-A396-CA73A41BBF1C}" dt="2020-05-11T19:52:19.959" v="1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ivna uletilovic" userId="f9f3a0fe3f37fb83" providerId="Windows Live" clId="Web-{A4A77563-E440-4B06-A396-CA73A41BBF1C}" dt="2020-05-11T19:52:19.959" v="15"/>
          <ac:spMkLst>
            <pc:docMk/>
            <pc:sldMk cId="109857222" sldId="256"/>
            <ac:spMk id="3" creationId="{00000000-0000-0000-0000-000000000000}"/>
          </ac:spMkLst>
        </pc:spChg>
      </pc:sldChg>
      <pc:sldMasterChg chg="del delSldLayout">
        <pc:chgData name="divna uletilovic" userId="f9f3a0fe3f37fb83" providerId="Windows Live" clId="Web-{A4A77563-E440-4B06-A396-CA73A41BBF1C}" dt="2020-05-11T19:49:10.364" v="0"/>
        <pc:sldMasterMkLst>
          <pc:docMk/>
          <pc:sldMasterMk cId="2460954070" sldId="2147483660"/>
        </pc:sldMasterMkLst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ivna uletilovic" userId="f9f3a0fe3f37fb83" providerId="Windows Live" clId="Web-{A4A77563-E440-4B06-A396-CA73A41BBF1C}" dt="2020-05-11T19:49:10.36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divna uletilovic" userId="f9f3a0fe3f37fb83" providerId="Windows Live" clId="Web-{A4A77563-E440-4B06-A396-CA73A41BBF1C}" dt="2020-05-11T19:52:11.584" v="14"/>
        <pc:sldMasterMkLst>
          <pc:docMk/>
          <pc:sldMasterMk cId="2806604640" sldId="2147483672"/>
        </pc:sldMasterMkLst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1004525518" sldId="2147483673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3126750705" sldId="2147483674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3526296842" sldId="2147483675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246801303" sldId="2147483676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3532120995" sldId="2147483677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2430350435" sldId="2147483678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1458705370" sldId="2147483679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1649946073" sldId="2147483680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1916783768" sldId="2147483681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2848978112" sldId="2147483682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1.584" v="14"/>
          <pc:sldLayoutMkLst>
            <pc:docMk/>
            <pc:sldMasterMk cId="2806604640" sldId="2147483672"/>
            <pc:sldLayoutMk cId="2450587986" sldId="2147483683"/>
          </pc:sldLayoutMkLst>
        </pc:sldLayoutChg>
      </pc:sldMasterChg>
      <pc:sldMasterChg chg="add del addSldLayout delSldLayout modSldLayout">
        <pc:chgData name="divna uletilovic" userId="f9f3a0fe3f37fb83" providerId="Windows Live" clId="Web-{A4A77563-E440-4B06-A396-CA73A41BBF1C}" dt="2020-05-11T19:52:19.959" v="15"/>
        <pc:sldMasterMkLst>
          <pc:docMk/>
          <pc:sldMasterMk cId="1821874241" sldId="2147483684"/>
        </pc:sldMasterMkLst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863393712" sldId="2147483685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767504552" sldId="2147483686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2586365710" sldId="2147483687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780529671" sldId="2147483688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365247192" sldId="2147483689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546075009" sldId="2147483690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3063859906" sldId="2147483691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687100915" sldId="2147483692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626197773" sldId="2147483693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1902899493" sldId="2147483694"/>
          </pc:sldLayoutMkLst>
        </pc:sldLayoutChg>
        <pc:sldLayoutChg chg="add del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1821874241" sldId="2147483684"/>
            <pc:sldLayoutMk cId="3510694354" sldId="2147483695"/>
          </pc:sldLayoutMkLst>
        </pc:sldLayoutChg>
      </pc:sldMasterChg>
      <pc:sldMasterChg chg="add addSldLayout modSldLayout">
        <pc:chgData name="divna uletilovic" userId="f9f3a0fe3f37fb83" providerId="Windows Live" clId="Web-{A4A77563-E440-4B06-A396-CA73A41BBF1C}" dt="2020-05-11T19:52:19.959" v="15"/>
        <pc:sldMasterMkLst>
          <pc:docMk/>
          <pc:sldMasterMk cId="2040449675" sldId="2147483696"/>
        </pc:sldMasterMkLst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3386922289" sldId="2147483697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2276671415" sldId="2147483698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2282945864" sldId="2147483699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3908654506" sldId="2147483700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2688362047" sldId="2147483701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4074382581" sldId="2147483702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1783061396" sldId="2147483703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1821938519" sldId="2147483704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354362899" sldId="2147483705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1506650234" sldId="2147483706"/>
          </pc:sldLayoutMkLst>
        </pc:sldLayoutChg>
        <pc:sldLayoutChg chg="add mod replId">
          <pc:chgData name="divna uletilovic" userId="f9f3a0fe3f37fb83" providerId="Windows Live" clId="Web-{A4A77563-E440-4B06-A396-CA73A41BBF1C}" dt="2020-05-11T19:52:19.959" v="15"/>
          <pc:sldLayoutMkLst>
            <pc:docMk/>
            <pc:sldMasterMk cId="2040449675" sldId="2147483696"/>
            <pc:sldLayoutMk cId="3032735429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A912-E536-4291-AE39-5C821BAB2E3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485C-D6C4-469E-B61F-5FC65B8EA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2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485C-D6C4-469E-B61F-5FC65B8EA8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22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485C-D6C4-469E-B61F-5FC65B8EA8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6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47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6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04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014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21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30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73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8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64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1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8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4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3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13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03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2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86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435" y="867104"/>
            <a:ext cx="7425558" cy="17034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МНОЖЕЊЕ И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ДИЈЕЉЕЊЕ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929" y="-1694794"/>
            <a:ext cx="1807072" cy="27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1 -0.01158 C -0.04233 0.01805 -0.10394 0.04768 -0.10264 0.07291 C -0.10121 0.09791 -0.04428 0.12963 0.02814 0.13958 C 0.10069 0.14977 0.2828 0.10555 0.33229 0.13379 C 0.38205 0.1618 0.36681 0.27199 0.32565 0.30879 C 0.28449 0.34537 0.12531 0.34629 0.08545 0.35393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1 -6.93889E-18 C -0.09366 0.03472 -0.16491 0.06944 -0.16335 0.09884 C -0.16165 0.12824 -0.096 0.16528 -0.01225 0.17708 C 0.07138 0.18889 0.28162 0.13727 0.3388 0.17014 C 0.39612 0.20301 0.37866 0.33194 0.33112 0.37477 C 0.28357 0.41759 0.09991 0.41875 0.05367 0.42755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FA83E-A197-47D1-ABD4-9769FC47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29266"/>
            <a:ext cx="6499663" cy="568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1. И</a:t>
            </a:r>
            <a:r>
              <a:rPr lang="sr-Cyrl-BA" sz="2800" dirty="0" smtClean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зрачунај сљедеће задатке</a:t>
            </a:r>
            <a:r>
              <a:rPr lang="en-US" sz="2800" dirty="0" smtClean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EBEBE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3A916-5273-4153-BBE9-AF986EAC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35" y="1687286"/>
            <a:ext cx="6608519" cy="41361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s-Latn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45+45:9</a:t>
            </a:r>
            <a:r>
              <a:rPr lang="bs-Latn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71-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42:6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r-Cyrl-BA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(10-7)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56:8+47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r-Cyrl-BA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517B5D73-20BB-4DC3-9BCB-56288DB88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9" r="4760" b="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75647" y="1815675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45+5=50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96295" y="2580601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71-7=64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90682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5370" y="3374869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10·3=30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72883" y="4129693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7+47=54</a:t>
            </a:r>
          </a:p>
        </p:txBody>
      </p:sp>
    </p:spTree>
    <p:extLst>
      <p:ext uri="{BB962C8B-B14F-4D97-AF65-F5344CB8AC3E}">
        <p14:creationId xmlns:p14="http://schemas.microsoft.com/office/powerpoint/2010/main" xmlns="" val="13881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49CEE-5988-43E9-B11F-B1A2159C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97" y="514632"/>
            <a:ext cx="9363671" cy="15937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Израчунај збир ако је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рви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сабирак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28,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други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производ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sr-Cyrl-BA" sz="2400" dirty="0" smtClean="0"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бројева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7 и 8.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615" y="1556281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28+56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=84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8239" y="154051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28+(7·8)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6936" y="4112190"/>
            <a:ext cx="852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sz="24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Дјељеник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81, а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дјелилац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разлика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бројева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51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Израчунај количник!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571" y="2414752"/>
            <a:ext cx="108916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Cyrl-BA" sz="24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Умањеник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96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умањилац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производ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бројева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 и 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Израчунај разлику!</a:t>
            </a:r>
          </a:p>
          <a:p>
            <a:pPr lvl="0"/>
            <a:endParaRPr lang="sr-Cyrl-BA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6249" y="3236764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Arial" pitchFamily="34" charset="0"/>
                <a:cs typeface="Arial" pitchFamily="34" charset="0"/>
              </a:rPr>
              <a:t>96-(6·8)=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0780" y="3250181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Arial" pitchFamily="34" charset="0"/>
                <a:cs typeface="Arial" pitchFamily="34" charset="0"/>
              </a:rPr>
              <a:t>96-48=48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4833" y="5208940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Arial" pitchFamily="34" charset="0"/>
                <a:cs typeface="Arial" pitchFamily="34" charset="0"/>
              </a:rPr>
              <a:t>81:(60-51)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3598" y="520894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Arial" pitchFamily="34" charset="0"/>
                <a:cs typeface="Arial" pitchFamily="34" charset="0"/>
              </a:rPr>
              <a:t>81:9=9</a:t>
            </a:r>
          </a:p>
        </p:txBody>
      </p:sp>
      <p:pic>
        <p:nvPicPr>
          <p:cNvPr id="1026" name="Picture 2" descr="C:\Users\kgogaus\Desktop\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171" y="2992282"/>
            <a:ext cx="3690257" cy="3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52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5FAFBC6-CE66-4175-B906-93420429B3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5914" y="1569266"/>
            <a:ext cx="2885636" cy="4035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314" y="433196"/>
            <a:ext cx="772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5. Стави заграду тако да се добију тачне једнакости!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270" y="1752600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 ·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271" y="233596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12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873" y="2873827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5·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873" y="3368149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5968" y="1752600"/>
            <a:ext cx="351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(16 – 7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2 = 9 · 2 = 18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7739" y="2335959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6 · ( 9 – 7) = 6 · 2 = 12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5968" y="2873827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5 · (8 – 4) = 5 · 4 = 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7739" y="3368149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(21 + 15) : 4 = 36 : 4 = 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157D-240B-41A3-847A-2D1E96B3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18" y="296917"/>
            <a:ext cx="6862406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Задаци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самосталан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рад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Урадити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преостале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задатке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Радном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листу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0" kern="1200" dirty="0" err="1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 65</a:t>
            </a:r>
            <a:r>
              <a:rPr lang="en-US" sz="3600" b="1" i="0" kern="1200" dirty="0" smtClean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i="0" kern="1200" dirty="0" err="1" smtClean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страни</a:t>
            </a:r>
            <a:r>
              <a:rPr lang="en-US" sz="3600" b="1" i="0" kern="1200" dirty="0">
                <a:solidFill>
                  <a:srgbClr val="EBEBEB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 descr="reading-villain-clipart-vector-read-book-image-and-png-azpng-read-png-650_9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5778" y="2939315"/>
            <a:ext cx="2903768" cy="43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04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202</Words>
  <Application>Microsoft Office PowerPoint</Application>
  <PresentationFormat>Custom</PresentationFormat>
  <Paragraphs>32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Slide 1</vt:lpstr>
      <vt:lpstr>1. Израчунај сљедеће задатке:</vt:lpstr>
      <vt:lpstr>2. Израчунај збир ако је први сабирак  28, а други је производ        бројева 7 и 8.  </vt:lpstr>
      <vt:lpstr>Slide 4</vt:lpstr>
      <vt:lpstr>Задаци за самосталан рад:  Урадити преостале задатке у Радном листу на 65. страни.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WiMAX</dc:creator>
  <cp:lastModifiedBy>PC</cp:lastModifiedBy>
  <cp:revision>17</cp:revision>
  <dcterms:created xsi:type="dcterms:W3CDTF">2020-05-11T19:48:20Z</dcterms:created>
  <dcterms:modified xsi:type="dcterms:W3CDTF">2020-05-25T08:05:34Z</dcterms:modified>
</cp:coreProperties>
</file>