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6" r:id="rId8"/>
    <p:sldId id="267" r:id="rId9"/>
    <p:sldId id="265" r:id="rId10"/>
    <p:sldId id="264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798" autoAdjust="0"/>
    <p:restoredTop sz="94660"/>
  </p:normalViewPr>
  <p:slideViewPr>
    <p:cSldViewPr>
      <p:cViewPr>
        <p:scale>
          <a:sx n="71" d="100"/>
          <a:sy n="71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218324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293197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57015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243625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89918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135215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199320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385889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308976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351299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396789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="" xmlns:p14="http://schemas.microsoft.com/office/powerpoint/2010/main" val="3300157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>
            <a:normAutofit/>
          </a:bodyPr>
          <a:lstStyle/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C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CS" sz="2800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„ДОМОВИНА СЕ БРАНИ ЛЕПОТОМ’’</a:t>
            </a:r>
            <a:endParaRPr lang="sr-Latn-C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err="1" smtClean="0">
                <a:latin typeface="Times New Roman" pitchFamily="18" charset="0"/>
                <a:cs typeface="Times New Roman" pitchFamily="18" charset="0"/>
              </a:rPr>
              <a:t>Љубивоје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RS" sz="2800" dirty="0" err="1" smtClean="0">
                <a:latin typeface="Times New Roman" pitchFamily="18" charset="0"/>
                <a:cs typeface="Times New Roman" pitchFamily="18" charset="0"/>
              </a:rPr>
              <a:t>шумовић</a:t>
            </a:r>
            <a:endParaRPr lang="sr-Latn-C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O slobodi - Izreke i citati | Edukaci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32656"/>
            <a:ext cx="2314575" cy="2838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723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</a:p>
          <a:p>
            <a:pPr marL="0" indent="0" algn="ctr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Урадити задатак у Читанци на страни 67.</a:t>
            </a:r>
            <a:endParaRPr lang="sr-Latn-C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Latn-C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oie_transparent (8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039046"/>
            <a:ext cx="5760640" cy="38189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0226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О пјеснику:</a:t>
            </a:r>
            <a:endParaRPr lang="sr-Latn-CS" sz="2800" dirty="0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251520" y="836712"/>
            <a:ext cx="6264696" cy="492941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400" dirty="0" err="1" smtClean="0">
                <a:latin typeface="Times New Roman" pitchFamily="18" charset="0"/>
                <a:cs typeface="Times New Roman" pitchFamily="18" charset="0"/>
              </a:rPr>
              <a:t>Љубивоје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err="1" smtClean="0">
                <a:latin typeface="Times New Roman" pitchFamily="18" charset="0"/>
                <a:cs typeface="Times New Roman" pitchFamily="18" charset="0"/>
              </a:rPr>
              <a:t>Ршумовић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је српски пјесник. Познат је по својој поезији за дјецу.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ођен је 3. јула 1939. године, у </a:t>
            </a:r>
            <a:r>
              <a:rPr lang="sr-Cyrl-RS" sz="2400" dirty="0" err="1" smtClean="0">
                <a:latin typeface="Times New Roman" pitchFamily="18" charset="0"/>
                <a:cs typeface="Times New Roman" pitchFamily="18" charset="0"/>
              </a:rPr>
              <a:t>Љубишу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на Златибору. </a:t>
            </a:r>
          </a:p>
          <a:p>
            <a:pPr>
              <a:buFont typeface="Wingdings" pitchFamily="2" charset="2"/>
              <a:buChar char="§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Најпознатије књиге су: „Ма шта ми рече’’, „Још нам само але фале’’, „Домовина се брани лепотом’’, „Видовите приче’’, „Провале и цаке’’…</a:t>
            </a:r>
          </a:p>
          <a:p>
            <a:pPr>
              <a:buFont typeface="Wingdings" pitchFamily="2" charset="2"/>
              <a:buChar char="§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Познате су пјесме које пјева дјечији хор „Колибри’’: „Вуче, вуче, бубо лења’’, „Браћу не доносе роде’’, „Другарство’’, „Медвед Брундо’’, „Љубав је то’’… </a:t>
            </a:r>
          </a:p>
          <a:p>
            <a:pPr>
              <a:buFont typeface="Wingdings" pitchFamily="2" charset="2"/>
              <a:buChar char="§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Добитник је великог броја књижевних награда и признања.</a:t>
            </a:r>
          </a:p>
          <a:p>
            <a:pPr>
              <a:buFont typeface="Wingdings" pitchFamily="2" charset="2"/>
              <a:buChar char="§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Живи у Београду. </a:t>
            </a:r>
            <a:endParaRPr lang="sr-Latn-C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8112"/>
            <a:ext cx="2451629" cy="2787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4408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Домовина се брани лепотом</a:t>
            </a:r>
            <a:endParaRPr lang="sr-Latn-C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Čuvar mesta za sadržaj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Домовина се брани реком </a:t>
            </a:r>
          </a:p>
          <a:p>
            <a:pPr marL="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И рибом у води </a:t>
            </a:r>
          </a:p>
          <a:p>
            <a:pPr marL="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И високом танком смреком </a:t>
            </a:r>
          </a:p>
          <a:p>
            <a:pPr marL="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Што расте у слободи</a:t>
            </a:r>
          </a:p>
          <a:p>
            <a:pPr marL="0" indent="0">
              <a:buNone/>
            </a:pP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Домовина се брани цветом</a:t>
            </a:r>
          </a:p>
          <a:p>
            <a:pPr marL="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И пчелом на цвету</a:t>
            </a:r>
          </a:p>
          <a:p>
            <a:pPr marL="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Маком и сунцокретом</a:t>
            </a:r>
          </a:p>
          <a:p>
            <a:pPr marL="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И птицом у лету</a:t>
            </a:r>
          </a:p>
          <a:p>
            <a:pPr marL="0" indent="0">
              <a:buNone/>
            </a:pPr>
            <a:endParaRPr lang="sr-Latn-CS" dirty="0"/>
          </a:p>
        </p:txBody>
      </p:sp>
      <p:sp>
        <p:nvSpPr>
          <p:cNvPr id="9" name="Čuvar mesta za sadržaj 8"/>
          <p:cNvSpPr>
            <a:spLocks noGrp="1"/>
          </p:cNvSpPr>
          <p:nvPr>
            <p:ph sz="half" idx="2"/>
          </p:nvPr>
        </p:nvSpPr>
        <p:spPr>
          <a:xfrm>
            <a:off x="4355976" y="1600200"/>
            <a:ext cx="43308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Домовина се брани књигом</a:t>
            </a:r>
          </a:p>
          <a:p>
            <a:pPr marL="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И песмом о небу</a:t>
            </a:r>
          </a:p>
          <a:p>
            <a:pPr marL="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Сестрином сузом, мајчином бригом</a:t>
            </a:r>
          </a:p>
          <a:p>
            <a:pPr marL="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И оним брашном у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хлебу</a:t>
            </a:r>
          </a:p>
          <a:p>
            <a:pPr marL="0" indent="0">
              <a:buNone/>
            </a:pP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Домовина се брани лепотом</a:t>
            </a:r>
          </a:p>
          <a:p>
            <a:pPr marL="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И чашћу и знањем</a:t>
            </a:r>
          </a:p>
          <a:p>
            <a:pPr marL="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Домовина се брани животом</a:t>
            </a:r>
          </a:p>
          <a:p>
            <a:pPr marL="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И лепим васпитањем</a:t>
            </a:r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CS" sz="2400" dirty="0"/>
          </a:p>
        </p:txBody>
      </p:sp>
    </p:spTree>
    <p:extLst>
      <p:ext uri="{BB962C8B-B14F-4D97-AF65-F5344CB8AC3E}">
        <p14:creationId xmlns="" xmlns:p14="http://schemas.microsoft.com/office/powerpoint/2010/main" val="14751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Čuvar mesta za sadržaj 5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r-Latn-C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sr-Latn-C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Родољубиве или патриотске пјесме су пјесме у којима се пјева о љубави према домовини и своме народу.  </a:t>
            </a:r>
            <a:endParaRPr lang="sr-Latn-C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Sloboda ptice - Poez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" y="3068960"/>
            <a:ext cx="9140730" cy="378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0689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Непознате ријечи:</a:t>
            </a:r>
          </a:p>
          <a:p>
            <a:pPr marL="0" indent="0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домовина – завичај, земља, дједовина, очевина, мјесто гдје припадамо при рођењу, исто значење има и ријеч отаџбина;</a:t>
            </a: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смрека – врста четинарског дрвета;</a:t>
            </a: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васпитање – усвајање пожељних облика понашања, које дјеца усвајају од старијих, у школи, у породици, у средини у којој живе, како би се развили у квалитетне личности. </a:t>
            </a:r>
            <a:endParaRPr lang="sr-Latn-C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421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Разговор о пјесми:</a:t>
            </a:r>
            <a:endParaRPr lang="sr-Latn-C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 Како знамо да је ова пјесма родољубива?</a:t>
            </a:r>
          </a:p>
          <a:p>
            <a:pPr marL="0" indent="0" algn="just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Ова пјесма је родољубива, јер у сваком њеном стиху можемо чути о љубави према домовини и како се на најбољи начин чува домовина.</a:t>
            </a: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Од којих опасности пјесник жели да сачува домовину?</a:t>
            </a:r>
          </a:p>
          <a:p>
            <a:pPr marL="0" indent="0" algn="just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Пјесник жели да сачува домовину од оних који желе да јој нашкоде лошим понашањем и дјелима.</a:t>
            </a: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sr-Latn-CS" sz="2400" dirty="0"/>
          </a:p>
        </p:txBody>
      </p:sp>
    </p:spTree>
    <p:extLst>
      <p:ext uri="{BB962C8B-B14F-4D97-AF65-F5344CB8AC3E}">
        <p14:creationId xmlns="" xmlns:p14="http://schemas.microsoft.com/office/powerpoint/2010/main" val="406126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95536" y="-315416"/>
            <a:ext cx="8229600" cy="5273427"/>
          </a:xfrm>
        </p:spPr>
        <p:txBody>
          <a:bodyPr/>
          <a:lstStyle/>
          <a:p>
            <a:pPr marL="0" indent="0" algn="just">
              <a:buNone/>
            </a:pP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. Од којих опасности бисмо ми требали да чувамо домовину?</a:t>
            </a:r>
          </a:p>
          <a:p>
            <a:pPr marL="0" indent="0" algn="just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Ми бисмо требали чувати своју домовину од оних који желе да нам узму мир, слободу, дјечије радости, игру…</a:t>
            </a:r>
          </a:p>
          <a:p>
            <a:pPr marL="0" indent="0">
              <a:buNone/>
            </a:pPr>
            <a:endParaRPr lang="sr-Latn-CS" dirty="0"/>
          </a:p>
        </p:txBody>
      </p:sp>
      <p:pic>
        <p:nvPicPr>
          <p:cNvPr id="4" name="Picture 3" descr="oie_transparent (88).png"/>
          <p:cNvPicPr>
            <a:picLocks noChangeAspect="1"/>
          </p:cNvPicPr>
          <p:nvPr/>
        </p:nvPicPr>
        <p:blipFill>
          <a:blip r:embed="rId2" cstate="print"/>
          <a:srcRect t="3244" r="2985"/>
          <a:stretch>
            <a:fillRect/>
          </a:stretch>
        </p:blipFill>
        <p:spPr>
          <a:xfrm>
            <a:off x="2339752" y="3356992"/>
            <a:ext cx="4680520" cy="35010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196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sr-Cyrl-RS" sz="2600" dirty="0">
                <a:latin typeface="Times New Roman" pitchFamily="18" charset="0"/>
                <a:cs typeface="Times New Roman" pitchFamily="18" charset="0"/>
              </a:rPr>
              <a:t>4. Како се све чува домовина? </a:t>
            </a:r>
            <a:r>
              <a:rPr lang="sr-Cyrl-RS" sz="2600" dirty="0" err="1">
                <a:latin typeface="Times New Roman" pitchFamily="18" charset="0"/>
                <a:cs typeface="Times New Roman" pitchFamily="18" charset="0"/>
              </a:rPr>
              <a:t>Пронађи</a:t>
            </a:r>
            <a:r>
              <a:rPr lang="sr-Cyrl-RS" sz="2600" dirty="0">
                <a:latin typeface="Times New Roman" pitchFamily="18" charset="0"/>
                <a:cs typeface="Times New Roman" pitchFamily="18" charset="0"/>
              </a:rPr>
              <a:t> те дијелове у пјесми!</a:t>
            </a:r>
          </a:p>
          <a:p>
            <a:pPr marL="0" indent="0" algn="just">
              <a:buNone/>
            </a:pPr>
            <a:r>
              <a:rPr lang="sr-Cyrl-RS" sz="2600" dirty="0">
                <a:latin typeface="Times New Roman" pitchFamily="18" charset="0"/>
                <a:cs typeface="Times New Roman" pitchFamily="18" charset="0"/>
              </a:rPr>
              <a:t>Пјесник напомиње да се домовина брани ријеком, рибом у води, смреком што расте у слободи, цвијетом, пчелом на цвијету, маком и сунцокретом, птицом у лету, књигом, пјесмом о небу, сестрином сузом, мајчином бригом, брашном у хљебу, љепотом, чашћу, знањем, животом и лијепим васпитањем.</a:t>
            </a:r>
          </a:p>
          <a:p>
            <a:pPr marL="0" indent="0" algn="just">
              <a:buNone/>
            </a:pPr>
            <a:r>
              <a:rPr lang="sr-Cyrl-RS" sz="2600" dirty="0">
                <a:latin typeface="Times New Roman" pitchFamily="18" charset="0"/>
                <a:cs typeface="Times New Roman" pitchFamily="18" charset="0"/>
              </a:rPr>
              <a:t>Домовина се чува љубављу према њој, славом и чашћу, међусобним поштовањем, учењем, стварањем, васпитањем, али и чувањем природних богатстава.</a:t>
            </a:r>
          </a:p>
          <a:p>
            <a:pPr marL="0" indent="0">
              <a:buNone/>
            </a:pPr>
            <a:endParaRPr lang="sr-Latn-CS" dirty="0"/>
          </a:p>
        </p:txBody>
      </p:sp>
    </p:spTree>
    <p:extLst>
      <p:ext uri="{BB962C8B-B14F-4D97-AF65-F5344CB8AC3E}">
        <p14:creationId xmlns="" xmlns:p14="http://schemas.microsoft.com/office/powerpoint/2010/main" val="153552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39604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sr-Cyrl-RS" sz="2400" dirty="0"/>
          </a:p>
          <a:p>
            <a:pPr marL="0" indent="0" algn="just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5. Шта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значи да се домовина брани књигом, знањем, али и лијепим васпитањем?</a:t>
            </a:r>
          </a:p>
          <a:p>
            <a:pPr marL="0" indent="0" algn="just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Домовину бранимо књигом, тако што треба што више да учимо, проширујемо своја знања,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поштујемо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једни друге, помажемо једни другима… </a:t>
            </a:r>
          </a:p>
          <a:p>
            <a:pPr marL="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sr-Latn-CS" sz="2400" dirty="0"/>
          </a:p>
        </p:txBody>
      </p:sp>
      <p:pic>
        <p:nvPicPr>
          <p:cNvPr id="4" name="Picture 3" descr="boo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140968"/>
            <a:ext cx="2954005" cy="31492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8247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525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tema</vt:lpstr>
      <vt:lpstr>   „ДОМОВИНА СЕ БРАНИ ЛЕПОТОМ’’</vt:lpstr>
      <vt:lpstr>О пјеснику:</vt:lpstr>
      <vt:lpstr>Домовина се брани лепотом</vt:lpstr>
      <vt:lpstr>Slide 4</vt:lpstr>
      <vt:lpstr>Slide 5</vt:lpstr>
      <vt:lpstr>Разговор о пјесми: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’’ДОМОВ</dc:title>
  <dc:creator>Nastavnik</dc:creator>
  <cp:lastModifiedBy>PC</cp:lastModifiedBy>
  <cp:revision>25</cp:revision>
  <dcterms:created xsi:type="dcterms:W3CDTF">2020-05-13T09:49:13Z</dcterms:created>
  <dcterms:modified xsi:type="dcterms:W3CDTF">2020-05-21T19:00:45Z</dcterms:modified>
</cp:coreProperties>
</file>