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m" initials="m" lastIdx="0" clrIdx="0">
    <p:extLst>
      <p:ext uri="{19B8F6BF-5375-455C-9EA6-DF929625EA0E}">
        <p15:presenceInfo xmlns:p15="http://schemas.microsoft.com/office/powerpoint/2012/main" userId="m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BFF6-A780-4689-AF38-AB55BC65376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6B83-890B-46DB-811E-44163B4E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5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BFF6-A780-4689-AF38-AB55BC65376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6B83-890B-46DB-811E-44163B4E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4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BFF6-A780-4689-AF38-AB55BC65376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6B83-890B-46DB-811E-44163B4E6F0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1486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BFF6-A780-4689-AF38-AB55BC65376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6B83-890B-46DB-811E-44163B4E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17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BFF6-A780-4689-AF38-AB55BC65376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6B83-890B-46DB-811E-44163B4E6F0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5035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BFF6-A780-4689-AF38-AB55BC65376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6B83-890B-46DB-811E-44163B4E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27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BFF6-A780-4689-AF38-AB55BC65376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6B83-890B-46DB-811E-44163B4E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26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BFF6-A780-4689-AF38-AB55BC65376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6B83-890B-46DB-811E-44163B4E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8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BFF6-A780-4689-AF38-AB55BC65376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6B83-890B-46DB-811E-44163B4E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3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BFF6-A780-4689-AF38-AB55BC65376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6B83-890B-46DB-811E-44163B4E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5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BFF6-A780-4689-AF38-AB55BC65376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6B83-890B-46DB-811E-44163B4E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7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BFF6-A780-4689-AF38-AB55BC65376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6B83-890B-46DB-811E-44163B4E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8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BFF6-A780-4689-AF38-AB55BC65376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6B83-890B-46DB-811E-44163B4E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95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BFF6-A780-4689-AF38-AB55BC65376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6B83-890B-46DB-811E-44163B4E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2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BFF6-A780-4689-AF38-AB55BC65376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6B83-890B-46DB-811E-44163B4E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1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BFF6-A780-4689-AF38-AB55BC65376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6B83-890B-46DB-811E-44163B4E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47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2BFF6-A780-4689-AF38-AB55BC65376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D6A6B83-890B-46DB-811E-44163B4E6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7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12299324" cy="731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807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312335" y="-931334"/>
            <a:ext cx="9135533" cy="2468563"/>
          </a:xfrm>
        </p:spPr>
        <p:txBody>
          <a:bodyPr/>
          <a:lstStyle/>
          <a:p>
            <a:r>
              <a:rPr lang="bs-Cyrl-BA" sz="4800" dirty="0" smtClean="0">
                <a:solidFill>
                  <a:schemeClr val="tx1"/>
                </a:solidFill>
              </a:rPr>
              <a:t>ДЕН</a:t>
            </a:r>
            <a:r>
              <a:rPr lang="ru-RU" sz="4800" dirty="0" smtClean="0">
                <a:solidFill>
                  <a:schemeClr val="tx1"/>
                </a:solidFill>
              </a:rPr>
              <a:t>Ь</a:t>
            </a:r>
            <a:r>
              <a:rPr lang="bs-Cyrl-BA" sz="4800" dirty="0" smtClean="0">
                <a:solidFill>
                  <a:schemeClr val="tx1"/>
                </a:solidFill>
              </a:rPr>
              <a:t>  РОЖДЕНИ</a:t>
            </a:r>
            <a:r>
              <a:rPr lang="ru-RU" sz="4800" dirty="0" smtClean="0">
                <a:solidFill>
                  <a:schemeClr val="tx1"/>
                </a:solidFill>
              </a:rPr>
              <a:t>Я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9602" y="2404533"/>
            <a:ext cx="7766936" cy="2235199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9600" dirty="0" smtClean="0">
                <a:solidFill>
                  <a:schemeClr val="tx1"/>
                </a:solidFill>
              </a:rPr>
              <a:t>Я п</a:t>
            </a:r>
            <a:r>
              <a:rPr lang="bs-Cyrl-BA" sz="9600" dirty="0" smtClean="0">
                <a:solidFill>
                  <a:schemeClr val="tx1"/>
                </a:solidFill>
              </a:rPr>
              <a:t>риглаша</a:t>
            </a:r>
            <a:r>
              <a:rPr lang="ru-RU" sz="9600" dirty="0" smtClean="0">
                <a:solidFill>
                  <a:schemeClr val="tx1"/>
                </a:solidFill>
              </a:rPr>
              <a:t>ю  тебя (вас)  на день  рождения.</a:t>
            </a:r>
          </a:p>
          <a:p>
            <a:pPr algn="just">
              <a:lnSpc>
                <a:spcPct val="120000"/>
              </a:lnSpc>
            </a:pPr>
            <a:r>
              <a:rPr lang="ru-RU" sz="9600" dirty="0" smtClean="0">
                <a:solidFill>
                  <a:schemeClr val="tx1"/>
                </a:solidFill>
              </a:rPr>
              <a:t>Я </a:t>
            </a:r>
            <a:r>
              <a:rPr lang="bs-Cyrl-BA" sz="9600" dirty="0" smtClean="0">
                <a:solidFill>
                  <a:schemeClr val="tx1"/>
                </a:solidFill>
              </a:rPr>
              <a:t>хочу пригласит</a:t>
            </a:r>
            <a:r>
              <a:rPr lang="ru-RU" sz="9600" dirty="0" smtClean="0">
                <a:solidFill>
                  <a:schemeClr val="tx1"/>
                </a:solidFill>
              </a:rPr>
              <a:t>ь тебя</a:t>
            </a:r>
            <a:r>
              <a:rPr lang="bs-Cyrl-BA" sz="9600" dirty="0" smtClean="0">
                <a:solidFill>
                  <a:schemeClr val="tx1"/>
                </a:solidFill>
              </a:rPr>
              <a:t> (вас ) на  день  рождени</a:t>
            </a:r>
            <a:r>
              <a:rPr lang="ru-RU" sz="9600" dirty="0" smtClean="0">
                <a:solidFill>
                  <a:schemeClr val="tx1"/>
                </a:solidFill>
              </a:rPr>
              <a:t>я.</a:t>
            </a:r>
            <a:endParaRPr lang="bs-Cyrl-BA" sz="960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bs-Cyrl-BA" sz="9600" dirty="0" smtClean="0">
                <a:solidFill>
                  <a:schemeClr val="tx1"/>
                </a:solidFill>
              </a:rPr>
              <a:t>-- Спасибо за приглашение. </a:t>
            </a:r>
            <a:r>
              <a:rPr lang="ru-RU" sz="9600" dirty="0" smtClean="0">
                <a:solidFill>
                  <a:schemeClr val="tx1"/>
                </a:solidFill>
              </a:rPr>
              <a:t>Я</a:t>
            </a:r>
            <a:r>
              <a:rPr lang="bs-Cyrl-BA" sz="9600" dirty="0" smtClean="0">
                <a:solidFill>
                  <a:schemeClr val="tx1"/>
                </a:solidFill>
              </a:rPr>
              <a:t> об</a:t>
            </a:r>
            <a:r>
              <a:rPr lang="ru-RU" sz="9600" dirty="0" smtClean="0">
                <a:solidFill>
                  <a:schemeClr val="tx1"/>
                </a:solidFill>
              </a:rPr>
              <a:t>язательно  прийду.</a:t>
            </a:r>
          </a:p>
          <a:p>
            <a:pPr algn="just">
              <a:lnSpc>
                <a:spcPct val="120000"/>
              </a:lnSpc>
            </a:pPr>
            <a:r>
              <a:rPr lang="bs-Cyrl-BA" sz="9600" dirty="0" smtClean="0">
                <a:solidFill>
                  <a:schemeClr val="tx1"/>
                </a:solidFill>
              </a:rPr>
              <a:t>-- Спасибо,но, к сожалени</a:t>
            </a:r>
            <a:r>
              <a:rPr lang="ru-RU" sz="9600" dirty="0" smtClean="0">
                <a:solidFill>
                  <a:schemeClr val="tx1"/>
                </a:solidFill>
              </a:rPr>
              <a:t>ю,я не могу прийти</a:t>
            </a:r>
            <a:r>
              <a:rPr lang="bs-Cyrl-BA" sz="9600" dirty="0" smtClean="0">
                <a:solidFill>
                  <a:schemeClr val="tx1"/>
                </a:solidFill>
              </a:rPr>
              <a:t>(м</a:t>
            </a:r>
            <a:r>
              <a:rPr lang="ru-RU" sz="9600" dirty="0" smtClean="0">
                <a:solidFill>
                  <a:schemeClr val="tx1"/>
                </a:solidFill>
              </a:rPr>
              <a:t>ы</a:t>
            </a:r>
            <a:r>
              <a:rPr lang="bs-Cyrl-BA" sz="9600" dirty="0" smtClean="0">
                <a:solidFill>
                  <a:schemeClr val="tx1"/>
                </a:solidFill>
              </a:rPr>
              <a:t> не можем при</a:t>
            </a:r>
            <a:r>
              <a:rPr lang="ru-RU" sz="9600" dirty="0" smtClean="0">
                <a:solidFill>
                  <a:schemeClr val="tx1"/>
                </a:solidFill>
              </a:rPr>
              <a:t>й</a:t>
            </a:r>
            <a:r>
              <a:rPr lang="bs-Cyrl-BA" sz="9600" dirty="0" smtClean="0">
                <a:solidFill>
                  <a:schemeClr val="tx1"/>
                </a:solidFill>
              </a:rPr>
              <a:t>ти)</a:t>
            </a:r>
          </a:p>
          <a:p>
            <a:pPr algn="just"/>
            <a:endParaRPr lang="bs-Cyrl-BA" dirty="0">
              <a:solidFill>
                <a:schemeClr val="tx1"/>
              </a:solidFill>
            </a:endParaRPr>
          </a:p>
          <a:p>
            <a:pPr algn="just"/>
            <a:r>
              <a:rPr lang="bs-Cyrl-BA" sz="8400" dirty="0">
                <a:solidFill>
                  <a:schemeClr val="tx1"/>
                </a:solidFill>
              </a:rPr>
              <a:t> </a:t>
            </a:r>
            <a:r>
              <a:rPr lang="bs-Cyrl-BA" sz="8400" dirty="0" smtClean="0">
                <a:solidFill>
                  <a:schemeClr val="tx1"/>
                </a:solidFill>
              </a:rPr>
              <a:t>               </a:t>
            </a:r>
            <a:r>
              <a:rPr lang="bs-Cyrl-BA" sz="9600" dirty="0" smtClean="0">
                <a:solidFill>
                  <a:schemeClr val="tx1"/>
                </a:solidFill>
              </a:rPr>
              <a:t>С дн</a:t>
            </a:r>
            <a:r>
              <a:rPr lang="ru-RU" sz="9600" dirty="0" smtClean="0">
                <a:solidFill>
                  <a:schemeClr val="tx1"/>
                </a:solidFill>
              </a:rPr>
              <a:t>ё</a:t>
            </a:r>
            <a:r>
              <a:rPr lang="bs-Cyrl-BA" sz="9600" dirty="0" smtClean="0">
                <a:solidFill>
                  <a:schemeClr val="tx1"/>
                </a:solidFill>
              </a:rPr>
              <a:t>м рождени</a:t>
            </a:r>
            <a:r>
              <a:rPr lang="ru-RU" sz="9600" dirty="0" smtClean="0">
                <a:solidFill>
                  <a:schemeClr val="tx1"/>
                </a:solidFill>
              </a:rPr>
              <a:t>я !               </a:t>
            </a:r>
            <a:endParaRPr lang="bs-Cyrl-BA" sz="9600" dirty="0" smtClean="0">
              <a:solidFill>
                <a:schemeClr val="tx1"/>
              </a:solidFill>
            </a:endParaRPr>
          </a:p>
          <a:p>
            <a:pPr algn="just"/>
            <a:endParaRPr lang="bs-Cyrl-BA" sz="9600" dirty="0" smtClean="0">
              <a:solidFill>
                <a:schemeClr val="tx1"/>
              </a:solidFill>
            </a:endParaRPr>
          </a:p>
          <a:p>
            <a:pPr algn="just"/>
            <a:endParaRPr lang="bs-Cyrl-BA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84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"/>
          <a:stretch/>
        </p:blipFill>
        <p:spPr>
          <a:xfrm>
            <a:off x="669700" y="0"/>
            <a:ext cx="8259651" cy="66970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12924" y="7598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27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201" y="691621"/>
            <a:ext cx="2619375" cy="16287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34" y="777345"/>
            <a:ext cx="2971800" cy="15430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347" y="3751791"/>
            <a:ext cx="2571750" cy="1771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667" y="3715084"/>
            <a:ext cx="2075202" cy="18650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147" y="719135"/>
            <a:ext cx="3028950" cy="15144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598" y="3604151"/>
            <a:ext cx="2390775" cy="19145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07876" y="240827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bs-Cyrl-BA" sz="2400" dirty="0" smtClean="0"/>
              <a:t>торт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702564" y="2359616"/>
            <a:ext cx="102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400" dirty="0" smtClean="0"/>
              <a:t>пицца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9093647" y="2259678"/>
            <a:ext cx="1670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400" dirty="0" smtClean="0"/>
              <a:t>бутерброд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50781" y="5426100"/>
            <a:ext cx="142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400" dirty="0" smtClean="0"/>
              <a:t>пирожки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28266" y="5610766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400" dirty="0" smtClean="0"/>
              <a:t>соки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9513622" y="5656932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400" dirty="0" smtClean="0"/>
              <a:t>ча</a:t>
            </a:r>
            <a:r>
              <a:rPr lang="ru-RU" sz="2400" dirty="0" smtClean="0"/>
              <a:t>й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568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dirty="0" smtClean="0">
                <a:solidFill>
                  <a:schemeClr val="tx1"/>
                </a:solidFill>
              </a:rPr>
              <a:t>СЛОВАР</a:t>
            </a:r>
            <a:r>
              <a:rPr lang="ru-RU" dirty="0" smtClean="0">
                <a:solidFill>
                  <a:schemeClr val="tx1"/>
                </a:solidFill>
              </a:rPr>
              <a:t>Ь</a:t>
            </a:r>
            <a:r>
              <a:rPr lang="bs-Cyrl-BA" dirty="0" smtClean="0">
                <a:solidFill>
                  <a:schemeClr val="tx1"/>
                </a:solidFill>
              </a:rPr>
              <a:t> - РЈЕЧНИК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bs-Cyrl-BA" sz="2400" dirty="0" smtClean="0"/>
              <a:t>компани</a:t>
            </a:r>
            <a:r>
              <a:rPr lang="ru-RU" sz="2400" dirty="0" smtClean="0"/>
              <a:t>я  </a:t>
            </a:r>
            <a:r>
              <a:rPr lang="bs-Cyrl-BA" sz="2400" dirty="0" smtClean="0"/>
              <a:t>- друштво</a:t>
            </a:r>
          </a:p>
          <a:p>
            <a:r>
              <a:rPr lang="bs-Cyrl-BA" sz="2400" dirty="0"/>
              <a:t>с</a:t>
            </a:r>
            <a:r>
              <a:rPr lang="bs-Cyrl-BA" sz="2400" dirty="0" smtClean="0"/>
              <a:t>начала  - у почетку</a:t>
            </a:r>
          </a:p>
          <a:p>
            <a:r>
              <a:rPr lang="bs-Cyrl-BA" sz="2400" dirty="0"/>
              <a:t>п</a:t>
            </a:r>
            <a:r>
              <a:rPr lang="bs-Cyrl-BA" sz="2400" dirty="0" smtClean="0"/>
              <a:t>ерекусит</a:t>
            </a:r>
            <a:r>
              <a:rPr lang="ru-RU" sz="2400" dirty="0" smtClean="0"/>
              <a:t>ь</a:t>
            </a:r>
            <a:r>
              <a:rPr lang="bs-Cyrl-BA" sz="2400" dirty="0" smtClean="0"/>
              <a:t> - презалогајити </a:t>
            </a:r>
          </a:p>
          <a:p>
            <a:r>
              <a:rPr lang="bs-Cyrl-BA" sz="2400" dirty="0"/>
              <a:t>б</a:t>
            </a:r>
            <a:r>
              <a:rPr lang="bs-Cyrl-BA" sz="2400" dirty="0" smtClean="0"/>
              <a:t>утерброд</a:t>
            </a:r>
            <a:r>
              <a:rPr lang="ru-RU" sz="2400" dirty="0" smtClean="0"/>
              <a:t>ы</a:t>
            </a:r>
            <a:r>
              <a:rPr lang="bs-Cyrl-BA" sz="2400" dirty="0" smtClean="0"/>
              <a:t>  - сендвичи</a:t>
            </a:r>
          </a:p>
          <a:p>
            <a:r>
              <a:rPr lang="bs-Cyrl-BA" sz="2400" dirty="0"/>
              <a:t>п</a:t>
            </a:r>
            <a:r>
              <a:rPr lang="bs-Cyrl-BA" sz="2400" dirty="0" smtClean="0"/>
              <a:t>ирожки – пирошке</a:t>
            </a:r>
          </a:p>
          <a:p>
            <a:r>
              <a:rPr lang="bs-Cyrl-BA" sz="2400" dirty="0"/>
              <a:t>т</a:t>
            </a:r>
            <a:r>
              <a:rPr lang="bs-Cyrl-BA" sz="2400" dirty="0" smtClean="0"/>
              <a:t>анцеват</a:t>
            </a:r>
            <a:r>
              <a:rPr lang="ru-RU" sz="2400" dirty="0" smtClean="0"/>
              <a:t>ь</a:t>
            </a:r>
            <a:r>
              <a:rPr lang="bs-Cyrl-BA" sz="2400" dirty="0" smtClean="0"/>
              <a:t> – плесати</a:t>
            </a:r>
          </a:p>
          <a:p>
            <a:r>
              <a:rPr lang="bs-Cyrl-BA" sz="2400" dirty="0"/>
              <a:t>б</a:t>
            </a:r>
            <a:r>
              <a:rPr lang="bs-Cyrl-BA" sz="2400" dirty="0" smtClean="0"/>
              <a:t>олтат</a:t>
            </a:r>
            <a:r>
              <a:rPr lang="ru-RU" sz="2400" dirty="0" smtClean="0"/>
              <a:t>ь</a:t>
            </a:r>
            <a:r>
              <a:rPr lang="bs-Cyrl-BA" sz="2400" dirty="0" smtClean="0"/>
              <a:t>  - ћаскати</a:t>
            </a:r>
          </a:p>
          <a:p>
            <a:r>
              <a:rPr lang="bs-Cyrl-BA" sz="2400" dirty="0"/>
              <a:t>н</a:t>
            </a:r>
            <a:r>
              <a:rPr lang="bs-Cyrl-BA" sz="2400" dirty="0" smtClean="0"/>
              <a:t>а л</a:t>
            </a:r>
            <a:r>
              <a:rPr lang="ru-RU" sz="2400" dirty="0" smtClean="0"/>
              <a:t>юбой</a:t>
            </a:r>
            <a:r>
              <a:rPr lang="bs-Cyrl-BA" sz="2400" dirty="0" smtClean="0"/>
              <a:t>  вкус – за свачији укус</a:t>
            </a:r>
          </a:p>
          <a:p>
            <a:endParaRPr lang="bs-Cyrl-B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84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3048" y="321481"/>
            <a:ext cx="8257908" cy="927770"/>
          </a:xfrm>
        </p:spPr>
        <p:txBody>
          <a:bodyPr>
            <a:normAutofit fontScale="90000"/>
          </a:bodyPr>
          <a:lstStyle/>
          <a:p>
            <a:r>
              <a:rPr lang="bs-Cyrl-BA" sz="2800" dirty="0" smtClean="0">
                <a:solidFill>
                  <a:schemeClr val="tx1"/>
                </a:solidFill>
              </a:rPr>
              <a:t>НАСТО</a:t>
            </a:r>
            <a:r>
              <a:rPr lang="ru-RU" sz="2800" dirty="0" smtClean="0">
                <a:solidFill>
                  <a:schemeClr val="tx1"/>
                </a:solidFill>
              </a:rPr>
              <a:t>ЯЩЕЕ ВРЕМЯ</a:t>
            </a:r>
            <a:r>
              <a:rPr lang="bs-Cyrl-BA" sz="2800" dirty="0" smtClean="0">
                <a:solidFill>
                  <a:schemeClr val="tx1"/>
                </a:solidFill>
              </a:rPr>
              <a:t> – САДАШЊЕ  ВРИЈЕМЕ</a:t>
            </a:r>
            <a:br>
              <a:rPr lang="bs-Cyrl-BA" sz="2800" dirty="0" smtClean="0">
                <a:solidFill>
                  <a:schemeClr val="tx1"/>
                </a:solidFill>
              </a:rPr>
            </a:br>
            <a:r>
              <a:rPr lang="bs-Cyrl-BA" sz="2800" dirty="0">
                <a:solidFill>
                  <a:schemeClr val="tx1"/>
                </a:solidFill>
              </a:rPr>
              <a:t> </a:t>
            </a:r>
            <a:r>
              <a:rPr lang="bs-Cyrl-BA" sz="2800" dirty="0" smtClean="0">
                <a:solidFill>
                  <a:schemeClr val="tx1"/>
                </a:solidFill>
              </a:rPr>
              <a:t>                     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288" y="2008518"/>
            <a:ext cx="8596668" cy="388077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 smtClean="0"/>
              <a:t>Я  </a:t>
            </a:r>
            <a:r>
              <a:rPr lang="ru-RU" sz="2400" dirty="0" smtClean="0">
                <a:solidFill>
                  <a:schemeClr val="accent5"/>
                </a:solidFill>
              </a:rPr>
              <a:t>ПЬЮ </a:t>
            </a:r>
            <a:r>
              <a:rPr lang="ru-RU" sz="2400" dirty="0" smtClean="0"/>
              <a:t> </a:t>
            </a:r>
            <a:r>
              <a:rPr lang="bs-Cyrl-BA" sz="2400" dirty="0" smtClean="0"/>
              <a:t>СОК.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bs-Cyrl-BA" sz="2400" dirty="0" smtClean="0"/>
              <a:t>Т</a:t>
            </a:r>
            <a:r>
              <a:rPr lang="ru-RU" sz="2400" dirty="0" smtClean="0"/>
              <a:t>Ы  </a:t>
            </a:r>
            <a:r>
              <a:rPr lang="ru-RU" sz="2400" dirty="0" smtClean="0">
                <a:solidFill>
                  <a:schemeClr val="accent5"/>
                </a:solidFill>
              </a:rPr>
              <a:t>ПЬЁШЬ </a:t>
            </a:r>
            <a:r>
              <a:rPr lang="ru-RU" sz="2400" dirty="0" smtClean="0"/>
              <a:t> </a:t>
            </a:r>
            <a:r>
              <a:rPr lang="bs-Cyrl-BA" sz="2400" dirty="0" smtClean="0"/>
              <a:t>КОМПОТ.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bs-Cyrl-BA" sz="2400" dirty="0" smtClean="0"/>
              <a:t>ОН,ОНА,ОНО  </a:t>
            </a:r>
            <a:r>
              <a:rPr lang="bs-Cyrl-BA" sz="2400" dirty="0" smtClean="0">
                <a:solidFill>
                  <a:schemeClr val="accent5"/>
                </a:solidFill>
              </a:rPr>
              <a:t>П</a:t>
            </a:r>
            <a:r>
              <a:rPr lang="ru-RU" sz="2400" dirty="0" smtClean="0">
                <a:solidFill>
                  <a:schemeClr val="accent5"/>
                </a:solidFill>
              </a:rPr>
              <a:t>ЬЁТ  </a:t>
            </a:r>
            <a:r>
              <a:rPr lang="ru-RU" sz="2400" dirty="0" smtClean="0"/>
              <a:t>ЧАЙ</a:t>
            </a:r>
            <a:r>
              <a:rPr lang="bs-Cyrl-BA" sz="2400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bs-Cyrl-BA" sz="2400" dirty="0" smtClean="0"/>
              <a:t>М</a:t>
            </a:r>
            <a:r>
              <a:rPr lang="ru-RU" sz="2400" dirty="0" smtClean="0"/>
              <a:t>Ы </a:t>
            </a:r>
            <a:r>
              <a:rPr lang="ru-RU" sz="2400" dirty="0" smtClean="0">
                <a:solidFill>
                  <a:schemeClr val="accent5"/>
                </a:solidFill>
              </a:rPr>
              <a:t> ПЬЁМ  </a:t>
            </a:r>
            <a:r>
              <a:rPr lang="bs-Cyrl-BA" sz="2400" dirty="0" smtClean="0"/>
              <a:t>МОЛОКО.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bs-Cyrl-BA" sz="2400" dirty="0" smtClean="0"/>
              <a:t>В</a:t>
            </a:r>
            <a:r>
              <a:rPr lang="ru-RU" sz="2400" dirty="0" smtClean="0"/>
              <a:t>Ы   </a:t>
            </a:r>
            <a:r>
              <a:rPr lang="ru-RU" sz="2400" dirty="0" smtClean="0">
                <a:solidFill>
                  <a:schemeClr val="accent5"/>
                </a:solidFill>
              </a:rPr>
              <a:t>ПЬЁТЕ </a:t>
            </a:r>
            <a:r>
              <a:rPr lang="ru-RU" sz="2400" dirty="0" smtClean="0"/>
              <a:t> КОКА-КОЛУ.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ОНИ  </a:t>
            </a:r>
            <a:r>
              <a:rPr lang="ru-RU" sz="2400" dirty="0" smtClean="0">
                <a:solidFill>
                  <a:schemeClr val="accent5"/>
                </a:solidFill>
              </a:rPr>
              <a:t>ПЬЮТ</a:t>
            </a:r>
            <a:r>
              <a:rPr lang="bs-Cyrl-BA" sz="2400" dirty="0" smtClean="0"/>
              <a:t>  ВОДУ.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82002" y="1302155"/>
            <a:ext cx="2183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400" dirty="0" smtClean="0">
                <a:solidFill>
                  <a:srgbClr val="FF0000"/>
                </a:solidFill>
              </a:rPr>
              <a:t>ЕСТ</a:t>
            </a:r>
            <a:r>
              <a:rPr lang="ru-RU" sz="2400" dirty="0" smtClean="0">
                <a:solidFill>
                  <a:srgbClr val="FF0000"/>
                </a:solidFill>
              </a:rPr>
              <a:t>Ь  </a:t>
            </a:r>
            <a:r>
              <a:rPr lang="ru-RU" sz="2400" dirty="0" smtClean="0"/>
              <a:t>- ЈЕСТИ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434427" y="2240744"/>
            <a:ext cx="40489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 smtClean="0"/>
              <a:t>Я  </a:t>
            </a:r>
            <a:r>
              <a:rPr lang="ru-RU" sz="2400" dirty="0" smtClean="0">
                <a:solidFill>
                  <a:srgbClr val="FF0000"/>
                </a:solidFill>
              </a:rPr>
              <a:t>ЕМ </a:t>
            </a:r>
            <a:r>
              <a:rPr lang="ru-RU" sz="2400" dirty="0" smtClean="0"/>
              <a:t> БУТЕРБРОД.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 smtClean="0"/>
              <a:t>ТЫ  </a:t>
            </a:r>
            <a:r>
              <a:rPr lang="ru-RU" sz="2400" dirty="0" smtClean="0">
                <a:solidFill>
                  <a:srgbClr val="FF0000"/>
                </a:solidFill>
              </a:rPr>
              <a:t>ЕШЬ</a:t>
            </a:r>
            <a:r>
              <a:rPr lang="ru-RU" sz="2400" dirty="0" smtClean="0"/>
              <a:t> ПИЦЦУ.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bs-Cyrl-BA" sz="2400" dirty="0" smtClean="0"/>
              <a:t>ОН,ОНА,ОНО  </a:t>
            </a:r>
            <a:r>
              <a:rPr lang="bs-Cyrl-BA" sz="2400" dirty="0" smtClean="0">
                <a:solidFill>
                  <a:srgbClr val="FF0000"/>
                </a:solidFill>
              </a:rPr>
              <a:t>ЕСТ </a:t>
            </a:r>
            <a:r>
              <a:rPr lang="bs-Cyrl-BA" sz="2400" dirty="0" smtClean="0"/>
              <a:t> ТОРТ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bs-Cyrl-BA" sz="2400" dirty="0" smtClean="0"/>
              <a:t>М</a:t>
            </a:r>
            <a:r>
              <a:rPr lang="ru-RU" sz="2400" dirty="0" smtClean="0"/>
              <a:t>Ы</a:t>
            </a:r>
            <a:r>
              <a:rPr lang="bs-Cyrl-BA" sz="2400" dirty="0" smtClean="0"/>
              <a:t>  </a:t>
            </a:r>
            <a:r>
              <a:rPr lang="bs-Cyrl-BA" sz="2400" dirty="0" smtClean="0">
                <a:solidFill>
                  <a:srgbClr val="FF0000"/>
                </a:solidFill>
              </a:rPr>
              <a:t>ЕДИМ</a:t>
            </a:r>
            <a:r>
              <a:rPr lang="bs-Cyrl-BA" sz="2400" dirty="0" smtClean="0"/>
              <a:t> </a:t>
            </a:r>
            <a:r>
              <a:rPr lang="ru-RU" sz="2400" dirty="0" smtClean="0"/>
              <a:t>Я</a:t>
            </a:r>
            <a:r>
              <a:rPr lang="bs-Cyrl-BA" sz="2400" dirty="0" smtClean="0"/>
              <a:t>БЛОКИ.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bs-Cyrl-BA" sz="2400" dirty="0" smtClean="0"/>
              <a:t>В</a:t>
            </a:r>
            <a:r>
              <a:rPr lang="ru-RU" sz="2400" dirty="0" smtClean="0"/>
              <a:t>Ы</a:t>
            </a:r>
            <a:r>
              <a:rPr lang="bs-Cyrl-BA" sz="2400" dirty="0" smtClean="0"/>
              <a:t>  </a:t>
            </a:r>
            <a:r>
              <a:rPr lang="bs-Cyrl-BA" sz="2400" dirty="0" smtClean="0">
                <a:solidFill>
                  <a:srgbClr val="FF0000"/>
                </a:solidFill>
              </a:rPr>
              <a:t>ЕДИТЕ</a:t>
            </a:r>
            <a:r>
              <a:rPr lang="bs-Cyrl-BA" sz="2400" dirty="0" smtClean="0"/>
              <a:t> СЛИВ</a:t>
            </a:r>
            <a:r>
              <a:rPr lang="ru-RU" sz="2400" dirty="0" smtClean="0"/>
              <a:t>Ы</a:t>
            </a:r>
            <a:r>
              <a:rPr lang="bs-Cyrl-BA" sz="2400" dirty="0" smtClean="0"/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bs-Cyrl-BA" sz="2400" dirty="0" smtClean="0"/>
              <a:t>ОНИ </a:t>
            </a:r>
            <a:r>
              <a:rPr lang="bs-Cyrl-BA" sz="2400" dirty="0" smtClean="0">
                <a:solidFill>
                  <a:srgbClr val="FF0000"/>
                </a:solidFill>
              </a:rPr>
              <a:t>ЕД</a:t>
            </a:r>
            <a:r>
              <a:rPr lang="ru-RU" sz="2400" dirty="0" smtClean="0">
                <a:solidFill>
                  <a:srgbClr val="FF0000"/>
                </a:solidFill>
              </a:rPr>
              <a:t>ЯТ </a:t>
            </a:r>
            <a:r>
              <a:rPr lang="ru-RU" sz="2400" dirty="0" smtClean="0"/>
              <a:t>МОРОЖЕНОЕ.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625362" y="1302155"/>
            <a:ext cx="2055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400" dirty="0" smtClean="0">
                <a:solidFill>
                  <a:srgbClr val="FF0000"/>
                </a:solidFill>
              </a:rPr>
              <a:t>ПИТ</a:t>
            </a:r>
            <a:r>
              <a:rPr lang="ru-RU" sz="2400" dirty="0" smtClean="0">
                <a:solidFill>
                  <a:srgbClr val="FF0000"/>
                </a:solidFill>
              </a:rPr>
              <a:t>Ь </a:t>
            </a:r>
            <a:r>
              <a:rPr lang="bs-Cyrl-BA" sz="2400" dirty="0" smtClean="0"/>
              <a:t>- ПИТИ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324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dirty="0" smtClean="0">
                <a:solidFill>
                  <a:schemeClr val="tx1"/>
                </a:solidFill>
              </a:rPr>
              <a:t>Задание  на дом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bs-Cyrl-BA" sz="2400" dirty="0" smtClean="0"/>
              <a:t>Ответ</a:t>
            </a:r>
            <a:r>
              <a:rPr lang="ru-RU" sz="2400" dirty="0" smtClean="0"/>
              <a:t>ьте на вопросы ( одговорите  на  питања ) :</a:t>
            </a:r>
            <a:endParaRPr lang="bs-Cyrl-BA" sz="2400" dirty="0" smtClean="0"/>
          </a:p>
          <a:p>
            <a:pPr>
              <a:buFont typeface="+mj-lt"/>
              <a:buAutoNum type="arabicPeriod"/>
            </a:pPr>
            <a:r>
              <a:rPr lang="bs-Cyrl-BA" sz="2400" dirty="0" smtClean="0"/>
              <a:t>Что  реб</a:t>
            </a:r>
            <a:r>
              <a:rPr lang="ru-RU" sz="2400" dirty="0" smtClean="0"/>
              <a:t>я</a:t>
            </a:r>
            <a:r>
              <a:rPr lang="bs-Cyrl-BA" sz="2400" dirty="0" smtClean="0"/>
              <a:t>та ели и пили  у Дим</a:t>
            </a:r>
            <a:r>
              <a:rPr lang="ru-RU" sz="2400" dirty="0" smtClean="0"/>
              <a:t>ы</a:t>
            </a:r>
            <a:r>
              <a:rPr lang="bs-Cyrl-BA" sz="2400" dirty="0"/>
              <a:t> </a:t>
            </a:r>
            <a:r>
              <a:rPr lang="bs-Cyrl-BA" sz="2400" dirty="0" smtClean="0"/>
              <a:t>?</a:t>
            </a:r>
          </a:p>
          <a:p>
            <a:pPr>
              <a:buFont typeface="+mj-lt"/>
              <a:buAutoNum type="arabicPeriod"/>
            </a:pPr>
            <a:r>
              <a:rPr lang="bs-Cyrl-BA" sz="2400" dirty="0" smtClean="0"/>
              <a:t>Что  реб</a:t>
            </a:r>
            <a:r>
              <a:rPr lang="ru-RU" sz="2400" dirty="0" smtClean="0"/>
              <a:t>я</a:t>
            </a:r>
            <a:r>
              <a:rPr lang="bs-Cyrl-BA" sz="2400" dirty="0" smtClean="0"/>
              <a:t>та  делали  у  Дим</a:t>
            </a:r>
            <a:r>
              <a:rPr lang="ru-RU" sz="2400" dirty="0" smtClean="0"/>
              <a:t>ы</a:t>
            </a:r>
            <a:r>
              <a:rPr lang="bs-Cyrl-BA" sz="2400" dirty="0" smtClean="0"/>
              <a:t> ?</a:t>
            </a:r>
          </a:p>
          <a:p>
            <a:pPr>
              <a:buFont typeface="+mj-lt"/>
              <a:buAutoNum type="arabicPeriod"/>
            </a:pPr>
            <a:r>
              <a:rPr lang="bs-Cyrl-BA" sz="2400" dirty="0" smtClean="0"/>
              <a:t>Каку</a:t>
            </a:r>
            <a:r>
              <a:rPr lang="ru-RU" sz="2400" dirty="0" smtClean="0"/>
              <a:t>ю музыку </a:t>
            </a:r>
            <a:r>
              <a:rPr lang="bs-Cyrl-BA" sz="2400" dirty="0" smtClean="0"/>
              <a:t>они слушали ?</a:t>
            </a:r>
          </a:p>
          <a:p>
            <a:pPr>
              <a:buFont typeface="+mj-lt"/>
              <a:buAutoNum type="arabicPeriod"/>
            </a:pPr>
            <a:r>
              <a:rPr lang="bs-Cyrl-BA" sz="2400" dirty="0" smtClean="0"/>
              <a:t>Как  реб</a:t>
            </a:r>
            <a:r>
              <a:rPr lang="ru-RU" sz="2400" dirty="0" smtClean="0"/>
              <a:t>я</a:t>
            </a:r>
            <a:r>
              <a:rPr lang="bs-Cyrl-BA" sz="2400" dirty="0" smtClean="0"/>
              <a:t>та  повеселилис</a:t>
            </a:r>
            <a:r>
              <a:rPr lang="ru-RU" sz="2400" dirty="0" smtClean="0"/>
              <a:t>ь</a:t>
            </a:r>
            <a:r>
              <a:rPr lang="bs-Cyrl-BA" sz="2400" dirty="0" smtClean="0"/>
              <a:t> у Дим</a:t>
            </a:r>
            <a:r>
              <a:rPr lang="ru-RU" sz="2400" dirty="0" smtClean="0"/>
              <a:t>ы</a:t>
            </a:r>
            <a:r>
              <a:rPr lang="bs-Cyrl-BA" sz="2400" dirty="0" smtClean="0"/>
              <a:t> 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002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202</TotalTime>
  <Words>229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</vt:lpstr>
      <vt:lpstr>PowerPoint Presentation</vt:lpstr>
      <vt:lpstr>ДЕНЬ  РОЖДЕНИЯ</vt:lpstr>
      <vt:lpstr>PowerPoint Presentation</vt:lpstr>
      <vt:lpstr>PowerPoint Presentation</vt:lpstr>
      <vt:lpstr>СЛОВАРЬ - РЈЕЧНИК</vt:lpstr>
      <vt:lpstr>НАСТОЯЩЕЕ ВРЕМЯ – САДАШЊЕ  ВРИЈЕМЕ                         </vt:lpstr>
      <vt:lpstr>Задание  на дом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</dc:creator>
  <cp:lastModifiedBy>11. Kristina Mataruga</cp:lastModifiedBy>
  <cp:revision>20</cp:revision>
  <dcterms:created xsi:type="dcterms:W3CDTF">2020-11-05T17:48:45Z</dcterms:created>
  <dcterms:modified xsi:type="dcterms:W3CDTF">2020-11-10T07:39:20Z</dcterms:modified>
</cp:coreProperties>
</file>