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F173-A7DE-4BA9-A4EE-CED7E8C81DD2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9EE79-CCC9-4DA7-B6F1-761CFA192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F173-A7DE-4BA9-A4EE-CED7E8C81DD2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9EE79-CCC9-4DA7-B6F1-761CFA192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F173-A7DE-4BA9-A4EE-CED7E8C81DD2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9EE79-CCC9-4DA7-B6F1-761CFA192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F173-A7DE-4BA9-A4EE-CED7E8C81DD2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9EE79-CCC9-4DA7-B6F1-761CFA192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F173-A7DE-4BA9-A4EE-CED7E8C81DD2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9EE79-CCC9-4DA7-B6F1-761CFA192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F173-A7DE-4BA9-A4EE-CED7E8C81DD2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9EE79-CCC9-4DA7-B6F1-761CFA192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F173-A7DE-4BA9-A4EE-CED7E8C81DD2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9EE79-CCC9-4DA7-B6F1-761CFA192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F173-A7DE-4BA9-A4EE-CED7E8C81DD2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9EE79-CCC9-4DA7-B6F1-761CFA192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F173-A7DE-4BA9-A4EE-CED7E8C81DD2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9EE79-CCC9-4DA7-B6F1-761CFA192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F173-A7DE-4BA9-A4EE-CED7E8C81DD2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9EE79-CCC9-4DA7-B6F1-761CFA192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F173-A7DE-4BA9-A4EE-CED7E8C81DD2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9EE79-CCC9-4DA7-B6F1-761CFA192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9F173-A7DE-4BA9-A4EE-CED7E8C81DD2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9EE79-CCC9-4DA7-B6F1-761CFA192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23160504_815552962512536_1228258878497677581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576" y="2060848"/>
            <a:ext cx="77768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6000" dirty="0" smtClean="0">
                <a:solidFill>
                  <a:schemeClr val="bg1"/>
                </a:solidFill>
              </a:rPr>
              <a:t>ПУЗАЊЕ ПОТРБУШКЕ, НА БОКУ И ЛЕЂИМА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23160504_815552962512536_1228258878497677581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187624" y="980728"/>
            <a:ext cx="691276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400" b="1" dirty="0" smtClean="0">
                <a:solidFill>
                  <a:schemeClr val="bg1"/>
                </a:solidFill>
              </a:rPr>
              <a:t>У </a:t>
            </a:r>
            <a:r>
              <a:rPr lang="sr-Cyrl-RS" sz="4400" b="1" dirty="0">
                <a:solidFill>
                  <a:schemeClr val="bg1"/>
                </a:solidFill>
              </a:rPr>
              <a:t>ЗДРАВОМ ТИЈЕЛУ, ВЕДАР И ЗДРАВ ДУХ!</a:t>
            </a:r>
            <a:endParaRPr lang="en-US" sz="4400" dirty="0">
              <a:solidFill>
                <a:schemeClr val="bg1"/>
              </a:solidFill>
            </a:endParaRPr>
          </a:p>
          <a:p>
            <a:pPr algn="ctr"/>
            <a:endParaRPr lang="sr-Cyrl-RS" sz="4400" dirty="0" smtClean="0">
              <a:solidFill>
                <a:schemeClr val="bg1"/>
              </a:solidFill>
            </a:endParaRPr>
          </a:p>
          <a:p>
            <a:pPr algn="ctr"/>
            <a:r>
              <a:rPr lang="sr-Cyrl-RS" sz="4400" dirty="0" smtClean="0">
                <a:solidFill>
                  <a:schemeClr val="bg1"/>
                </a:solidFill>
              </a:rPr>
              <a:t>ОСТАНИТЕ </a:t>
            </a:r>
            <a:r>
              <a:rPr lang="sr-Cyrl-RS" sz="4400" dirty="0">
                <a:solidFill>
                  <a:schemeClr val="bg1"/>
                </a:solidFill>
              </a:rPr>
              <a:t>ЗДРАВИ, ВЕДРИ И НАСМИЈАНИ!</a:t>
            </a:r>
            <a:endParaRPr lang="en-US" sz="44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23160504_815552962512536_1228258878497677581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abd7e5dd501a25bfc1d43b702ea812dc_preview_rev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476672"/>
            <a:ext cx="2686050" cy="23717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59832" y="1124744"/>
            <a:ext cx="57606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ЖАБЉИ СКОК</a:t>
            </a:r>
          </a:p>
          <a:p>
            <a:r>
              <a:rPr lang="sr-Cyrl-BA" sz="3200" dirty="0" smtClean="0">
                <a:solidFill>
                  <a:schemeClr val="bg1"/>
                </a:solidFill>
              </a:rPr>
              <a:t>Скачи напријед-назад као </a:t>
            </a:r>
            <a:r>
              <a:rPr lang="sr-Cyrl-BA" sz="3200" dirty="0" smtClean="0">
                <a:solidFill>
                  <a:schemeClr val="bg1"/>
                </a:solidFill>
              </a:rPr>
              <a:t>жаба.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6" name="Picture 5" descr="68a41ea4e09dea01cf7ea267ff414166_preview_rev_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576" y="3286204"/>
            <a:ext cx="2232248" cy="27808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59832" y="4149080"/>
            <a:ext cx="57606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МЕДИН ХОД</a:t>
            </a:r>
          </a:p>
          <a:p>
            <a:r>
              <a:rPr lang="sr-Cyrl-BA" sz="3200" dirty="0" smtClean="0">
                <a:solidFill>
                  <a:schemeClr val="bg1"/>
                </a:solidFill>
              </a:rPr>
              <a:t>Руке и ноге су на поду, кичму исправи и ходај </a:t>
            </a:r>
            <a:r>
              <a:rPr lang="sr-Cyrl-BA" sz="3200" dirty="0" smtClean="0">
                <a:solidFill>
                  <a:schemeClr val="bg1"/>
                </a:solidFill>
              </a:rPr>
              <a:t>лијево-десно.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23160504_815552962512536_1228258878497677581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d282b0423653f3823d0b86df5479b025_preview_rev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692696"/>
            <a:ext cx="2016224" cy="21573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59832" y="1124744"/>
            <a:ext cx="57606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СКОК МОРСКЕ ЗВИЈЕЗДЕ</a:t>
            </a:r>
          </a:p>
          <a:p>
            <a:r>
              <a:rPr lang="sr-Cyrl-BA" sz="3200" dirty="0" smtClean="0">
                <a:solidFill>
                  <a:schemeClr val="bg1"/>
                </a:solidFill>
              </a:rPr>
              <a:t>Скачи тако да ти се руке и ноге шире и скупљају у исто </a:t>
            </a:r>
            <a:r>
              <a:rPr lang="sr-Cyrl-BA" sz="3200" dirty="0" smtClean="0">
                <a:solidFill>
                  <a:schemeClr val="bg1"/>
                </a:solidFill>
              </a:rPr>
              <a:t>вријеме.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59832" y="3789040"/>
            <a:ext cx="57606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ТРЧИ КАО ГЕПАРД</a:t>
            </a:r>
          </a:p>
          <a:p>
            <a:r>
              <a:rPr lang="sr-Cyrl-BA" sz="3200" dirty="0" smtClean="0">
                <a:solidFill>
                  <a:schemeClr val="bg1"/>
                </a:solidFill>
              </a:rPr>
              <a:t>Трчи </a:t>
            </a:r>
            <a:r>
              <a:rPr lang="sr-Cyrl-BA" sz="3200" dirty="0" smtClean="0">
                <a:solidFill>
                  <a:schemeClr val="bg1"/>
                </a:solidFill>
              </a:rPr>
              <a:t>најбрже што </a:t>
            </a:r>
            <a:r>
              <a:rPr lang="sr-Cyrl-BA" sz="3200" dirty="0" smtClean="0">
                <a:solidFill>
                  <a:schemeClr val="bg1"/>
                </a:solidFill>
              </a:rPr>
              <a:t>можеш, тако да се не помјериш са свог </a:t>
            </a:r>
            <a:r>
              <a:rPr lang="sr-Cyrl-BA" sz="3200" dirty="0" smtClean="0">
                <a:solidFill>
                  <a:schemeClr val="bg1"/>
                </a:solidFill>
              </a:rPr>
              <a:t>мјеста.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8" name="Picture 7" descr="b66399b3f488714457f918004407588b_preview_rev_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2852936"/>
            <a:ext cx="2686050" cy="2257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23160504_815552962512536_1228258878497677581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59832" y="908720"/>
            <a:ext cx="57606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ГЕГАЈ СЕ КАО ГОРИЛА</a:t>
            </a:r>
          </a:p>
          <a:p>
            <a:r>
              <a:rPr lang="sr-Cyrl-BA" sz="3200" dirty="0" smtClean="0">
                <a:solidFill>
                  <a:schemeClr val="bg1"/>
                </a:solidFill>
              </a:rPr>
              <a:t>Чучни са раширеним ногама и стави руке на под, гегај се као горила по </a:t>
            </a:r>
            <a:r>
              <a:rPr lang="sr-Cyrl-BA" sz="3200" dirty="0" smtClean="0">
                <a:solidFill>
                  <a:schemeClr val="bg1"/>
                </a:solidFill>
              </a:rPr>
              <a:t>просторији.</a:t>
            </a:r>
            <a:endParaRPr lang="sr-Cyrl-BA" sz="32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5816" y="3645024"/>
            <a:ext cx="57606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ХОДАЈ КАО КРАБА</a:t>
            </a:r>
          </a:p>
          <a:p>
            <a:r>
              <a:rPr lang="sr-Cyrl-BA" sz="3200" dirty="0" smtClean="0">
                <a:solidFill>
                  <a:schemeClr val="bg1"/>
                </a:solidFill>
              </a:rPr>
              <a:t>Сједи на под и спусти дланове на под поред кукова, подигни се и ходај </a:t>
            </a:r>
            <a:r>
              <a:rPr lang="sr-Cyrl-BA" sz="3200" dirty="0" smtClean="0">
                <a:solidFill>
                  <a:schemeClr val="bg1"/>
                </a:solidFill>
              </a:rPr>
              <a:t>лијево-десно.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6" name="Picture 5" descr="2a1e963ab8966eadd5b0a7597c156e31_preview_rev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32656"/>
            <a:ext cx="2686050" cy="2619375"/>
          </a:xfrm>
          <a:prstGeom prst="rect">
            <a:avLst/>
          </a:prstGeom>
        </p:spPr>
      </p:pic>
      <p:pic>
        <p:nvPicPr>
          <p:cNvPr id="7" name="Picture 6" descr="84de1de4e3b17c49de6e647a685754e8_preview_rev_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3573016"/>
            <a:ext cx="2657887" cy="18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23160504_815552962512536_1228258878497677581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9344" y="908720"/>
            <a:ext cx="59046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СЛОНОВИ КОРАЦИ</a:t>
            </a:r>
          </a:p>
          <a:p>
            <a:r>
              <a:rPr lang="sr-Cyrl-BA" sz="3200" dirty="0" smtClean="0">
                <a:solidFill>
                  <a:schemeClr val="bg1"/>
                </a:solidFill>
              </a:rPr>
              <a:t>Марширај у мјесту тако да дижеш кољена што је више могуће, а када спушташ ноге </a:t>
            </a:r>
          </a:p>
          <a:p>
            <a:r>
              <a:rPr lang="sr-Cyrl-BA" sz="3200" dirty="0" smtClean="0">
                <a:solidFill>
                  <a:schemeClr val="bg1"/>
                </a:solidFill>
              </a:rPr>
              <a:t>на под нека лупе што јаче</a:t>
            </a:r>
          </a:p>
        </p:txBody>
      </p:sp>
      <p:pic>
        <p:nvPicPr>
          <p:cNvPr id="6" name="Picture 5" descr="3fc280c7cf74275eb93be7672663ce23_preview_rev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476672"/>
            <a:ext cx="2686050" cy="2686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23160504_815552962512536_1228258878497677581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9592" y="764704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600" dirty="0" smtClean="0">
                <a:solidFill>
                  <a:schemeClr val="bg1"/>
                </a:solidFill>
              </a:rPr>
              <a:t>ВРСТЕ ПУЗАЊА: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556792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1. ПУЗАЊЕ ПОТРБУШКЕ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tretch>
            <a:fillRect/>
          </a:stretch>
        </p:blipFill>
        <p:spPr>
          <a:xfrm rot="16200000">
            <a:off x="2408913" y="1415624"/>
            <a:ext cx="4305300" cy="57397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23160504_815552962512536_1228258878497677581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692696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>
                <a:solidFill>
                  <a:schemeClr val="bg1"/>
                </a:solidFill>
              </a:rPr>
              <a:t>2</a:t>
            </a:r>
            <a:r>
              <a:rPr lang="sr-Cyrl-BA" sz="3200" dirty="0" smtClean="0">
                <a:solidFill>
                  <a:schemeClr val="bg1"/>
                </a:solidFill>
              </a:rPr>
              <a:t>. ПУЗАЊЕ НА БОКУ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tretch>
            <a:fillRect/>
          </a:stretch>
        </p:blipFill>
        <p:spPr>
          <a:xfrm>
            <a:off x="1691680" y="1700808"/>
            <a:ext cx="5832648" cy="4392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23160504_815552962512536_1228258878497677581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539552" y="692696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3. ПУЗАЊЕ НА ЛЕЂИМА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tretch>
            <a:fillRect/>
          </a:stretch>
        </p:blipFill>
        <p:spPr>
          <a:xfrm>
            <a:off x="1547664" y="1772816"/>
            <a:ext cx="5943600" cy="4457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23160504_815552962512536_1228258878497677581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467544" y="476672"/>
            <a:ext cx="799288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>
                <a:solidFill>
                  <a:schemeClr val="bg1"/>
                </a:solidFill>
                <a:sym typeface="Symbol"/>
              </a:rPr>
              <a:t></a:t>
            </a:r>
            <a:r>
              <a:rPr lang="sr-Cyrl-RS" sz="3200" dirty="0" smtClean="0">
                <a:solidFill>
                  <a:schemeClr val="bg1"/>
                </a:solidFill>
              </a:rPr>
              <a:t>Ваш </a:t>
            </a:r>
            <a:r>
              <a:rPr lang="sr-Cyrl-RS" sz="3200" dirty="0">
                <a:solidFill>
                  <a:schemeClr val="bg1"/>
                </a:solidFill>
              </a:rPr>
              <a:t>задатак </a:t>
            </a:r>
            <a:r>
              <a:rPr lang="sr-Cyrl-RS" sz="3200">
                <a:solidFill>
                  <a:schemeClr val="bg1"/>
                </a:solidFill>
              </a:rPr>
              <a:t>је </a:t>
            </a:r>
            <a:r>
              <a:rPr lang="sr-Cyrl-RS" sz="3200" smtClean="0">
                <a:solidFill>
                  <a:schemeClr val="bg1"/>
                </a:solidFill>
              </a:rPr>
              <a:t>да пужете </a:t>
            </a:r>
            <a:r>
              <a:rPr lang="sr-Cyrl-RS" sz="3200" dirty="0">
                <a:solidFill>
                  <a:schemeClr val="bg1"/>
                </a:solidFill>
              </a:rPr>
              <a:t>испод стола прво потрбушке. Лезите на под </a:t>
            </a:r>
            <a:r>
              <a:rPr lang="sr-Cyrl-RS" sz="3200" dirty="0" smtClean="0">
                <a:solidFill>
                  <a:schemeClr val="bg1"/>
                </a:solidFill>
              </a:rPr>
              <a:t>и пузите </a:t>
            </a:r>
            <a:r>
              <a:rPr lang="sr-Cyrl-RS" sz="3200" dirty="0">
                <a:solidFill>
                  <a:schemeClr val="bg1"/>
                </a:solidFill>
              </a:rPr>
              <a:t>напријед као </a:t>
            </a:r>
            <a:r>
              <a:rPr lang="sr-Cyrl-RS" sz="3200" dirty="0" smtClean="0">
                <a:solidFill>
                  <a:schemeClr val="bg1"/>
                </a:solidFill>
              </a:rPr>
              <a:t>„гуштер“опирући </a:t>
            </a:r>
            <a:r>
              <a:rPr lang="sr-Cyrl-RS" sz="3200" dirty="0">
                <a:solidFill>
                  <a:schemeClr val="bg1"/>
                </a:solidFill>
              </a:rPr>
              <a:t>се на руке.</a:t>
            </a:r>
            <a:endParaRPr lang="en-US" sz="3200" dirty="0">
              <a:solidFill>
                <a:schemeClr val="bg1"/>
              </a:solidFill>
            </a:endParaRPr>
          </a:p>
          <a:p>
            <a:r>
              <a:rPr lang="sr-Cyrl-RS" sz="3200" dirty="0" smtClean="0">
                <a:solidFill>
                  <a:schemeClr val="bg1"/>
                </a:solidFill>
                <a:sym typeface="Symbol"/>
              </a:rPr>
              <a:t></a:t>
            </a:r>
            <a:r>
              <a:rPr lang="sr-Cyrl-RS" sz="3200" dirty="0" smtClean="0">
                <a:solidFill>
                  <a:schemeClr val="bg1"/>
                </a:solidFill>
              </a:rPr>
              <a:t>Затим </a:t>
            </a:r>
            <a:r>
              <a:rPr lang="sr-Cyrl-RS" sz="3200" dirty="0">
                <a:solidFill>
                  <a:schemeClr val="bg1"/>
                </a:solidFill>
              </a:rPr>
              <a:t>пужите на боку. Лезите на бок прво на лијеви, па на десни, ослоњени на једну подлактицу, а затим се одгурујте ногама.</a:t>
            </a:r>
            <a:endParaRPr lang="en-US" sz="3200" dirty="0">
              <a:solidFill>
                <a:schemeClr val="bg1"/>
              </a:solidFill>
            </a:endParaRPr>
          </a:p>
          <a:p>
            <a:r>
              <a:rPr lang="sr-Cyrl-RS" sz="3200" dirty="0" smtClean="0">
                <a:solidFill>
                  <a:schemeClr val="bg1"/>
                </a:solidFill>
                <a:sym typeface="Symbol"/>
              </a:rPr>
              <a:t></a:t>
            </a:r>
            <a:r>
              <a:rPr lang="sr-Cyrl-RS" sz="3200" dirty="0" smtClean="0">
                <a:solidFill>
                  <a:schemeClr val="bg1"/>
                </a:solidFill>
              </a:rPr>
              <a:t>Пужите </a:t>
            </a:r>
            <a:r>
              <a:rPr lang="sr-Cyrl-RS" sz="3200" dirty="0">
                <a:solidFill>
                  <a:schemeClr val="bg1"/>
                </a:solidFill>
              </a:rPr>
              <a:t>још на леђима. Лезите на леђа, а </a:t>
            </a:r>
            <a:r>
              <a:rPr lang="sr-Cyrl-RS" sz="3200" dirty="0" smtClean="0">
                <a:solidFill>
                  <a:schemeClr val="bg1"/>
                </a:solidFill>
              </a:rPr>
              <a:t>затим пужите такође </a:t>
            </a:r>
            <a:r>
              <a:rPr lang="sr-Cyrl-RS" sz="3200" dirty="0">
                <a:solidFill>
                  <a:schemeClr val="bg1"/>
                </a:solidFill>
              </a:rPr>
              <a:t>одгурујући се ногама.</a:t>
            </a:r>
            <a:endParaRPr lang="en-US" sz="3200" dirty="0">
              <a:solidFill>
                <a:schemeClr val="bg1"/>
              </a:solidFill>
            </a:endParaRPr>
          </a:p>
          <a:p>
            <a:r>
              <a:rPr lang="sr-Cyrl-RS" sz="3200" dirty="0" smtClean="0">
                <a:solidFill>
                  <a:schemeClr val="bg1"/>
                </a:solidFill>
                <a:sym typeface="Symbol"/>
              </a:rPr>
              <a:t></a:t>
            </a:r>
            <a:r>
              <a:rPr lang="sr-Cyrl-RS" sz="3200" dirty="0" smtClean="0">
                <a:solidFill>
                  <a:schemeClr val="bg1"/>
                </a:solidFill>
              </a:rPr>
              <a:t>Ове </a:t>
            </a:r>
            <a:r>
              <a:rPr lang="sr-Cyrl-RS" sz="3200" dirty="0">
                <a:solidFill>
                  <a:schemeClr val="bg1"/>
                </a:solidFill>
              </a:rPr>
              <a:t>вјежбе су врло корисне за ваш раст и развој и зато редовно вјежбајте.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248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Comm</dc:creator>
  <cp:lastModifiedBy>Comm</cp:lastModifiedBy>
  <cp:revision>6</cp:revision>
  <dcterms:created xsi:type="dcterms:W3CDTF">2020-11-12T17:52:09Z</dcterms:created>
  <dcterms:modified xsi:type="dcterms:W3CDTF">2020-11-12T19:37:43Z</dcterms:modified>
</cp:coreProperties>
</file>