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57" r:id="rId4"/>
    <p:sldId id="262" r:id="rId5"/>
    <p:sldId id="266" r:id="rId6"/>
    <p:sldId id="258" r:id="rId7"/>
    <p:sldId id="260" r:id="rId8"/>
    <p:sldId id="263" r:id="rId9"/>
    <p:sldId id="261" r:id="rId10"/>
    <p:sldId id="264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2" autoAdjust="0"/>
    <p:restoredTop sz="94660"/>
  </p:normalViewPr>
  <p:slideViewPr>
    <p:cSldViewPr>
      <p:cViewPr>
        <p:scale>
          <a:sx n="66" d="100"/>
          <a:sy n="66" d="100"/>
        </p:scale>
        <p:origin x="-13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6CB5D-1F20-40BA-8F2F-76C0E87B9F5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E198-E38A-4E26-B07F-D566CD311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24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6E198-E38A-4E26-B07F-D566CD3111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75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igra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3.wmv"/><Relationship Id="rId6" Type="http://schemas.openxmlformats.org/officeDocument/2006/relationships/image" Target="../media/image14.png"/><Relationship Id="rId5" Type="http://schemas.microsoft.com/office/2007/relationships/media" Target="../media/media3.wmv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wmv"/><Relationship Id="rId6" Type="http://schemas.openxmlformats.org/officeDocument/2006/relationships/image" Target="../media/image13.png"/><Relationship Id="rId5" Type="http://schemas.microsoft.com/office/2007/relationships/media" Target="../media/media2.wm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533400" y="-307929"/>
            <a:ext cx="10134600" cy="72011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28800" y="4527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УЗИЧКА КУЛТУРА </a:t>
            </a:r>
            <a:r>
              <a:rPr lang="sr-Latn-BA" sz="24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РАЗРЕД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914400" y="23622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„ПОСКАКУША“</a:t>
            </a:r>
          </a:p>
          <a:p>
            <a:pPr algn="ctr"/>
            <a:r>
              <a:rPr lang="sr-Cyrl-R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Народна пјесма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09"/>
          <a:stretch/>
        </p:blipFill>
        <p:spPr>
          <a:xfrm>
            <a:off x="3114675" y="4191000"/>
            <a:ext cx="2305050" cy="167196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gra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90600"/>
            <a:ext cx="7870825" cy="4525962"/>
          </a:xfrm>
        </p:spPr>
      </p:pic>
    </p:spTree>
    <p:extLst>
      <p:ext uri="{BB962C8B-B14F-4D97-AF65-F5344CB8AC3E}">
        <p14:creationId xmlns:p14="http://schemas.microsoft.com/office/powerpoint/2010/main" xmlns="" val="11454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u="sng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Задатак за самосталан рад:</a:t>
            </a:r>
          </a:p>
          <a:p>
            <a:endParaRPr lang="sr-Cyrl-RS" sz="3200" dirty="0" smtClean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Научи плесне кораке уз пјесму „Поскакуша“.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533400" y="-343172"/>
            <a:ext cx="10134600" cy="720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D:\Documents\Desktop\Ко+добро+почне,+боље+заврши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400800" cy="48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1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4724" y="3652897"/>
            <a:ext cx="65391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Народне пословице су, као</a:t>
            </a:r>
          </a:p>
          <a:p>
            <a:r>
              <a:rPr lang="sr-Cyrl-C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sr-Cyrl-C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сам израз каже, мудре мисли </a:t>
            </a:r>
          </a:p>
          <a:p>
            <a:r>
              <a:rPr lang="sr-Cyrl-C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Cyrl-C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оје су се преносиле усменим путем</a:t>
            </a:r>
          </a:p>
          <a:p>
            <a:r>
              <a:rPr lang="sr-Cyrl-C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Cyrl-C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 народ.</a:t>
            </a:r>
            <a:endParaRPr lang="sr-Latn-B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861877"/>
            <a:ext cx="3871726" cy="2567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5297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sz="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Народна пјесма је врста традиционалне пјесме углавном од непознатог аутора и очувана усменим предањем.</a:t>
            </a:r>
          </a:p>
          <a:p>
            <a:pPr marL="0" indent="0">
              <a:buNone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Народне приче или пјесме често су мијењале свој облик и садржину.</a:t>
            </a:r>
            <a:endParaRPr lang="sr-Latn-B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ocuments\Desktop\492131d3d45f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514" y="4038600"/>
            <a:ext cx="2743200" cy="226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5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533400" y="-266972"/>
            <a:ext cx="10134600" cy="72011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190500" y="914400"/>
            <a:ext cx="8686800" cy="4525963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ПРЕЛА – вечерња дружења на селу, када су се обављали разни послови (жене су преле вуну, плеле чарапе), али се и пјевало, играло, причале приче, пјесме….</a:t>
            </a:r>
          </a:p>
          <a:p>
            <a:endParaRPr lang="bs-Latn-B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ocuments\Desktop\dragocena-prela-i-pose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1529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4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00" y="452497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Данас ћемо учити </a:t>
            </a:r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једну</a:t>
            </a:r>
            <a:r>
              <a:rPr lang="sr-Latn-BA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народну </a:t>
            </a:r>
            <a:r>
              <a:rPr lang="sr-Cyrl-RS" sz="320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пјесму, а она се зове „Поскакуша“.</a:t>
            </a:r>
          </a:p>
          <a:p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Удобно се смјестите и уживајте </a:t>
            </a:r>
          </a:p>
          <a:p>
            <a:r>
              <a:rPr lang="sr-Cyrl-RS" sz="3200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 пјесми ...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35-Narodna Iz Bih-Poskakus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66532" y="587502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743200"/>
            <a:ext cx="4126230" cy="275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4432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„Поскакуша“</a:t>
            </a:r>
          </a:p>
          <a:p>
            <a:pPr marL="0" indent="0">
              <a:buNone/>
            </a:pPr>
            <a:endParaRPr lang="sr-Cyrl-C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Поиграјмо ову игру ха ха ха</a:t>
            </a:r>
          </a:p>
          <a:p>
            <a:pPr marL="0" indent="0">
              <a:buNone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Ову игру хе хе хе </a:t>
            </a:r>
          </a:p>
          <a:p>
            <a:pPr marL="0" indent="0">
              <a:buNone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Ову игру хај хај хај</a:t>
            </a:r>
            <a:r>
              <a:rPr lang="sr-Latn-B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sr-Cyrl-C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C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Ову игру поскакушу ха ха ха</a:t>
            </a:r>
          </a:p>
          <a:p>
            <a:pPr marL="0" indent="0">
              <a:buNone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Поскакушу хе хе хе</a:t>
            </a:r>
          </a:p>
          <a:p>
            <a:pPr marL="0" indent="0">
              <a:buNone/>
            </a:pPr>
            <a:r>
              <a:rPr lang="sr-Cyrl-C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оскакушу хај хај хај</a:t>
            </a:r>
            <a:endParaRPr lang="sr-Latn-B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7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pjesma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895600" y="693693"/>
            <a:ext cx="3021013" cy="5386432"/>
          </a:xfrm>
        </p:spPr>
      </p:pic>
    </p:spTree>
    <p:extLst>
      <p:ext uri="{BB962C8B-B14F-4D97-AF65-F5344CB8AC3E}">
        <p14:creationId xmlns:p14="http://schemas.microsoft.com/office/powerpoint/2010/main" xmlns="" val="19941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4162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 игре (покрета)</a:t>
            </a:r>
            <a:r>
              <a:rPr lang="sr-Latn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 пјесму „</a:t>
            </a:r>
            <a:r>
              <a:rPr lang="sr-Cyrl-R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Поскакуша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sr-Cyrl-C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Два пута лијевом ногом </a:t>
            </a: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напријед</a:t>
            </a:r>
            <a:endParaRPr lang="sr-Cyrl-C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Поскок на десну ногу </a:t>
            </a: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једном.</a:t>
            </a:r>
            <a:endParaRPr lang="sr-Cyrl-R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току игре тијело је окренуто у лијеву страну.</a:t>
            </a:r>
          </a:p>
          <a:p>
            <a:pPr marL="0" indent="0">
              <a:buNone/>
            </a:pPr>
            <a:endParaRPr lang="sr-Latn-B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7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399</TotalTime>
  <Words>198</Words>
  <Application>Microsoft Office PowerPoint</Application>
  <PresentationFormat>On-screen Show (4:3)</PresentationFormat>
  <Paragraphs>32</Paragraphs>
  <Slides>11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kksdlfćg</dc:title>
  <dc:creator>Toshiba</dc:creator>
  <cp:lastModifiedBy>Laptop 002</cp:lastModifiedBy>
  <cp:revision>32</cp:revision>
  <dcterms:created xsi:type="dcterms:W3CDTF">2006-08-16T00:00:00Z</dcterms:created>
  <dcterms:modified xsi:type="dcterms:W3CDTF">2020-11-18T19:44:04Z</dcterms:modified>
</cp:coreProperties>
</file>