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E245A-9694-492F-BAAE-B8B8AA8A6943}" type="datetimeFigureOut">
              <a:rPr lang="sr-Latn-BA" smtClean="0"/>
              <a:t>17.11.2020.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45011-A98D-42B6-9ABD-AB956F8B8F8B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13717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E245A-9694-492F-BAAE-B8B8AA8A6943}" type="datetimeFigureOut">
              <a:rPr lang="sr-Latn-BA" smtClean="0"/>
              <a:t>17.11.2020.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45011-A98D-42B6-9ABD-AB956F8B8F8B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658958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E245A-9694-492F-BAAE-B8B8AA8A6943}" type="datetimeFigureOut">
              <a:rPr lang="sr-Latn-BA" smtClean="0"/>
              <a:t>17.11.2020.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45011-A98D-42B6-9ABD-AB956F8B8F8B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050353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E245A-9694-492F-BAAE-B8B8AA8A6943}" type="datetimeFigureOut">
              <a:rPr lang="sr-Latn-BA" smtClean="0"/>
              <a:t>17.11.2020.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45011-A98D-42B6-9ABD-AB956F8B8F8B}" type="slidenum">
              <a:rPr lang="sr-Latn-BA" smtClean="0"/>
              <a:t>‹#›</a:t>
            </a:fld>
            <a:endParaRPr lang="sr-Latn-BA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6147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E245A-9694-492F-BAAE-B8B8AA8A6943}" type="datetimeFigureOut">
              <a:rPr lang="sr-Latn-BA" smtClean="0"/>
              <a:t>17.11.2020.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45011-A98D-42B6-9ABD-AB956F8B8F8B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419987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E245A-9694-492F-BAAE-B8B8AA8A6943}" type="datetimeFigureOut">
              <a:rPr lang="sr-Latn-BA" smtClean="0"/>
              <a:t>17.11.2020.</a:t>
            </a:fld>
            <a:endParaRPr lang="sr-Latn-B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45011-A98D-42B6-9ABD-AB956F8B8F8B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315209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E245A-9694-492F-BAAE-B8B8AA8A6943}" type="datetimeFigureOut">
              <a:rPr lang="sr-Latn-BA" smtClean="0"/>
              <a:t>17.11.2020.</a:t>
            </a:fld>
            <a:endParaRPr lang="sr-Latn-B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45011-A98D-42B6-9ABD-AB956F8B8F8B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602603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E245A-9694-492F-BAAE-B8B8AA8A6943}" type="datetimeFigureOut">
              <a:rPr lang="sr-Latn-BA" smtClean="0"/>
              <a:t>17.11.2020.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45011-A98D-42B6-9ABD-AB956F8B8F8B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257753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E245A-9694-492F-BAAE-B8B8AA8A6943}" type="datetimeFigureOut">
              <a:rPr lang="sr-Latn-BA" smtClean="0"/>
              <a:t>17.11.2020.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45011-A98D-42B6-9ABD-AB956F8B8F8B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81163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E245A-9694-492F-BAAE-B8B8AA8A6943}" type="datetimeFigureOut">
              <a:rPr lang="sr-Latn-BA" smtClean="0"/>
              <a:t>17.11.2020.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45011-A98D-42B6-9ABD-AB956F8B8F8B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90168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E245A-9694-492F-BAAE-B8B8AA8A6943}" type="datetimeFigureOut">
              <a:rPr lang="sr-Latn-BA" smtClean="0"/>
              <a:t>17.11.2020.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45011-A98D-42B6-9ABD-AB956F8B8F8B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898987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E245A-9694-492F-BAAE-B8B8AA8A6943}" type="datetimeFigureOut">
              <a:rPr lang="sr-Latn-BA" smtClean="0"/>
              <a:t>17.11.2020.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45011-A98D-42B6-9ABD-AB956F8B8F8B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717120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E245A-9694-492F-BAAE-B8B8AA8A6943}" type="datetimeFigureOut">
              <a:rPr lang="sr-Latn-BA" smtClean="0"/>
              <a:t>17.11.2020.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45011-A98D-42B6-9ABD-AB956F8B8F8B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983997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E245A-9694-492F-BAAE-B8B8AA8A6943}" type="datetimeFigureOut">
              <a:rPr lang="sr-Latn-BA" smtClean="0"/>
              <a:t>17.11.2020.</a:t>
            </a:fld>
            <a:endParaRPr lang="sr-Latn-B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45011-A98D-42B6-9ABD-AB956F8B8F8B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845136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E245A-9694-492F-BAAE-B8B8AA8A6943}" type="datetimeFigureOut">
              <a:rPr lang="sr-Latn-BA" smtClean="0"/>
              <a:t>17.11.2020.</a:t>
            </a:fld>
            <a:endParaRPr lang="sr-Latn-B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45011-A98D-42B6-9ABD-AB956F8B8F8B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869965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E245A-9694-492F-BAAE-B8B8AA8A6943}" type="datetimeFigureOut">
              <a:rPr lang="sr-Latn-BA" smtClean="0"/>
              <a:t>17.11.2020.</a:t>
            </a:fld>
            <a:endParaRPr lang="sr-Latn-B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45011-A98D-42B6-9ABD-AB956F8B8F8B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477910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E245A-9694-492F-BAAE-B8B8AA8A6943}" type="datetimeFigureOut">
              <a:rPr lang="sr-Latn-BA" smtClean="0"/>
              <a:t>17.11.2020.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45011-A98D-42B6-9ABD-AB956F8B8F8B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639542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9BE245A-9694-492F-BAAE-B8B8AA8A6943}" type="datetimeFigureOut">
              <a:rPr lang="sr-Latn-BA" smtClean="0"/>
              <a:t>17.11.2020.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45011-A98D-42B6-9ABD-AB956F8B8F8B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9068309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English Class</a:t>
            </a:r>
            <a:endParaRPr lang="sr-Latn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Student’s book p. 32</a:t>
            </a:r>
            <a:endParaRPr lang="sr-Latn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43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English class p. 32</a:t>
            </a:r>
            <a:endParaRPr lang="sr-Latn-B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20" y="2487168"/>
            <a:ext cx="4489434" cy="328755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1995132"/>
            <a:ext cx="4396341" cy="4200245"/>
          </a:xfrm>
        </p:spPr>
        <p:txBody>
          <a:bodyPr anchor="ctr">
            <a:normAutofit/>
          </a:bodyPr>
          <a:lstStyle/>
          <a:p>
            <a:r>
              <a:rPr lang="sr-Latn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you like reading?</a:t>
            </a:r>
          </a:p>
          <a:p>
            <a:r>
              <a:rPr lang="sr-Latn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 is your favorite writer?</a:t>
            </a:r>
          </a:p>
          <a:p>
            <a:r>
              <a:rPr lang="sr-Latn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you like reading poetry?</a:t>
            </a:r>
          </a:p>
          <a:p>
            <a:r>
              <a:rPr lang="sr-Latn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Have you ever written a poem?</a:t>
            </a:r>
            <a:endParaRPr lang="sr-Latn-B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31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English class p. 32</a:t>
            </a:r>
            <a:endParaRPr lang="sr-Latn-B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94" y="1985319"/>
            <a:ext cx="4761471" cy="3586425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194" y="1985319"/>
            <a:ext cx="5058091" cy="3586425"/>
          </a:xfrm>
        </p:spPr>
      </p:pic>
    </p:spTree>
    <p:extLst>
      <p:ext uri="{BB962C8B-B14F-4D97-AF65-F5344CB8AC3E}">
        <p14:creationId xmlns:p14="http://schemas.microsoft.com/office/powerpoint/2010/main" val="346246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095297" cy="864018"/>
          </a:xfrm>
        </p:spPr>
        <p:txBody>
          <a:bodyPr/>
          <a:lstStyle/>
          <a:p>
            <a:r>
              <a:rPr lang="sr-Latn-B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English class p. 32</a:t>
            </a:r>
            <a:endParaRPr lang="sr-Latn-B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438656"/>
            <a:ext cx="8946541" cy="48097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sr-Latn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Look at text 3.2 again. Choose the correct answer:</a:t>
            </a:r>
          </a:p>
          <a:p>
            <a:pPr marL="0" indent="0">
              <a:buNone/>
            </a:pPr>
            <a:endParaRPr lang="sr-Latn-B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sr-Latn-BA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Literature/ Homework</a:t>
            </a:r>
            <a:r>
              <a:rPr lang="sr-Latn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an art.</a:t>
            </a:r>
          </a:p>
          <a:p>
            <a:pPr marL="457200" indent="-457200">
              <a:buAutoNum type="arabicPeriod"/>
            </a:pPr>
            <a:r>
              <a:rPr lang="sr-Latn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Dave </a:t>
            </a:r>
            <a:r>
              <a:rPr lang="sr-Latn-BA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read/ wrote</a:t>
            </a:r>
            <a:r>
              <a:rPr lang="sr-Latn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poem for homework.</a:t>
            </a:r>
          </a:p>
          <a:p>
            <a:pPr marL="457200" indent="-457200">
              <a:buAutoNum type="arabicPeriod"/>
            </a:pPr>
            <a:r>
              <a:rPr lang="sr-Latn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about a </a:t>
            </a:r>
            <a:r>
              <a:rPr lang="sr-Latn-BA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heart/ class </a:t>
            </a:r>
            <a:r>
              <a:rPr lang="sr-Latn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gold.</a:t>
            </a:r>
          </a:p>
          <a:p>
            <a:pPr marL="457200" indent="-457200">
              <a:buAutoNum type="arabicPeriod"/>
            </a:pPr>
            <a:r>
              <a:rPr lang="sr-Latn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Last month, Dave’s class </a:t>
            </a:r>
            <a:r>
              <a:rPr lang="sr-Latn-BA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wrote/ read </a:t>
            </a:r>
            <a:r>
              <a:rPr lang="sr-Latn-B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Oliver Twist</a:t>
            </a:r>
            <a:r>
              <a:rPr lang="sr-Latn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sr-Latn-B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Oliver </a:t>
            </a:r>
            <a:r>
              <a:rPr lang="sr-Latn-B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Twist </a:t>
            </a:r>
            <a:r>
              <a:rPr lang="sr-Latn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not </a:t>
            </a:r>
            <a:r>
              <a:rPr lang="sr-Latn-BA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book/ an essay</a:t>
            </a:r>
            <a:r>
              <a:rPr lang="sr-Latn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sr-Latn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Dave’s poem, it’s </a:t>
            </a:r>
            <a:r>
              <a:rPr lang="sr-Latn-BA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cold/ warm </a:t>
            </a:r>
            <a:r>
              <a:rPr lang="sr-Latn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outside.</a:t>
            </a:r>
          </a:p>
          <a:p>
            <a:pPr marL="457200" indent="-457200">
              <a:buAutoNum type="arabicPeriod"/>
            </a:pPr>
            <a:r>
              <a:rPr lang="sr-Latn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 words can melt and </a:t>
            </a:r>
            <a:r>
              <a:rPr lang="sr-Latn-BA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fly/ flow</a:t>
            </a:r>
            <a:r>
              <a:rPr lang="sr-Latn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sr-Latn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says the heart of gold can </a:t>
            </a:r>
            <a:r>
              <a:rPr lang="sr-Latn-BA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run/ shine</a:t>
            </a:r>
            <a:r>
              <a:rPr lang="sr-Latn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AutoNum type="arabicPeriod"/>
            </a:pPr>
            <a:endParaRPr lang="sr-Latn-B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sr-Latn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49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English class p. 32</a:t>
            </a:r>
            <a:endParaRPr lang="sr-Latn-B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760310"/>
            <a:ext cx="8946541" cy="462829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Latn-BA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Answers:</a:t>
            </a:r>
          </a:p>
          <a:p>
            <a:pPr marL="0" indent="0">
              <a:buNone/>
            </a:pPr>
            <a:endParaRPr lang="sr-Latn-BA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sr-Latn-BA" sz="24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Literature</a:t>
            </a:r>
            <a:r>
              <a:rPr lang="sr-Latn-B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Homework</a:t>
            </a:r>
            <a:r>
              <a:rPr lang="sr-Latn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an art.</a:t>
            </a:r>
          </a:p>
          <a:p>
            <a:pPr marL="457200" indent="-457200">
              <a:buAutoNum type="arabicPeriod"/>
            </a:pPr>
            <a:r>
              <a:rPr lang="sr-Latn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Dave </a:t>
            </a:r>
            <a:r>
              <a:rPr lang="sr-Latn-B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read/ </a:t>
            </a:r>
            <a:r>
              <a:rPr lang="sr-Latn-BA" sz="2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wrote</a:t>
            </a:r>
            <a:r>
              <a:rPr lang="sr-Latn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poem for homework.</a:t>
            </a:r>
          </a:p>
          <a:p>
            <a:pPr marL="457200" indent="-457200">
              <a:buAutoNum type="arabicPeriod"/>
            </a:pPr>
            <a:r>
              <a:rPr lang="sr-Latn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about a </a:t>
            </a:r>
            <a:r>
              <a:rPr lang="sr-Latn-BA" sz="2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heart</a:t>
            </a:r>
            <a:r>
              <a:rPr lang="sr-Latn-B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class </a:t>
            </a:r>
            <a:r>
              <a:rPr lang="sr-Latn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gold.</a:t>
            </a:r>
          </a:p>
          <a:p>
            <a:pPr marL="457200" indent="-457200">
              <a:buAutoNum type="arabicPeriod"/>
            </a:pPr>
            <a:r>
              <a:rPr lang="sr-Latn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Last month, Dave’s class </a:t>
            </a:r>
            <a:r>
              <a:rPr lang="sr-Latn-B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wrote/ </a:t>
            </a:r>
            <a:r>
              <a:rPr lang="sr-Latn-BA" sz="2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</a:t>
            </a:r>
            <a:r>
              <a:rPr lang="sr-Latn-B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Oliver Twist</a:t>
            </a:r>
            <a:r>
              <a:rPr lang="sr-Latn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sr-Latn-B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Oliver Twist </a:t>
            </a:r>
            <a:r>
              <a:rPr lang="sr-Latn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not </a:t>
            </a:r>
            <a:r>
              <a:rPr lang="sr-Latn-B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book/ </a:t>
            </a:r>
            <a:r>
              <a:rPr lang="sr-Latn-BA" sz="2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essay</a:t>
            </a:r>
            <a:r>
              <a:rPr lang="sr-Latn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sr-Latn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Dave’s poem, it’s </a:t>
            </a:r>
            <a:r>
              <a:rPr lang="sr-Latn-BA" sz="2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cold</a:t>
            </a:r>
            <a:r>
              <a:rPr lang="sr-Latn-B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warm </a:t>
            </a:r>
            <a:r>
              <a:rPr lang="sr-Latn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outside.</a:t>
            </a:r>
          </a:p>
          <a:p>
            <a:pPr marL="457200" indent="-457200">
              <a:buAutoNum type="arabicPeriod"/>
            </a:pPr>
            <a:r>
              <a:rPr lang="sr-Latn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 words can melt and </a:t>
            </a:r>
            <a:r>
              <a:rPr lang="sr-Latn-B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fly/ </a:t>
            </a:r>
            <a:r>
              <a:rPr lang="sr-Latn-BA" sz="2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flow</a:t>
            </a:r>
            <a:r>
              <a:rPr lang="sr-Latn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sr-Latn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says the heart of gold can </a:t>
            </a:r>
            <a:r>
              <a:rPr lang="sr-Latn-B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run/ </a:t>
            </a:r>
            <a:r>
              <a:rPr lang="sr-Latn-BA" sz="2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shine</a:t>
            </a:r>
            <a:r>
              <a:rPr lang="sr-Latn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val="87354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31239"/>
          </a:xfrm>
        </p:spPr>
        <p:txBody>
          <a:bodyPr/>
          <a:lstStyle/>
          <a:p>
            <a:r>
              <a:rPr lang="sr-Latn-B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English class p. 32</a:t>
            </a:r>
            <a:endParaRPr lang="sr-Latn-BA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85" y="1800518"/>
            <a:ext cx="4395787" cy="367434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444" y="1800518"/>
            <a:ext cx="4388685" cy="3674340"/>
          </a:xfrm>
        </p:spPr>
      </p:pic>
    </p:spTree>
    <p:extLst>
      <p:ext uri="{BB962C8B-B14F-4D97-AF65-F5344CB8AC3E}">
        <p14:creationId xmlns:p14="http://schemas.microsoft.com/office/powerpoint/2010/main" val="205638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830" y="312674"/>
            <a:ext cx="9404723" cy="881812"/>
          </a:xfrm>
        </p:spPr>
        <p:txBody>
          <a:bodyPr/>
          <a:lstStyle/>
          <a:p>
            <a:r>
              <a:rPr lang="sr-Latn-B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English class p. 32</a:t>
            </a:r>
            <a:endParaRPr lang="sr-Latn-B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830" y="1194486"/>
            <a:ext cx="10870386" cy="50539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Latn-B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Look at text 3.2 again. Then fill in the missing words:</a:t>
            </a:r>
          </a:p>
          <a:p>
            <a:pPr marL="0" indent="0">
              <a:buNone/>
            </a:pPr>
            <a:endParaRPr lang="sr-Latn-B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sr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Dave and his friends are having an ___________ class.</a:t>
            </a:r>
          </a:p>
          <a:p>
            <a:pPr marL="457200" indent="-457200">
              <a:buAutoNum type="arabicPeriod"/>
            </a:pPr>
            <a:r>
              <a:rPr lang="sr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Literature is an ___________ part of their school life.</a:t>
            </a:r>
          </a:p>
          <a:p>
            <a:pPr marL="457200" indent="-457200">
              <a:buAutoNum type="arabicPeriod"/>
            </a:pPr>
            <a:r>
              <a:rPr lang="sr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Last week, the children _________ poetry in class.</a:t>
            </a:r>
          </a:p>
          <a:p>
            <a:pPr marL="457200" indent="-457200">
              <a:buAutoNum type="arabicPeriod"/>
            </a:pPr>
            <a:r>
              <a:rPr lang="sr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_________ poems or essays for homework.</a:t>
            </a:r>
          </a:p>
          <a:p>
            <a:pPr marL="457200" indent="-457200">
              <a:buAutoNum type="arabicPeriod"/>
            </a:pPr>
            <a:r>
              <a:rPr lang="sr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__________ which they got for homework was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sr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Heart of Gold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sr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Cyrl-R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sr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Ice __________ when the weather is hot.</a:t>
            </a:r>
          </a:p>
          <a:p>
            <a:pPr marL="457200" indent="-457200">
              <a:buAutoNum type="arabicPeriod"/>
            </a:pPr>
            <a:r>
              <a:rPr lang="sr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Water __________ in rivers.</a:t>
            </a:r>
          </a:p>
          <a:p>
            <a:pPr marL="457200" indent="-457200">
              <a:buAutoNum type="arabicPeriod"/>
            </a:pPr>
            <a:r>
              <a:rPr lang="sr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Dave wrote a poem for homework. He didn’t write long ___________.</a:t>
            </a:r>
          </a:p>
          <a:p>
            <a:pPr marL="457200" indent="-457200">
              <a:buAutoNum type="arabicPeriod"/>
            </a:pPr>
            <a:r>
              <a:rPr lang="sr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Charles Dickens was a famous English ____________.</a:t>
            </a:r>
          </a:p>
          <a:p>
            <a:pPr marL="457200" indent="-457200">
              <a:buAutoNum type="arabicPeriod"/>
            </a:pPr>
            <a:r>
              <a:rPr lang="sr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wrote a great book about a boy whose name was _____________ Twist.</a:t>
            </a:r>
            <a:endParaRPr lang="sr-Latn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74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97141"/>
          </a:xfrm>
        </p:spPr>
        <p:txBody>
          <a:bodyPr/>
          <a:lstStyle/>
          <a:p>
            <a:r>
              <a:rPr lang="sr-Latn-B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English class p. 32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449859"/>
            <a:ext cx="8946541" cy="49015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Latn-B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Answers:</a:t>
            </a:r>
          </a:p>
          <a:p>
            <a:pPr marL="457200" indent="-457200">
              <a:buAutoNum type="arabicPeriod"/>
            </a:pPr>
            <a:endParaRPr lang="sr-Latn-B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sr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Dave </a:t>
            </a:r>
            <a:r>
              <a:rPr lang="sr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his friends are having </a:t>
            </a:r>
            <a:r>
              <a:rPr lang="sr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sr-Latn-BA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English</a:t>
            </a:r>
            <a:r>
              <a:rPr lang="sr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class.</a:t>
            </a:r>
          </a:p>
          <a:p>
            <a:pPr marL="457200" indent="-457200">
              <a:buAutoNum type="arabicPeriod"/>
            </a:pPr>
            <a:r>
              <a:rPr lang="sr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Literature is an </a:t>
            </a:r>
            <a:r>
              <a:rPr lang="sr-Latn-BA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</a:t>
            </a:r>
            <a:r>
              <a:rPr lang="sr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of their school life.</a:t>
            </a:r>
          </a:p>
          <a:p>
            <a:pPr marL="457200" indent="-457200">
              <a:buAutoNum type="arabicPeriod"/>
            </a:pPr>
            <a:r>
              <a:rPr lang="sr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Last week, the children </a:t>
            </a:r>
            <a:r>
              <a:rPr lang="sr-Latn-BA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</a:t>
            </a:r>
            <a:r>
              <a:rPr lang="sr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poetry in class.</a:t>
            </a:r>
          </a:p>
          <a:p>
            <a:pPr marL="457200" indent="-457200">
              <a:buAutoNum type="arabicPeriod"/>
            </a:pPr>
            <a:r>
              <a:rPr lang="sr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sr-Latn-BA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wrote</a:t>
            </a:r>
            <a:r>
              <a:rPr lang="sr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poems or essays for homework.</a:t>
            </a:r>
          </a:p>
          <a:p>
            <a:pPr marL="457200" indent="-457200">
              <a:buAutoNum type="arabicPeriod"/>
            </a:pPr>
            <a:r>
              <a:rPr lang="sr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sr-Latn-BA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topic</a:t>
            </a:r>
            <a:r>
              <a:rPr lang="sr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they got for homework was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sr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Heart of Gold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sr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Cyrl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sr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Ice </a:t>
            </a:r>
            <a:r>
              <a:rPr lang="sr-Latn-BA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melts</a:t>
            </a:r>
            <a:r>
              <a:rPr lang="sr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the weather is hot.</a:t>
            </a:r>
          </a:p>
          <a:p>
            <a:pPr marL="457200" indent="-457200">
              <a:buAutoNum type="arabicPeriod"/>
            </a:pPr>
            <a:r>
              <a:rPr lang="sr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 </a:t>
            </a:r>
            <a:r>
              <a:rPr lang="sr-Latn-BA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flows</a:t>
            </a:r>
            <a:r>
              <a:rPr lang="sr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rivers.</a:t>
            </a:r>
          </a:p>
          <a:p>
            <a:pPr marL="457200" indent="-457200">
              <a:buAutoNum type="arabicPeriod"/>
            </a:pPr>
            <a:r>
              <a:rPr lang="sr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Dave wrote a poem for homework. He didn’t write long </a:t>
            </a:r>
            <a:r>
              <a:rPr lang="sr-Latn-BA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prose</a:t>
            </a:r>
            <a:r>
              <a:rPr lang="sr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Latn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sr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Charles Dickens was a famous English </a:t>
            </a:r>
            <a:r>
              <a:rPr lang="sr-Latn-BA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writer</a:t>
            </a:r>
            <a:r>
              <a:rPr lang="sr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Latn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sr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wrote a great book about a boy whose name was </a:t>
            </a:r>
            <a:r>
              <a:rPr lang="sr-Latn-BA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Oliver</a:t>
            </a:r>
            <a:r>
              <a:rPr lang="sr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Twist.</a:t>
            </a:r>
          </a:p>
          <a:p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val="274177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Homework:</a:t>
            </a:r>
            <a:br>
              <a:rPr lang="sr-Latn-B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Activity book; page 21</a:t>
            </a:r>
            <a:endParaRPr lang="sr-Latn-B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9795347" cy="4195481"/>
          </a:xfrm>
        </p:spPr>
        <p:txBody>
          <a:bodyPr anchor="t">
            <a:normAutofit/>
          </a:bodyPr>
          <a:lstStyle/>
          <a:p>
            <a:r>
              <a:rPr lang="sr-Latn-BA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</a:t>
            </a:r>
            <a:r>
              <a:rPr lang="sr-Latn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 Fill in the missing words. </a:t>
            </a:r>
            <a:endParaRPr lang="sr-Latn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4 - Find eight words from text 3.2</a:t>
            </a:r>
            <a:endParaRPr lang="sr-Latn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Latn-B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“It’s the books you read when you</a:t>
            </a:r>
            <a:r>
              <a:rPr lang="sr-Latn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 young</a:t>
            </a:r>
            <a:r>
              <a:rPr lang="sr-Latn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that stay with you always“</a:t>
            </a:r>
          </a:p>
          <a:p>
            <a:pPr marL="0" indent="0">
              <a:buNone/>
            </a:pPr>
            <a:r>
              <a:rPr lang="sr-Latn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r-Latn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							J.K. Rowling</a:t>
            </a:r>
            <a:endParaRPr lang="sr-Latn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81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147</TotalTime>
  <Words>496</Words>
  <Application>Microsoft Office PowerPoint</Application>
  <PresentationFormat>Widescreen</PresentationFormat>
  <Paragraphs>63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Century Gothic</vt:lpstr>
      <vt:lpstr>Times New Roman</vt:lpstr>
      <vt:lpstr>Wingdings 3</vt:lpstr>
      <vt:lpstr>Ion</vt:lpstr>
      <vt:lpstr>An English Class</vt:lpstr>
      <vt:lpstr>An English class p. 32</vt:lpstr>
      <vt:lpstr>An English class p. 32</vt:lpstr>
      <vt:lpstr>An English class p. 32</vt:lpstr>
      <vt:lpstr>An English class p. 32</vt:lpstr>
      <vt:lpstr>An English class p. 32</vt:lpstr>
      <vt:lpstr>An English class p. 32</vt:lpstr>
      <vt:lpstr>An English class p. 32</vt:lpstr>
      <vt:lpstr>Homework: Activity book; page 21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English Class</dc:title>
  <dc:creator>Gosa</dc:creator>
  <cp:lastModifiedBy>Gosa</cp:lastModifiedBy>
  <cp:revision>23</cp:revision>
  <dcterms:created xsi:type="dcterms:W3CDTF">2020-11-13T13:37:31Z</dcterms:created>
  <dcterms:modified xsi:type="dcterms:W3CDTF">2020-11-17T19:16:12Z</dcterms:modified>
</cp:coreProperties>
</file>