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r-Latn-CS" smtClean="0"/>
              <a:t>Kliknite i uredite stil podnaslova mastera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r-Latn-CS" smtClean="0"/>
              <a:t>Kliknite i uredite tekst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r-Latn-CS" smtClean="0"/>
              <a:t>Kliknite na ikonu i dodajte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r-Latn-CS" smtClean="0"/>
              <a:t>Kliknite i uredite tekst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r-Latn-CS" smtClean="0"/>
              <a:t>Kliknite i uredite naslov mastera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r-Latn-CS" smtClean="0"/>
              <a:t>Kliknite i uredite naslov mastera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CS" smtClean="0"/>
              <a:t>Kliknite i uredite tekst</a:t>
            </a:r>
          </a:p>
          <a:p>
            <a:pPr lvl="1"/>
            <a:r>
              <a:rPr lang="sr-Latn-CS" smtClean="0"/>
              <a:t>Drugi nivo</a:t>
            </a:r>
          </a:p>
          <a:p>
            <a:pPr lvl="2"/>
            <a:r>
              <a:rPr lang="sr-Latn-CS" smtClean="0"/>
              <a:t>Treći nivo</a:t>
            </a:r>
          </a:p>
          <a:p>
            <a:pPr lvl="3"/>
            <a:r>
              <a:rPr lang="sr-Latn-CS" smtClean="0"/>
              <a:t>Četvrti nivo</a:t>
            </a:r>
          </a:p>
          <a:p>
            <a:pPr lvl="4"/>
            <a:r>
              <a:rPr lang="sr-Latn-CS" smtClean="0"/>
              <a:t>Peti nivo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213FA3-B1E1-41FB-A72D-DFF26E2F9C1C}" type="datetimeFigureOut">
              <a:rPr lang="en-US" smtClean="0"/>
              <a:t>11/17/2020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BCEAFB8-75F9-48E6-A754-7162503EB8D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5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3.m4a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2819400"/>
            <a:ext cx="4572000" cy="1368798"/>
          </a:xfrm>
        </p:spPr>
        <p:txBody>
          <a:bodyPr/>
          <a:lstStyle/>
          <a:p>
            <a:pPr algn="ctr"/>
            <a:endParaRPr lang="sr-Cyrl-BA" dirty="0" smtClean="0"/>
          </a:p>
          <a:p>
            <a:pPr algn="ctr"/>
            <a:r>
              <a:rPr lang="sr-Cyrl-BA" sz="4800" b="1" i="0" dirty="0" smtClean="0">
                <a:latin typeface="Times New Roman" pitchFamily="18" charset="0"/>
                <a:cs typeface="Times New Roman" pitchFamily="18" charset="0"/>
              </a:rPr>
              <a:t>5.разред</a:t>
            </a:r>
            <a:endParaRPr lang="en-US" sz="4800" b="1" i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9524" y="1447800"/>
            <a:ext cx="7175351" cy="1793167"/>
          </a:xfrm>
        </p:spPr>
        <p:txBody>
          <a:bodyPr/>
          <a:lstStyle/>
          <a:p>
            <a:pPr algn="ctr"/>
            <a:r>
              <a:rPr lang="sr-Cyrl-BA" dirty="0" smtClean="0"/>
              <a:t>   МУЗИЧКА КУЛТУРА</a:t>
            </a:r>
            <a:endParaRPr lang="en-US" dirty="0"/>
          </a:p>
        </p:txBody>
      </p:sp>
      <p:pic>
        <p:nvPicPr>
          <p:cNvPr id="5" name="Picture 4" descr="Muzika i deca dečiji instrumenti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648200"/>
            <a:ext cx="7772400" cy="220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66802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14400" y="2209800"/>
            <a:ext cx="7680960" cy="1066800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“Док мјесец сја</a:t>
            </a:r>
            <a:r>
              <a:rPr lang="sr-Cyrl-BA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“,</a:t>
            </a:r>
            <a:r>
              <a:rPr lang="sr-Cyrl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sr-Cyrl-BA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Жан-Батист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Лили</a:t>
            </a: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sr-Cyrl-BA" dirty="0" smtClean="0">
                <a:latin typeface="Times New Roman" pitchFamily="18" charset="0"/>
                <a:cs typeface="Times New Roman" pitchFamily="18" charset="0"/>
              </a:rPr>
            </a:br>
            <a:r>
              <a:rPr lang="sr-Cyrl-BA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Pun mjesec i spavanje - Vitapur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04800"/>
            <a:ext cx="3657600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680182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228600" y="9906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 најчешће родитељи успављују малу дјецу?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Пјевајући лагане пјесме.</a:t>
            </a: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Знате ли како се зову те пјесме?</a:t>
            </a:r>
          </a:p>
          <a:p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су УСПАВАНКЕ.</a:t>
            </a:r>
          </a:p>
          <a:p>
            <a:endParaRPr lang="sr-Cyrl-R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Успаванке су народне пјесме које се пјевају дјеци </a:t>
            </a:r>
            <a:r>
              <a:rPr lang="sr-Cyrl-R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 спавање.</a:t>
            </a:r>
          </a:p>
          <a:p>
            <a:endParaRPr lang="sr-Cyrl-R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су њежне и топле пјесме које се пјевају дјеци да би лакше заспали</a:t>
            </a:r>
            <a:r>
              <a:rPr lang="sr-Cyrl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C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4406920"/>
            <a:ext cx="3124199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5836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Slavica\Desktop\Capture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las 003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628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79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65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kvir za tekst 2"/>
          <p:cNvSpPr txBox="1"/>
          <p:nvPr/>
        </p:nvSpPr>
        <p:spPr>
          <a:xfrm>
            <a:off x="175271" y="3581400"/>
            <a:ext cx="88391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Ова пјесма је написана у 4/4 такту. 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Темпо је умјерен.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 нотних вриједности имамо четвртину која траје један откуцај, половину која траје 2 откуцаја, половину са тачком која траје три откуцаја. 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Такође</a:t>
            </a:r>
            <a:r>
              <a:rPr lang="sr-Latn-C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јавља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нам се четвртинска пауза која се налази на крају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</a:t>
            </a:r>
            <a:r>
              <a:rPr lang="sr-Latn-C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sr-Cyrl-R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реда.</a:t>
            </a:r>
          </a:p>
          <a:p>
            <a:endParaRPr lang="sr-Cyrl-R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Најнижи тон је </a:t>
            </a:r>
            <a:r>
              <a:rPr lang="sr-Cyrl-R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највиши </a:t>
            </a:r>
            <a:r>
              <a:rPr lang="sr-Cyrl-R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 је ла.</a:t>
            </a:r>
            <a:endParaRPr lang="sr-Latn-C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44" y="304800"/>
            <a:ext cx="8183855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32898" cy="5791200"/>
          </a:xfrm>
          <a:prstGeom prst="rect">
            <a:avLst/>
          </a:prstGeom>
        </p:spPr>
      </p:pic>
      <p:pic>
        <p:nvPicPr>
          <p:cNvPr id="3" name="Glas 004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1000" y="6165376"/>
            <a:ext cx="609600" cy="609600"/>
          </a:xfrm>
          <a:prstGeom prst="rect">
            <a:avLst/>
          </a:prstGeom>
        </p:spPr>
      </p:pic>
      <p:pic>
        <p:nvPicPr>
          <p:cNvPr id="4" name="Glas 005.m4a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251898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5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49057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vir za tekst 1"/>
          <p:cNvSpPr txBox="1"/>
          <p:nvPr/>
        </p:nvSpPr>
        <p:spPr>
          <a:xfrm>
            <a:off x="381000" y="1295400"/>
            <a:ext cx="830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pPr algn="ctr"/>
            <a:endParaRPr lang="sr-Cyrl-R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sr-Cyrl-R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Научити пјевати </a:t>
            </a:r>
            <a:r>
              <a:rPr lang="sr-Cyrl-R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пјесму „Док мјесец </a:t>
            </a:r>
            <a:r>
              <a:rPr lang="sr-Cyrl-R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сја“ уз помоћ ЦД-а.</a:t>
            </a:r>
            <a:endParaRPr lang="sr-Latn-C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1008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Vazdušna struja">
  <a:themeElements>
    <a:clrScheme name="Vazdušna struj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Vazdušna struj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zdušna struj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151</TotalTime>
  <Words>134</Words>
  <Application>Microsoft Office PowerPoint</Application>
  <PresentationFormat>Projekcija na ekranu (4:3)</PresentationFormat>
  <Paragraphs>24</Paragraphs>
  <Slides>7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7</vt:i4>
      </vt:variant>
    </vt:vector>
  </HeadingPairs>
  <TitlesOfParts>
    <vt:vector size="8" baseType="lpstr">
      <vt:lpstr>Vazdušna struja</vt:lpstr>
      <vt:lpstr>   МУЗИЧКА КУЛТУРА</vt:lpstr>
      <vt:lpstr> “Док мјесец сја“,  Жан-Батист Лили  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МУЗИЧКА КУЛТУРА</dc:title>
  <dc:creator>Slavica</dc:creator>
  <cp:lastModifiedBy>Nevena Stankovic</cp:lastModifiedBy>
  <cp:revision>24</cp:revision>
  <dcterms:created xsi:type="dcterms:W3CDTF">2020-11-15T20:50:47Z</dcterms:created>
  <dcterms:modified xsi:type="dcterms:W3CDTF">2020-11-17T18:40:38Z</dcterms:modified>
</cp:coreProperties>
</file>