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1" r:id="rId5"/>
    <p:sldId id="265" r:id="rId6"/>
    <p:sldId id="258" r:id="rId7"/>
    <p:sldId id="263" r:id="rId8"/>
    <p:sldId id="266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4A00EF-7093-48E0-97C2-B4D5E1F1E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0202F59-F3DE-443D-B04E-86567CEE5B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4EAA44-2A5D-411F-B9D6-8CF9FF22C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94D1-27E4-4E4A-8DF6-26CD1163A5C5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788155-4E70-47EA-9B3B-AB40A15DC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798B7D-757B-4F47-BE5C-9F0246014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CEF6-6A4A-40E6-A5B0-8FB2C7325B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510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156A4F-C699-4F18-8740-447719D99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64115AA-F63F-4A3A-BA18-5A6D2A2832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A99424-FD6A-4222-A272-9E03177DA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94D1-27E4-4E4A-8DF6-26CD1163A5C5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B2DBAA-EAC2-485D-A45C-7D309676B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4012BA-63A0-45BE-AB0B-EB4D9EC6E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CEF6-6A4A-40E6-A5B0-8FB2C7325B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5498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78518F8-E2A4-4BB4-83BD-7695A9687F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F8A6A80-4E90-4265-A2BB-B3AA9A1536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1E12C0-00BC-4FB1-BD0C-15E12EC87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94D1-27E4-4E4A-8DF6-26CD1163A5C5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DB6620-F44A-45E9-89B6-5C179CA98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31A7FD-C348-491D-9628-631D28E5F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CEF6-6A4A-40E6-A5B0-8FB2C7325B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5812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585233-BC42-4B96-9656-D7549D14F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536473-85CD-4DF8-8578-A04772AEE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6582DE-3380-4289-A559-CE7A8251B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94D1-27E4-4E4A-8DF6-26CD1163A5C5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13550B-AD21-4270-8CC6-B0C8D5A7D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0729EC-E3D7-482D-80B9-0346D5299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CEF6-6A4A-40E6-A5B0-8FB2C7325B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502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F889E5-6765-4C9E-9781-F591604F8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42F05B1-82B0-422C-BBFE-100709252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222368-84C2-4289-A591-32B93FECF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94D1-27E4-4E4A-8DF6-26CD1163A5C5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5D4929-FC07-4072-8DE2-525DA452A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4E56CF-D108-4CDE-A7E0-098BD2D06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CEF6-6A4A-40E6-A5B0-8FB2C7325B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6782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8D2DE2-800E-413A-B56F-61196EB85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415747-A288-49D3-9493-A2DFB0D696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5963ABF-FF72-456D-96D0-712EC9715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E17BE84-0EE5-4F56-91E1-821E7C0C4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94D1-27E4-4E4A-8DF6-26CD1163A5C5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548B678-2BD9-4170-8A54-0EA2DDBF7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342210-91E2-4FAA-A168-207951FF4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CEF6-6A4A-40E6-A5B0-8FB2C7325B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1883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1EF658-AE1A-4AAD-A118-0C12B1048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A137ECF-C34A-45E1-AAC8-82F4EA3E9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DB03E88-F280-414E-AB2E-0F6C4EA8A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C71AC58-34F4-4451-8706-7B9FFB2714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4316329-4D07-4D34-AF3C-78A67FA514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3DD124B-EE67-4671-AF42-5498FF65C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94D1-27E4-4E4A-8DF6-26CD1163A5C5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98AE26F-0FD5-405A-A39B-16620617D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4577DA7-3B2A-4F96-9363-8D8509C93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CEF6-6A4A-40E6-A5B0-8FB2C7325B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3658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CDC395-B81D-4D2C-9A54-3CEFC2792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DE99962-44F2-4577-ADB2-84B1A6F69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94D1-27E4-4E4A-8DF6-26CD1163A5C5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A3437C6-ECCF-45BC-AFD0-6B81D004A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DBD03A9-7E2A-4C6F-87FA-1C4CE701C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CEF6-6A4A-40E6-A5B0-8FB2C7325B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7433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8A82B13-2BFD-4D2A-8333-F2C041DE2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94D1-27E4-4E4A-8DF6-26CD1163A5C5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E8925E1-0BC6-485F-8C16-52B1D547C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563E4B6-9144-4CF6-9230-251C235C6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CEF6-6A4A-40E6-A5B0-8FB2C7325B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1233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77EDD8-6389-478C-B830-4E4A85FA3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08A8BF-88B6-4AFB-BF27-52AF19C54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69A1845-E9B3-4EAF-B6E4-136D13B2FD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5CECA08-0C34-4BAC-9500-D0446242C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94D1-27E4-4E4A-8DF6-26CD1163A5C5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AD7FCAC-23EF-4015-9B88-54C5B6F61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0CDB628-5307-4A06-AA38-6B7D0E909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CEF6-6A4A-40E6-A5B0-8FB2C7325B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5849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7C5B67-7B38-49CF-A3ED-0F9FEC320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04E47D1-CCD2-4E18-BB39-8A82C287F6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367B8E-7A87-47AC-8D13-08ADA5971F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A1EFE92-9E37-4980-B508-CB99ED047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94D1-27E4-4E4A-8DF6-26CD1163A5C5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D213AA6-0EF9-4BDB-BCFE-DC9C0A2E7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7650763-F04F-4666-AABA-29623A1B9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CEF6-6A4A-40E6-A5B0-8FB2C7325B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8725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AB31E52-57EB-4C34-A2E8-4DD34C7D0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3CBE8C1-9CB5-47FA-ABDA-7F18A16D3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0A75D6-0375-44A1-81AB-254408C872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494D1-27E4-4E4A-8DF6-26CD1163A5C5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07B69A-4FA5-44BE-A8DA-DC8DD8752D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07A4AB-F357-4E73-9CB9-C37D4FE006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2CEF6-6A4A-40E6-A5B0-8FB2C7325B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122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1E1C66-420C-489A-B091-737140FB3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500" y="928575"/>
            <a:ext cx="4914900" cy="976426"/>
          </a:xfrm>
        </p:spPr>
        <p:txBody>
          <a:bodyPr>
            <a:normAutofit/>
          </a:bodyPr>
          <a:lstStyle/>
          <a:p>
            <a:pPr algn="l"/>
            <a:r>
              <a:rPr lang="sr-Cyrl-RS" sz="3200" b="1" dirty="0">
                <a:latin typeface="Arial" panose="020B0604020202020204" pitchFamily="34" charset="0"/>
                <a:cs typeface="Arial" panose="020B0604020202020204" pitchFamily="34" charset="0"/>
              </a:rPr>
              <a:t>ПРИРОДА И ДРУШТВО</a:t>
            </a:r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Трећи разред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E5DEEFB-7F32-484C-9002-2E1B85DBB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6950" y="2447320"/>
            <a:ext cx="9994900" cy="792162"/>
          </a:xfrm>
        </p:spPr>
        <p:txBody>
          <a:bodyPr>
            <a:noAutofit/>
          </a:bodyPr>
          <a:lstStyle/>
          <a:p>
            <a:r>
              <a:rPr lang="sr-Cyrl-RS" sz="4800" b="1" dirty="0">
                <a:latin typeface="Arial" panose="020B0604020202020204" pitchFamily="34" charset="0"/>
                <a:cs typeface="Arial" panose="020B0604020202020204" pitchFamily="34" charset="0"/>
              </a:rPr>
              <a:t>Облици рељефа ближе околине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293AFAA-FCDC-4324-A837-34E880230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5800" y="3429000"/>
            <a:ext cx="5537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4511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D437B6-0CAE-4037-B5B2-DECF76415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3475"/>
          </a:xfrm>
        </p:spPr>
        <p:txBody>
          <a:bodyPr>
            <a:normAutofit/>
          </a:bodyPr>
          <a:lstStyle/>
          <a:p>
            <a:pPr algn="ctr"/>
            <a:r>
              <a:rPr lang="sr-Cyrl-RS" sz="4000" b="1" dirty="0">
                <a:latin typeface="Arial" panose="020B0604020202020204" pitchFamily="34" charset="0"/>
                <a:cs typeface="Arial" panose="020B0604020202020204" pitchFamily="34" charset="0"/>
              </a:rPr>
              <a:t>Брдо до брда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5ED0CF-5053-4309-906E-B029EBDFC1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2400" y="1622425"/>
            <a:ext cx="4203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Брдо до брда</a:t>
            </a:r>
          </a:p>
          <a:p>
            <a:pPr marL="0" indent="0">
              <a:buNone/>
            </a:pP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и у средини долина</a:t>
            </a:r>
          </a:p>
          <a:p>
            <a:pPr marL="0" indent="0">
              <a:buNone/>
            </a:pP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и опет брдо до брда...</a:t>
            </a:r>
          </a:p>
          <a:p>
            <a:pPr marL="0" indent="0">
              <a:buNone/>
            </a:pP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Још једно брдо до брда</a:t>
            </a:r>
          </a:p>
          <a:p>
            <a:pPr marL="0" indent="0">
              <a:buNone/>
            </a:pP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и у средини долина</a:t>
            </a:r>
          </a:p>
          <a:p>
            <a:pPr marL="0" indent="0">
              <a:buNone/>
            </a:pP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и у долини гај</a:t>
            </a:r>
          </a:p>
          <a:p>
            <a:pPr marL="0" indent="0">
              <a:buNone/>
            </a:pP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и насликан  је</a:t>
            </a:r>
          </a:p>
          <a:p>
            <a:pPr marL="0" indent="0">
              <a:buNone/>
            </a:pPr>
            <a:r>
              <a:rPr lang="sr-Cyrl-RS" b="1" dirty="0">
                <a:latin typeface="Arial" panose="020B0604020202020204" pitchFamily="34" charset="0"/>
                <a:cs typeface="Arial" panose="020B0604020202020204" pitchFamily="34" charset="0"/>
              </a:rPr>
              <a:t>брдовит крај.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620374DE-351F-47FB-8C43-392FD605A9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65902" y="1622425"/>
            <a:ext cx="47244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Равно и равно</a:t>
            </a:r>
          </a:p>
          <a:p>
            <a:pPr marL="0" indent="0">
              <a:buNone/>
            </a:pP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травно и равно</a:t>
            </a:r>
          </a:p>
          <a:p>
            <a:pPr marL="0" indent="0">
              <a:buNone/>
            </a:pP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равно и травно</a:t>
            </a:r>
          </a:p>
          <a:p>
            <a:pPr marL="0" indent="0">
              <a:buNone/>
            </a:pP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травно и равно</a:t>
            </a:r>
          </a:p>
          <a:p>
            <a:pPr marL="0" indent="0">
              <a:buNone/>
            </a:pP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ни у пола брда </a:t>
            </a:r>
          </a:p>
          <a:p>
            <a:pPr marL="0" indent="0">
              <a:buNone/>
            </a:pP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да удари птица - </a:t>
            </a:r>
          </a:p>
          <a:p>
            <a:pPr marL="0" indent="0">
              <a:buNone/>
            </a:pP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ето насликана је</a:t>
            </a:r>
          </a:p>
          <a:p>
            <a:pPr marL="0" indent="0">
              <a:buNone/>
            </a:pPr>
            <a:r>
              <a:rPr lang="sr-Cyrl-RS" b="1" dirty="0">
                <a:latin typeface="Arial" panose="020B0604020202020204" pitchFamily="34" charset="0"/>
                <a:cs typeface="Arial" panose="020B0604020202020204" pitchFamily="34" charset="0"/>
              </a:rPr>
              <a:t>равница.</a:t>
            </a:r>
          </a:p>
          <a:p>
            <a:pPr marL="0" indent="0" algn="r">
              <a:buNone/>
            </a:pP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Драган Лукић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7728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9208E3-5A04-45E7-A74E-ACCE56398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0" y="723900"/>
            <a:ext cx="7874000" cy="13335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i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s-Cyrl-BA" sz="3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Рељеф</a:t>
            </a:r>
            <a:r>
              <a:rPr lang="bs-Cyrl-BA" sz="3600" dirty="0">
                <a:latin typeface="Arial" panose="020B0604020202020204" pitchFamily="34" charset="0"/>
                <a:cs typeface="Arial" panose="020B0604020202020204" pitchFamily="34" charset="0"/>
              </a:rPr>
              <a:t> је изглед земљишта са свим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s-Cyrl-BA" sz="3600" dirty="0">
                <a:latin typeface="Arial" panose="020B0604020202020204" pitchFamily="34" charset="0"/>
                <a:cs typeface="Arial" panose="020B0604020202020204" pitchFamily="34" charset="0"/>
              </a:rPr>
              <a:t>равнинама и неравнинама </a:t>
            </a:r>
            <a:br>
              <a:rPr lang="bs-Cyrl-BA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s-Cyrl-BA" sz="3600" dirty="0">
                <a:latin typeface="Arial" panose="020B0604020202020204" pitchFamily="34" charset="0"/>
                <a:cs typeface="Arial" panose="020B0604020202020204" pitchFamily="34" charset="0"/>
              </a:rPr>
              <a:t>( удубљења и узвишења)</a:t>
            </a:r>
            <a:r>
              <a:rPr lang="bs-Cyrl-BA" dirty="0"/>
              <a:t/>
            </a:r>
            <a:br>
              <a:rPr lang="bs-Cyrl-BA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30D5A4B-D840-4D27-AE16-A5EEC7D197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9000" y="2522537"/>
            <a:ext cx="7874000" cy="380206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CBD675B-235D-441B-8C83-97774E08BB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0600" y="5917857"/>
            <a:ext cx="800100" cy="21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862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967AC7-780B-4C23-95F9-22582E6FE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Рељеф чине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 descr="images12.jpeg">
            <a:extLst>
              <a:ext uri="{FF2B5EF4-FFF2-40B4-BE49-F238E27FC236}">
                <a16:creationId xmlns:a16="http://schemas.microsoft.com/office/drawing/2014/main" xmlns="" id="{E1E99F1F-3201-4DE0-A6CD-CFCA990757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2035175"/>
            <a:ext cx="10147300" cy="445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8B66C9B-DBB8-4884-89CE-0975B1F16DE3}"/>
              </a:ext>
            </a:extLst>
          </p:cNvPr>
          <p:cNvSpPr txBox="1"/>
          <p:nvPr/>
        </p:nvSpPr>
        <p:spPr>
          <a:xfrm>
            <a:off x="3028950" y="2961481"/>
            <a:ext cx="28956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x-none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узвишења</a:t>
            </a:r>
            <a:r>
              <a:rPr lang="x-none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627B8DD-61E1-4206-954F-0C6FCAE63909}"/>
              </a:ext>
            </a:extLst>
          </p:cNvPr>
          <p:cNvSpPr txBox="1"/>
          <p:nvPr/>
        </p:nvSpPr>
        <p:spPr>
          <a:xfrm>
            <a:off x="5924550" y="4111625"/>
            <a:ext cx="319405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r-Cyrl-C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и</a:t>
            </a:r>
          </a:p>
          <a:p>
            <a:pPr algn="ctr"/>
            <a:r>
              <a:rPr lang="x-none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удубљења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70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7700" y="495301"/>
            <a:ext cx="646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3200" b="1" dirty="0">
                <a:latin typeface="Arial" panose="020B0604020202020204" pitchFamily="34" charset="0"/>
                <a:cs typeface="Arial" panose="020B0604020202020204" pitchFamily="34" charset="0"/>
              </a:rPr>
              <a:t>РАВНИЦА је равно земљиште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9F9CE2E-E1D0-4D8A-A0F2-4C27297A6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7316" y="4299562"/>
            <a:ext cx="3778684" cy="20631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6033079-17F9-4FF7-9493-D4DA60B1F9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797" y="1273748"/>
            <a:ext cx="5707625" cy="30258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861D24A-F9D2-408A-8475-7C05D85ABA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1803400"/>
            <a:ext cx="5593149" cy="447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900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900" y="533401"/>
            <a:ext cx="113665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dirty="0"/>
              <a:t>		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bs-Cyrl-BA" sz="28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bs-Cyrl-BA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УДУБЉЕЊА</a:t>
            </a:r>
            <a:r>
              <a:rPr lang="bs-Cyrl-BA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s-Cyrl-BA" sz="2800" dirty="0">
                <a:latin typeface="Arial" panose="020B0604020202020204" pitchFamily="34" charset="0"/>
                <a:cs typeface="Arial" panose="020B0604020202020204" pitchFamily="34" charset="0"/>
              </a:rPr>
              <a:t>	          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bs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Ријечна долина 	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sr-Cyrl-RS" sz="2800" b="1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bs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лисура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bs-Cyrl-BA" sz="2800" dirty="0">
                <a:latin typeface="Arial" panose="020B0604020202020204" pitchFamily="34" charset="0"/>
                <a:cs typeface="Arial" panose="020B0604020202020204" pitchFamily="34" charset="0"/>
              </a:rPr>
              <a:t>здужено удубљење у земљи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bs-Cyrl-BA" sz="2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bs-Cyrl-BA" sz="2800" dirty="0">
                <a:latin typeface="Arial" panose="020B0604020202020204" pitchFamily="34" charset="0"/>
                <a:cs typeface="Arial" panose="020B0604020202020204" pitchFamily="34" charset="0"/>
              </a:rPr>
              <a:t>уска и дубока ријечна долина 						        стрмих страна</a:t>
            </a:r>
          </a:p>
          <a:p>
            <a:endParaRPr lang="bs-Cyrl-B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s-Cyrl-BA" dirty="0"/>
          </a:p>
          <a:p>
            <a:endParaRPr lang="bs-Cyrl-BA" dirty="0"/>
          </a:p>
          <a:p>
            <a:endParaRPr lang="bs-Cyrl-BA" dirty="0"/>
          </a:p>
          <a:p>
            <a:endParaRPr lang="bs-Cyrl-BA" dirty="0"/>
          </a:p>
          <a:p>
            <a:endParaRPr lang="bs-Cyrl-BA" dirty="0"/>
          </a:p>
          <a:p>
            <a:endParaRPr lang="en-US" dirty="0"/>
          </a:p>
          <a:p>
            <a:endParaRPr lang="bs-Cyrl-BA" dirty="0"/>
          </a:p>
          <a:p>
            <a:endParaRPr lang="bs-Cyrl-BA" dirty="0"/>
          </a:p>
          <a:p>
            <a:endParaRPr lang="bs-Cyrl-BA" dirty="0"/>
          </a:p>
          <a:p>
            <a:endParaRPr lang="bs-Cyrl-BA" dirty="0"/>
          </a:p>
          <a:p>
            <a:endParaRPr lang="bs-Cyrl-BA" dirty="0"/>
          </a:p>
          <a:p>
            <a:endParaRPr lang="en-US" dirty="0"/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 flipH="1">
            <a:off x="4076700" y="1013619"/>
            <a:ext cx="444500" cy="4341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6692902" y="1013619"/>
            <a:ext cx="520700" cy="4111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981" y="2892424"/>
            <a:ext cx="4939124" cy="3432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3203" y="2892424"/>
            <a:ext cx="5129624" cy="343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176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2700" y="838200"/>
            <a:ext cx="100965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b="1" i="1" dirty="0"/>
              <a:t>							</a:t>
            </a:r>
          </a:p>
          <a:p>
            <a:endParaRPr lang="bs-Cyrl-BA" dirty="0"/>
          </a:p>
          <a:p>
            <a:r>
              <a:rPr lang="bs-Cyrl-BA" dirty="0"/>
              <a:t>	</a:t>
            </a:r>
            <a:r>
              <a:rPr lang="bs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           БРДА	                      ПЛАНИНЕ</a:t>
            </a:r>
          </a:p>
          <a:p>
            <a:r>
              <a:rPr lang="bs-Cyrl-BA" sz="2800" dirty="0">
                <a:latin typeface="Arial" panose="020B0604020202020204" pitchFamily="34" charset="0"/>
                <a:cs typeface="Arial" panose="020B0604020202020204" pitchFamily="34" charset="0"/>
              </a:rPr>
              <a:t>	-мала узвишења		  - висока узвишења</a:t>
            </a:r>
          </a:p>
          <a:p>
            <a:endParaRPr lang="bs-Cyrl-BA" dirty="0"/>
          </a:p>
          <a:p>
            <a:endParaRPr lang="bs-Cyrl-BA" dirty="0"/>
          </a:p>
          <a:p>
            <a:endParaRPr lang="bs-Cyrl-BA" dirty="0"/>
          </a:p>
          <a:p>
            <a:endParaRPr lang="bs-Cyrl-BA" dirty="0"/>
          </a:p>
          <a:p>
            <a:endParaRPr lang="bs-Cyrl-BA" dirty="0"/>
          </a:p>
          <a:p>
            <a:endParaRPr lang="bs-Cyrl-BA" dirty="0"/>
          </a:p>
          <a:p>
            <a:endParaRPr lang="bs-Cyrl-BA" dirty="0"/>
          </a:p>
          <a:p>
            <a:endParaRPr lang="bs-Cyrl-BA" dirty="0"/>
          </a:p>
          <a:p>
            <a:endParaRPr lang="bs-Cyrl-BA" dirty="0"/>
          </a:p>
          <a:p>
            <a:endParaRPr lang="bs-Cyrl-BA" dirty="0"/>
          </a:p>
          <a:p>
            <a:endParaRPr lang="bs-Cyrl-BA" dirty="0"/>
          </a:p>
          <a:p>
            <a:endParaRPr lang="bs-Cyrl-BA" dirty="0"/>
          </a:p>
          <a:p>
            <a:endParaRPr lang="bs-Cyrl-BA" dirty="0"/>
          </a:p>
          <a:p>
            <a:endParaRPr lang="bs-Cyrl-BA" dirty="0"/>
          </a:p>
          <a:p>
            <a:endParaRPr lang="bs-Cyrl-BA" dirty="0"/>
          </a:p>
          <a:p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368800" y="944319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105652" y="1027331"/>
            <a:ext cx="3810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714" y="2498271"/>
            <a:ext cx="4849586" cy="36966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3201" y="2498271"/>
            <a:ext cx="4849586" cy="36612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73B39D8-6B1F-40A0-8CA9-606D51253170}"/>
              </a:ext>
            </a:extLst>
          </p:cNvPr>
          <p:cNvSpPr txBox="1"/>
          <p:nvPr/>
        </p:nvSpPr>
        <p:spPr>
          <a:xfrm>
            <a:off x="4368800" y="427955"/>
            <a:ext cx="3581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bs-Cyrl-BA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УЗВИШЕЊА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41103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5400" y="961529"/>
            <a:ext cx="54229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800" dirty="0">
                <a:latin typeface="Arial" panose="020B0604020202020204" pitchFamily="34" charset="0"/>
                <a:cs typeface="Arial" panose="020B0604020202020204" pitchFamily="34" charset="0"/>
              </a:rPr>
              <a:t>Свако узвишење има :</a:t>
            </a:r>
          </a:p>
          <a:p>
            <a:endParaRPr lang="bs-Cyrl-B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s-Cyrl-B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s-Cyrl-BA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Врх</a:t>
            </a:r>
            <a:r>
              <a:rPr lang="bs-Cyrl-BA" sz="2800" dirty="0">
                <a:latin typeface="Arial" panose="020B0604020202020204" pitchFamily="34" charset="0"/>
                <a:cs typeface="Arial" panose="020B0604020202020204" pitchFamily="34" charset="0"/>
              </a:rPr>
              <a:t>  - највиши дио </a:t>
            </a:r>
          </a:p>
          <a:p>
            <a:endParaRPr lang="bs-Cyrl-BA" sz="2800" dirty="0"/>
          </a:p>
          <a:p>
            <a:r>
              <a:rPr lang="bs-Cyrl-BA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Стране </a:t>
            </a:r>
            <a:r>
              <a:rPr lang="bs-Cyrl-BA" sz="2800" dirty="0">
                <a:latin typeface="Arial" panose="020B0604020202020204" pitchFamily="34" charset="0"/>
                <a:cs typeface="Arial" panose="020B0604020202020204" pitchFamily="34" charset="0"/>
              </a:rPr>
              <a:t> - дио између </a:t>
            </a:r>
          </a:p>
          <a:p>
            <a:r>
              <a:rPr lang="bs-Cyrl-BA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 подножја и врха</a:t>
            </a:r>
          </a:p>
          <a:p>
            <a:r>
              <a:rPr lang="bs-Cyrl-BA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Подножје</a:t>
            </a:r>
            <a:r>
              <a:rPr lang="bs-Cyrl-BA" sz="2800" dirty="0">
                <a:latin typeface="Arial" panose="020B0604020202020204" pitchFamily="34" charset="0"/>
                <a:cs typeface="Arial" panose="020B0604020202020204" pitchFamily="34" charset="0"/>
              </a:rPr>
              <a:t> - најнижи дио</a:t>
            </a:r>
          </a:p>
          <a:p>
            <a:pPr algn="ctr"/>
            <a:r>
              <a:rPr lang="bs-Cyrl-BA" dirty="0"/>
              <a:t>			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B963A82-E221-4617-8981-AA0374DCA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722" y="1454150"/>
            <a:ext cx="4873877" cy="36703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7D5A70BE-7B47-4172-9A3C-670A3567A6CD}"/>
              </a:ext>
            </a:extLst>
          </p:cNvPr>
          <p:cNvCxnSpPr>
            <a:cxnSpLocks/>
          </p:cNvCxnSpPr>
          <p:nvPr/>
        </p:nvCxnSpPr>
        <p:spPr>
          <a:xfrm>
            <a:off x="2298700" y="1454150"/>
            <a:ext cx="4076700" cy="1101473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96AB8508-3DF7-47E0-BFBA-99BD25DE0D4E}"/>
              </a:ext>
            </a:extLst>
          </p:cNvPr>
          <p:cNvCxnSpPr>
            <a:cxnSpLocks/>
          </p:cNvCxnSpPr>
          <p:nvPr/>
        </p:nvCxnSpPr>
        <p:spPr>
          <a:xfrm>
            <a:off x="1104900" y="2146300"/>
            <a:ext cx="5156200" cy="10287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FBC40C1B-B98C-4E2B-8323-4C7D530F27C7}"/>
              </a:ext>
            </a:extLst>
          </p:cNvPr>
          <p:cNvCxnSpPr>
            <a:cxnSpLocks/>
          </p:cNvCxnSpPr>
          <p:nvPr/>
        </p:nvCxnSpPr>
        <p:spPr>
          <a:xfrm>
            <a:off x="3200400" y="3276600"/>
            <a:ext cx="3175000" cy="7141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6218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401" y="2408177"/>
            <a:ext cx="67836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3600" b="1" dirty="0">
                <a:latin typeface="Arial" panose="020B0604020202020204" pitchFamily="34" charset="0"/>
                <a:cs typeface="Arial" panose="020B0604020202020204" pitchFamily="34" charset="0"/>
              </a:rPr>
              <a:t>Задатак за самосталан рад!</a:t>
            </a:r>
          </a:p>
          <a:p>
            <a:endParaRPr lang="bs-Cyrl-BA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s-Cyrl-BA" sz="3600" dirty="0">
                <a:latin typeface="Arial" panose="020B0604020202020204" pitchFamily="34" charset="0"/>
                <a:cs typeface="Arial" panose="020B0604020202020204" pitchFamily="34" charset="0"/>
              </a:rPr>
              <a:t>Опиши рељеф своје околине.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s-Cyrl-BA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0951F94-8752-4593-B946-17534239F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9486" y="1181101"/>
            <a:ext cx="3830014" cy="46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5160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110</Words>
  <Application>Microsoft Office PowerPoint</Application>
  <PresentationFormat>Custom</PresentationFormat>
  <Paragraphs>72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ПРИРОДА И ДРУШТВО Трећи разред</vt:lpstr>
      <vt:lpstr>Брдо до брда</vt:lpstr>
      <vt:lpstr> Рељеф је изглед земљишта са свим  равнинама и неравнинама  ( удубљења и узвишења) </vt:lpstr>
      <vt:lpstr>Рељеф чине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Mirjana Brkić</dc:creator>
  <cp:lastModifiedBy>Korisnik1</cp:lastModifiedBy>
  <cp:revision>20</cp:revision>
  <dcterms:created xsi:type="dcterms:W3CDTF">2020-11-26T10:27:11Z</dcterms:created>
  <dcterms:modified xsi:type="dcterms:W3CDTF">2020-11-30T13:57:47Z</dcterms:modified>
</cp:coreProperties>
</file>