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1603B-D7CE-4539-A359-D792A76F540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BE9D9-E81C-464C-94BD-2732E93D6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22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BE9D9-E81C-464C-94BD-2732E93D695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761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57150"/>
            <a:ext cx="2895600" cy="216694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16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165622"/>
            <a:ext cx="86868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582066"/>
            <a:ext cx="2819400" cy="495299"/>
          </a:xfrm>
        </p:spPr>
        <p:txBody>
          <a:bodyPr>
            <a:normAutofit/>
          </a:bodyPr>
          <a:lstStyle/>
          <a:p>
            <a:pPr algn="ctr"/>
            <a:r>
              <a:rPr lang="bs-Cyrl-BA" sz="2400" b="1" dirty="0" smtClean="0"/>
              <a:t>Васкрсење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4999" y="3451476"/>
            <a:ext cx="5486400" cy="381000"/>
          </a:xfrm>
        </p:spPr>
        <p:txBody>
          <a:bodyPr>
            <a:normAutofit/>
          </a:bodyPr>
          <a:lstStyle/>
          <a:p>
            <a:pPr algn="ctr"/>
            <a:r>
              <a:rPr lang="bs-Cyrl-BA" sz="1600" b="1" i="1" dirty="0" smtClean="0"/>
              <a:t>„</a:t>
            </a:r>
            <a:r>
              <a:rPr lang="bs-Cyrl-BA" sz="1600" b="1" dirty="0" smtClean="0"/>
              <a:t>Ако </a:t>
            </a:r>
            <a:r>
              <a:rPr lang="bs-Cyrl-BA" sz="1600" b="1" dirty="0" smtClean="0"/>
              <a:t>Христос није устао узалуд </a:t>
            </a:r>
            <a:r>
              <a:rPr lang="bs-Cyrl-BA" sz="1600" b="1" dirty="0" smtClean="0"/>
              <a:t>је вјера наша.</a:t>
            </a:r>
            <a:r>
              <a:rPr lang="bs-Cyrl-BA" sz="1600" b="1" i="1" dirty="0" smtClean="0"/>
              <a:t>” </a:t>
            </a:r>
            <a:r>
              <a:rPr lang="bs-Cyrl-BA" sz="1600" b="1" dirty="0" smtClean="0"/>
              <a:t>(1.Кор 15,17)</a:t>
            </a:r>
            <a:endParaRPr lang="en-US" sz="1600" b="1" dirty="0"/>
          </a:p>
        </p:txBody>
      </p:sp>
      <p:pic>
        <p:nvPicPr>
          <p:cNvPr id="1026" name="Picture 2" descr="C:\Users\ZM\Desktop\download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276350"/>
            <a:ext cx="3047999" cy="1991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65622"/>
            <a:ext cx="8077200" cy="3006328"/>
          </a:xfrm>
        </p:spPr>
        <p:txBody>
          <a:bodyPr>
            <a:normAutofit/>
          </a:bodyPr>
          <a:lstStyle/>
          <a:p>
            <a:r>
              <a:rPr lang="bs-Cyrl-BA" sz="1600" dirty="0" smtClean="0"/>
              <a:t>Главно учење хришћанства је да је Христос васкрсао из мртвих.</a:t>
            </a:r>
          </a:p>
          <a:p>
            <a:r>
              <a:rPr lang="bs-Cyrl-BA" sz="1600" dirty="0" smtClean="0"/>
              <a:t>Вјера у </a:t>
            </a:r>
            <a:r>
              <a:rPr lang="bs-Cyrl-BA" sz="1600" dirty="0" smtClean="0"/>
              <a:t>Васкрсење </a:t>
            </a:r>
            <a:r>
              <a:rPr lang="bs-Cyrl-BA" sz="1600" dirty="0" smtClean="0"/>
              <a:t>Христово чини суштину црквеног богослужења, проповиједања и духовног живота.</a:t>
            </a:r>
          </a:p>
          <a:p>
            <a:r>
              <a:rPr lang="bs-Cyrl-BA" sz="1600" dirty="0" smtClean="0"/>
              <a:t>У </a:t>
            </a:r>
            <a:r>
              <a:rPr lang="bs-Cyrl-BA" sz="1600" dirty="0"/>
              <a:t>С</a:t>
            </a:r>
            <a:r>
              <a:rPr lang="bs-Cyrl-BA" sz="1600" dirty="0" smtClean="0"/>
              <a:t>вом Васкрсењу </a:t>
            </a:r>
            <a:r>
              <a:rPr lang="bs-Cyrl-BA" sz="1600" dirty="0" smtClean="0"/>
              <a:t>Христос је у новом и прослављеном обличју.</a:t>
            </a:r>
          </a:p>
          <a:p>
            <a:r>
              <a:rPr lang="bs-Cyrl-BA" sz="1600" dirty="0" smtClean="0"/>
              <a:t>Појављује се на разним мјестима.</a:t>
            </a:r>
          </a:p>
          <a:p>
            <a:r>
              <a:rPr lang="bs-Cyrl-BA" sz="1600" dirty="0" smtClean="0"/>
              <a:t>Ученици га тешко препознају.</a:t>
            </a:r>
          </a:p>
          <a:p>
            <a:r>
              <a:rPr lang="bs-Cyrl-BA" sz="1600" dirty="0" smtClean="0"/>
              <a:t>Он са </a:t>
            </a:r>
            <a:r>
              <a:rPr lang="bs-Cyrl-BA" sz="1600" dirty="0"/>
              <a:t>А</a:t>
            </a:r>
            <a:r>
              <a:rPr lang="bs-Cyrl-BA" sz="1600" dirty="0" smtClean="0"/>
              <a:t>постолима </a:t>
            </a:r>
            <a:r>
              <a:rPr lang="bs-Cyrl-BA" sz="1600" dirty="0" smtClean="0"/>
              <a:t>једе.</a:t>
            </a:r>
          </a:p>
          <a:p>
            <a:r>
              <a:rPr lang="bs-Cyrl-BA" sz="1600" dirty="0" smtClean="0"/>
              <a:t>Дозвољава да </a:t>
            </a:r>
            <a:r>
              <a:rPr lang="bs-Cyrl-BA" sz="1600" dirty="0" smtClean="0"/>
              <a:t>Га </a:t>
            </a:r>
            <a:r>
              <a:rPr lang="bs-Cyrl-BA" sz="1600" dirty="0" smtClean="0"/>
              <a:t>додирну.</a:t>
            </a:r>
          </a:p>
          <a:p>
            <a:r>
              <a:rPr lang="bs-Cyrl-BA" sz="1600" dirty="0" smtClean="0"/>
              <a:t>Након јављања постаје невидљив.</a:t>
            </a:r>
          </a:p>
          <a:p>
            <a:r>
              <a:rPr lang="bs-Cyrl-BA" sz="1600" dirty="0" smtClean="0"/>
              <a:t>Христова људска природа која је васкрсла пуна је живота и свега божанског.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65622"/>
            <a:ext cx="6172200" cy="720328"/>
          </a:xfrm>
        </p:spPr>
        <p:txBody>
          <a:bodyPr>
            <a:normAutofit/>
          </a:bodyPr>
          <a:lstStyle/>
          <a:p>
            <a:r>
              <a:rPr lang="bs-Cyrl-BA" sz="1600" dirty="0" smtClean="0"/>
              <a:t>Једанаест одломака из Јеванђеља говоре о овим догађајима.</a:t>
            </a:r>
          </a:p>
          <a:p>
            <a:r>
              <a:rPr lang="bs-Cyrl-BA" sz="1600" dirty="0" smtClean="0"/>
              <a:t>Њих зовемо </a:t>
            </a:r>
            <a:r>
              <a:rPr lang="bs-Cyrl-BA" sz="1600" b="1" dirty="0" smtClean="0"/>
              <a:t>Васкрсна </a:t>
            </a:r>
            <a:r>
              <a:rPr lang="bs-Cyrl-BA" sz="1600" b="1" dirty="0" smtClean="0"/>
              <a:t>Јеванђеља</a:t>
            </a:r>
            <a:r>
              <a:rPr lang="bs-Cyrl-BA" sz="1600" dirty="0" smtClean="0"/>
              <a:t>.</a:t>
            </a:r>
          </a:p>
          <a:p>
            <a:pPr>
              <a:buNone/>
            </a:pPr>
            <a:endParaRPr lang="en-US" sz="1600" dirty="0"/>
          </a:p>
        </p:txBody>
      </p:sp>
      <p:pic>
        <p:nvPicPr>
          <p:cNvPr id="1026" name="Picture 2" descr="C:\Users\ZM\Desktop\download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038350"/>
            <a:ext cx="4572000" cy="2592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65622"/>
            <a:ext cx="8686800" cy="2244328"/>
          </a:xfrm>
        </p:spPr>
        <p:txBody>
          <a:bodyPr>
            <a:normAutofit/>
          </a:bodyPr>
          <a:lstStyle/>
          <a:p>
            <a:r>
              <a:rPr lang="bs-Cyrl-BA" sz="1600" dirty="0" smtClean="0"/>
              <a:t>Седмо и осмо </a:t>
            </a:r>
            <a:r>
              <a:rPr lang="bs-Cyrl-BA" sz="1600" dirty="0" smtClean="0"/>
              <a:t>Васкрсно </a:t>
            </a:r>
            <a:r>
              <a:rPr lang="bs-Cyrl-BA" sz="1600" dirty="0" smtClean="0"/>
              <a:t>Јеванђеље, из Јеванђеља по </a:t>
            </a:r>
            <a:r>
              <a:rPr lang="bs-Cyrl-BA" sz="1600" dirty="0" smtClean="0"/>
              <a:t>Јовану, </a:t>
            </a:r>
            <a:r>
              <a:rPr lang="bs-Cyrl-BA" sz="1600" dirty="0" smtClean="0"/>
              <a:t>веома сликовито говоре о </a:t>
            </a:r>
            <a:r>
              <a:rPr lang="bs-Cyrl-BA" sz="1600" dirty="0"/>
              <a:t>В</a:t>
            </a:r>
            <a:r>
              <a:rPr lang="bs-Cyrl-BA" sz="1600" dirty="0" smtClean="0"/>
              <a:t>аскрсењу </a:t>
            </a:r>
            <a:r>
              <a:rPr lang="bs-Cyrl-BA" sz="1600" dirty="0" smtClean="0"/>
              <a:t>Христовом.</a:t>
            </a:r>
          </a:p>
          <a:p>
            <a:r>
              <a:rPr lang="bs-Cyrl-BA" sz="1600" dirty="0" smtClean="0"/>
              <a:t>Марија Магдалина долази у </a:t>
            </a:r>
            <a:r>
              <a:rPr lang="bs-Cyrl-BA" sz="1600" dirty="0" smtClean="0"/>
              <a:t>недјељно </a:t>
            </a:r>
            <a:r>
              <a:rPr lang="bs-Cyrl-BA" sz="1600" dirty="0" smtClean="0"/>
              <a:t>рано јутро на Христов гроб и налази камен одваљен од гроба.</a:t>
            </a:r>
          </a:p>
          <a:p>
            <a:r>
              <a:rPr lang="bs-Cyrl-BA" sz="1600" dirty="0" smtClean="0"/>
              <a:t>Она зове </a:t>
            </a:r>
            <a:r>
              <a:rPr lang="bs-Cyrl-BA" sz="1600" dirty="0" smtClean="0"/>
              <a:t>Апостола </a:t>
            </a:r>
            <a:r>
              <a:rPr lang="bs-Cyrl-BA" sz="1600" dirty="0" smtClean="0"/>
              <a:t>Петра и ученике који су видјели да је гроб празан и у њему су нашли само покрове од платна у које је Христос био умотан.</a:t>
            </a:r>
          </a:p>
          <a:p>
            <a:r>
              <a:rPr lang="bs-Cyrl-BA" sz="1600" dirty="0" smtClean="0"/>
              <a:t>Када се окренула Марија Магдалина је видјела човјека кога није познавала.</a:t>
            </a:r>
          </a:p>
          <a:p>
            <a:r>
              <a:rPr lang="bs-Cyrl-BA" sz="1600" dirty="0" smtClean="0"/>
              <a:t>Када јој се обратио њеним именом препознала је </a:t>
            </a:r>
            <a:r>
              <a:rPr lang="bs-Cyrl-BA" sz="1600" dirty="0" smtClean="0"/>
              <a:t>Васкрслог </a:t>
            </a:r>
            <a:r>
              <a:rPr lang="bs-Cyrl-BA" sz="1600" dirty="0" smtClean="0"/>
              <a:t>Господа.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ZM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819150"/>
            <a:ext cx="3275705" cy="3967840"/>
          </a:xfrm>
          <a:prstGeom prst="rect">
            <a:avLst/>
          </a:prstGeom>
          <a:noFill/>
        </p:spPr>
      </p:pic>
      <p:pic>
        <p:nvPicPr>
          <p:cNvPr id="2051" name="Picture 3" descr="C:\Users\ZM\Desktop\download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220792"/>
            <a:ext cx="4710112" cy="3164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82694"/>
            <a:ext cx="2819400" cy="628650"/>
          </a:xfrm>
        </p:spPr>
        <p:txBody>
          <a:bodyPr>
            <a:normAutofit/>
          </a:bodyPr>
          <a:lstStyle/>
          <a:p>
            <a:pPr algn="ctr"/>
            <a:r>
              <a:rPr lang="bs-Cyrl-BA" sz="2000" b="1" dirty="0" smtClean="0"/>
              <a:t>ЗАНИМЉИВОСТ: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750"/>
            <a:ext cx="8686800" cy="1253728"/>
          </a:xfrm>
        </p:spPr>
        <p:txBody>
          <a:bodyPr>
            <a:normAutofit/>
          </a:bodyPr>
          <a:lstStyle/>
          <a:p>
            <a:r>
              <a:rPr lang="bs-Cyrl-BA" sz="1600" dirty="0" smtClean="0"/>
              <a:t>Догађај Васкрсења је опјеван у многим богослужбеним пјесмама које се налазе у Осмогласнику и Пентикостару.</a:t>
            </a:r>
          </a:p>
          <a:p>
            <a:r>
              <a:rPr lang="bs-Cyrl-BA" sz="1600" dirty="0" smtClean="0"/>
              <a:t>Једна од најљепших фресака на </a:t>
            </a:r>
            <a:r>
              <a:rPr lang="bs-Cyrl-BA" sz="1600" dirty="0" smtClean="0"/>
              <a:t>свијету, </a:t>
            </a:r>
            <a:r>
              <a:rPr lang="bs-Cyrl-BA" sz="1600" dirty="0" smtClean="0"/>
              <a:t>која изображава Васкрсење </a:t>
            </a:r>
            <a:r>
              <a:rPr lang="bs-Cyrl-BA" sz="1600" dirty="0" smtClean="0"/>
              <a:t>Христово, </a:t>
            </a:r>
            <a:r>
              <a:rPr lang="bs-Cyrl-BA" sz="1600" dirty="0" smtClean="0"/>
              <a:t>налази се у манастиру Милешева код Пријепоља и позната је под именом </a:t>
            </a:r>
            <a:r>
              <a:rPr lang="bs-Cyrl-BA" sz="1600" dirty="0" smtClean="0"/>
              <a:t>„</a:t>
            </a:r>
            <a:r>
              <a:rPr lang="bs-Cyrl-BA" sz="1600" b="1" dirty="0" smtClean="0"/>
              <a:t>Бели </a:t>
            </a:r>
            <a:r>
              <a:rPr lang="bs-Cyrl-BA" sz="1600" b="1" dirty="0" smtClean="0"/>
              <a:t>анђео</a:t>
            </a:r>
            <a:r>
              <a:rPr lang="bs-Cyrl-BA" sz="1600" dirty="0" smtClean="0"/>
              <a:t>.”</a:t>
            </a:r>
            <a:endParaRPr lang="en-US" sz="1600" dirty="0"/>
          </a:p>
        </p:txBody>
      </p:sp>
      <p:pic>
        <p:nvPicPr>
          <p:cNvPr id="3074" name="Picture 2" descr="C:\Users\ZM\Desktop\download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495550"/>
            <a:ext cx="4121150" cy="2329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200150"/>
            <a:ext cx="1828800" cy="628650"/>
          </a:xfrm>
        </p:spPr>
        <p:txBody>
          <a:bodyPr>
            <a:normAutofit/>
          </a:bodyPr>
          <a:lstStyle/>
          <a:p>
            <a:pPr algn="ctr"/>
            <a:r>
              <a:rPr lang="bs-Cyrl-BA" sz="2000" b="1" dirty="0" smtClean="0"/>
              <a:t>ЗАДАТАК: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14550"/>
            <a:ext cx="58674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Cyrl-BA" sz="2000" dirty="0" smtClean="0"/>
              <a:t>1. </a:t>
            </a:r>
            <a:r>
              <a:rPr lang="bs-Cyrl-BA" sz="2000" dirty="0" smtClean="0"/>
              <a:t>Одговори </a:t>
            </a:r>
            <a:r>
              <a:rPr lang="bs-Cyrl-BA" sz="2000" dirty="0" smtClean="0"/>
              <a:t>на питања </a:t>
            </a:r>
            <a:r>
              <a:rPr lang="bs-Cyrl-BA" sz="2000" dirty="0" smtClean="0"/>
              <a:t>у уџбенику </a:t>
            </a:r>
            <a:r>
              <a:rPr lang="bs-Cyrl-BA" sz="2000" dirty="0" smtClean="0"/>
              <a:t>на </a:t>
            </a:r>
            <a:r>
              <a:rPr lang="bs-Cyrl-BA" sz="2000" dirty="0" smtClean="0"/>
              <a:t>страни </a:t>
            </a:r>
            <a:r>
              <a:rPr lang="bs-Cyrl-BA" sz="2000" dirty="0" smtClean="0"/>
              <a:t>45</a:t>
            </a:r>
            <a:r>
              <a:rPr lang="bs-Cyrl-BA" sz="2000" dirty="0"/>
              <a:t>!</a:t>
            </a:r>
            <a:endParaRPr lang="bs-Cyrl-BA" sz="2000" dirty="0" smtClean="0"/>
          </a:p>
          <a:p>
            <a:pPr marL="0" indent="0">
              <a:buNone/>
            </a:pPr>
            <a:r>
              <a:rPr lang="bs-Cyrl-BA" sz="2000" dirty="0" smtClean="0"/>
              <a:t>2. У радној свесци уради </a:t>
            </a:r>
            <a:r>
              <a:rPr lang="bs-Cyrl-BA" sz="2000" dirty="0" smtClean="0"/>
              <a:t>задатак на страни </a:t>
            </a:r>
            <a:r>
              <a:rPr lang="bs-Cyrl-BA" sz="2000" dirty="0" smtClean="0"/>
              <a:t>18!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</TotalTime>
  <Words>262</Words>
  <Application>Microsoft Office PowerPoint</Application>
  <PresentationFormat>On-screen Show (16:9)</PresentationFormat>
  <Paragraphs>25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Franklin Gothic Book</vt:lpstr>
      <vt:lpstr>Franklin Gothic Medium</vt:lpstr>
      <vt:lpstr>Wingdings 2</vt:lpstr>
      <vt:lpstr>Trek</vt:lpstr>
      <vt:lpstr>Васкрсење</vt:lpstr>
      <vt:lpstr>PowerPoint Presentation</vt:lpstr>
      <vt:lpstr>PowerPoint Presentation</vt:lpstr>
      <vt:lpstr>PowerPoint Presentation</vt:lpstr>
      <vt:lpstr>PowerPoint Presentation</vt:lpstr>
      <vt:lpstr>ЗАНИМЉИВОСТ:</vt:lpstr>
      <vt:lpstr>ЗАДАТАК: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Васкрсење</dc:title>
  <dc:creator>ZM</dc:creator>
  <cp:lastModifiedBy>39. Slavoljub Lukic</cp:lastModifiedBy>
  <cp:revision>6</cp:revision>
  <dcterms:created xsi:type="dcterms:W3CDTF">2006-08-16T00:00:00Z</dcterms:created>
  <dcterms:modified xsi:type="dcterms:W3CDTF">2020-12-05T10:29:59Z</dcterms:modified>
</cp:coreProperties>
</file>