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767" autoAdjust="0"/>
  </p:normalViewPr>
  <p:slideViewPr>
    <p:cSldViewPr>
      <p:cViewPr varScale="1">
        <p:scale>
          <a:sx n="92" d="100"/>
          <a:sy n="92" d="100"/>
        </p:scale>
        <p:origin x="-75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5CEB6-1767-4FB3-AAA3-3C3660A248CB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CAB92-44CD-429A-89EA-0885C1D7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CAB92-44CD-429A-89EA-0885C1D72A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321453"/>
            <a:ext cx="7772400" cy="2411033"/>
          </a:xfrm>
        </p:spPr>
        <p:txBody>
          <a:bodyPr>
            <a:normAutofit/>
          </a:bodyPr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Mein Lieblingsort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BA" dirty="0" smtClean="0"/>
              <a:t>Lehrbuch, Seite 21.</a:t>
            </a:r>
            <a:br>
              <a:rPr lang="sr-Latn-BA" dirty="0" smtClean="0"/>
            </a:br>
            <a:endParaRPr lang="en-US" dirty="0"/>
          </a:p>
        </p:txBody>
      </p:sp>
      <p:pic>
        <p:nvPicPr>
          <p:cNvPr id="4" name="Content Placeholder 3" descr="20201203_1536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642924"/>
            <a:ext cx="4786346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Unbekannte W</a:t>
            </a:r>
            <a:r>
              <a:rPr lang="de-DE" dirty="0" smtClean="0"/>
              <a:t>ö</a:t>
            </a:r>
            <a:r>
              <a:rPr lang="sr-Latn-BA" dirty="0" smtClean="0"/>
              <a:t>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der Parkplatz, die Parkplätze – parking</a:t>
            </a:r>
          </a:p>
          <a:p>
            <a:r>
              <a:rPr lang="de-DE" dirty="0" smtClean="0"/>
              <a:t>gehören zu – pripadati u </a:t>
            </a:r>
          </a:p>
          <a:p>
            <a:r>
              <a:rPr lang="de-DE" dirty="0" smtClean="0"/>
              <a:t>besonders schön – naro</a:t>
            </a:r>
            <a:r>
              <a:rPr lang="sr-Latn-BA" dirty="0" smtClean="0"/>
              <a:t>č</a:t>
            </a:r>
            <a:r>
              <a:rPr lang="de-DE" dirty="0" smtClean="0"/>
              <a:t>ito lijepo</a:t>
            </a:r>
            <a:endParaRPr lang="sr-Latn-BA" dirty="0"/>
          </a:p>
          <a:p>
            <a:r>
              <a:rPr lang="de-DE" dirty="0" smtClean="0"/>
              <a:t>sich treffen – sastati  se</a:t>
            </a:r>
          </a:p>
          <a:p>
            <a:r>
              <a:rPr lang="sr-Latn-BA" dirty="0" smtClean="0"/>
              <a:t>e</a:t>
            </a:r>
            <a:r>
              <a:rPr lang="de-DE" dirty="0" smtClean="0"/>
              <a:t>rzählen von – pri</a:t>
            </a:r>
            <a:r>
              <a:rPr lang="sr-Latn-BA" dirty="0" smtClean="0"/>
              <a:t>č</a:t>
            </a:r>
            <a:r>
              <a:rPr lang="de-DE" dirty="0" smtClean="0"/>
              <a:t>ati o </a:t>
            </a:r>
            <a:endParaRPr lang="sr-Latn-BA" dirty="0" smtClean="0"/>
          </a:p>
          <a:p>
            <a:r>
              <a:rPr lang="sr-Latn-BA" dirty="0" smtClean="0"/>
              <a:t>doof – glup</a:t>
            </a:r>
          </a:p>
          <a:p>
            <a:r>
              <a:rPr lang="sr-Latn-BA" smtClean="0"/>
              <a:t>holen </a:t>
            </a:r>
            <a:r>
              <a:rPr lang="sr-Latn-BA" dirty="0" smtClean="0"/>
              <a:t>– donijeti</a:t>
            </a:r>
          </a:p>
          <a:p>
            <a:r>
              <a:rPr lang="sr-Latn-BA" dirty="0" smtClean="0"/>
              <a:t>spazieren gehen – ići u šetnju</a:t>
            </a:r>
          </a:p>
          <a:p>
            <a:r>
              <a:rPr lang="de-DE" dirty="0" smtClean="0"/>
              <a:t>d</a:t>
            </a:r>
            <a:r>
              <a:rPr lang="sr-Latn-BA" dirty="0" smtClean="0"/>
              <a:t>ie Bank. </a:t>
            </a:r>
            <a:r>
              <a:rPr lang="de-DE" dirty="0" smtClean="0"/>
              <a:t>d</a:t>
            </a:r>
            <a:r>
              <a:rPr lang="sr-Latn-BA" dirty="0" smtClean="0"/>
              <a:t>ie B</a:t>
            </a:r>
            <a:r>
              <a:rPr lang="de-DE" dirty="0" smtClean="0"/>
              <a:t>ä</a:t>
            </a:r>
            <a:r>
              <a:rPr lang="sr-Latn-BA" dirty="0" smtClean="0"/>
              <a:t>nke – </a:t>
            </a:r>
            <a:r>
              <a:rPr lang="de-DE" dirty="0" smtClean="0"/>
              <a:t>klupa</a:t>
            </a:r>
          </a:p>
          <a:p>
            <a:r>
              <a:rPr lang="de-DE" dirty="0" smtClean="0"/>
              <a:t>Unsinn machen – praviti gluposti</a:t>
            </a:r>
          </a:p>
          <a:p>
            <a:r>
              <a:rPr lang="de-DE" dirty="0" smtClean="0"/>
              <a:t>aufhängen -  objesiti</a:t>
            </a:r>
          </a:p>
          <a:p>
            <a:r>
              <a:rPr lang="de-DE" dirty="0" smtClean="0"/>
              <a:t>der Flohmarkt – buvlja pijaca</a:t>
            </a:r>
          </a:p>
          <a:p>
            <a:r>
              <a:rPr lang="de-DE" dirty="0"/>
              <a:t>d</a:t>
            </a:r>
            <a:r>
              <a:rPr lang="de-DE" dirty="0" smtClean="0"/>
              <a:t>ie Sachen verkaufen -  prodavati stvari</a:t>
            </a:r>
          </a:p>
          <a:p>
            <a:endParaRPr lang="sr-Latn-BA" dirty="0" smtClean="0"/>
          </a:p>
          <a:p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Die </a:t>
            </a:r>
            <a:r>
              <a:rPr lang="de-DE" dirty="0" smtClean="0"/>
              <a:t>Übung</a:t>
            </a:r>
            <a:r>
              <a:rPr lang="de-DE" dirty="0" smtClean="0"/>
              <a:t>: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smtClean="0"/>
              <a:t>Beantworte die Fragen.</a:t>
            </a:r>
          </a:p>
          <a:p>
            <a:pPr marL="514350" indent="-514350">
              <a:buAutoNum type="arabicPeriod"/>
            </a:pPr>
            <a:r>
              <a:rPr lang="de-DE" dirty="0" smtClean="0"/>
              <a:t>Was ist der Lieblingsort von diesen Jugendlichen?</a:t>
            </a:r>
          </a:p>
          <a:p>
            <a:pPr marL="514350" indent="-514350">
              <a:buAutoNum type="arabicPeriod"/>
            </a:pPr>
            <a:r>
              <a:rPr lang="de-DE" dirty="0" smtClean="0"/>
              <a:t>Wann treffen sich die Jugendlichen hier?</a:t>
            </a:r>
          </a:p>
          <a:p>
            <a:pPr marL="514350" indent="-514350">
              <a:buAutoNum type="arabicPeriod"/>
            </a:pPr>
            <a:r>
              <a:rPr lang="de-DE" dirty="0" smtClean="0"/>
              <a:t>Was kann man hier machen?</a:t>
            </a:r>
          </a:p>
          <a:p>
            <a:pPr marL="514350" indent="-514350">
              <a:buAutoNum type="arabicPeriod"/>
            </a:pPr>
            <a:r>
              <a:rPr lang="de-DE" dirty="0" smtClean="0"/>
              <a:t>Was gefällt ihnen am Parkplatz?</a:t>
            </a:r>
          </a:p>
          <a:p>
            <a:pPr marL="514350" indent="-514350">
              <a:buAutoNum type="arabicPeriod"/>
            </a:pPr>
            <a:r>
              <a:rPr lang="de-DE" dirty="0" smtClean="0"/>
              <a:t>Wie fühlen sie sich hier?</a:t>
            </a:r>
          </a:p>
          <a:p>
            <a:pPr marL="514350" indent="-514350">
              <a:buNone/>
            </a:pPr>
            <a:endParaRPr lang="de-DE" dirty="0"/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BA" dirty="0" smtClean="0"/>
              <a:t>Die </a:t>
            </a:r>
            <a:r>
              <a:rPr lang="de-DE" dirty="0" smtClean="0"/>
              <a:t>Lösung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de-DE" dirty="0" smtClean="0"/>
              <a:t>Ihr Lieblingsort ist ein großer Parkplatz.</a:t>
            </a:r>
          </a:p>
          <a:p>
            <a:pPr marL="514350" indent="-514350">
              <a:buAutoNum type="arabicPeriod"/>
            </a:pPr>
            <a:r>
              <a:rPr lang="de-DE" dirty="0" smtClean="0"/>
              <a:t>Sie treffen sich nach der Schule hier.</a:t>
            </a:r>
          </a:p>
          <a:p>
            <a:pPr marL="514350" indent="-514350">
              <a:buAutoNum type="arabicPeriod"/>
            </a:pPr>
            <a:r>
              <a:rPr lang="de-DE" dirty="0" smtClean="0"/>
              <a:t>Sie können hier reden, auf den Bänken sitzen, spazieren gehen, Unsinn machen usw.</a:t>
            </a:r>
          </a:p>
          <a:p>
            <a:pPr marL="514350" indent="-514350">
              <a:buAutoNum type="arabicPeriod"/>
            </a:pPr>
            <a:r>
              <a:rPr lang="de-DE" dirty="0" smtClean="0"/>
              <a:t>Hier gefällt ihnen der Flohmarkt, wo man verschiedene Sachen verkauft.</a:t>
            </a:r>
          </a:p>
          <a:p>
            <a:pPr marL="514350" indent="-514350">
              <a:buAutoNum type="arabicPeriod"/>
            </a:pPr>
            <a:r>
              <a:rPr lang="de-DE" dirty="0" smtClean="0"/>
              <a:t>Sie fühlen sich hier sehr schön.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Die </a:t>
            </a:r>
            <a:r>
              <a:rPr lang="de-DE" dirty="0" smtClean="0"/>
              <a:t>Hausaufgabe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sz="2800" i="1" dirty="0" smtClean="0"/>
              <a:t>Beantworte die Fragen:</a:t>
            </a:r>
          </a:p>
          <a:p>
            <a:pPr marL="514350" indent="-514350">
              <a:buAutoNum type="arabicPeriod"/>
            </a:pPr>
            <a:r>
              <a:rPr lang="de-DE" dirty="0" smtClean="0"/>
              <a:t>Hast du ein Lieblingsort?</a:t>
            </a:r>
          </a:p>
          <a:p>
            <a:pPr marL="514350" indent="-514350">
              <a:buAutoNum type="arabicPeriod"/>
            </a:pPr>
            <a:r>
              <a:rPr lang="de-DE" dirty="0" smtClean="0"/>
              <a:t>Wie oft bist du da?</a:t>
            </a:r>
          </a:p>
          <a:p>
            <a:pPr marL="514350" indent="-514350">
              <a:buAutoNum type="arabicPeriod"/>
            </a:pPr>
            <a:r>
              <a:rPr lang="de-DE" dirty="0" smtClean="0"/>
              <a:t>Was kannst du da machen?</a:t>
            </a:r>
          </a:p>
          <a:p>
            <a:pPr marL="514350" indent="-514350">
              <a:buAutoNum type="arabicPeriod"/>
            </a:pPr>
            <a:r>
              <a:rPr lang="de-DE" dirty="0" smtClean="0"/>
              <a:t>Wie fühlst du dich da?</a:t>
            </a:r>
          </a:p>
          <a:p>
            <a:pPr marL="514350" indent="-514350">
              <a:buAutoNum type="arabicPeriod"/>
            </a:pPr>
            <a:r>
              <a:rPr lang="de-DE" dirty="0" smtClean="0"/>
              <a:t>Was gefällt dir da?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BA" b="1" i="1" dirty="0" smtClean="0">
                <a:solidFill>
                  <a:schemeClr val="accent2">
                    <a:lumMod val="50000"/>
                  </a:schemeClr>
                </a:solidFill>
              </a:rPr>
              <a:t>Danke sch</a:t>
            </a:r>
            <a:r>
              <a:rPr lang="de-DE" b="1" i="1" dirty="0" smtClean="0">
                <a:solidFill>
                  <a:schemeClr val="accent2">
                    <a:lumMod val="50000"/>
                  </a:schemeClr>
                </a:solidFill>
              </a:rPr>
              <a:t>ön!</a:t>
            </a:r>
          </a:p>
          <a:p>
            <a:pPr algn="ctr">
              <a:buNone/>
            </a:pPr>
            <a:endParaRPr lang="de-DE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de-DE" sz="4800" b="1" i="1" dirty="0" smtClean="0">
                <a:solidFill>
                  <a:srgbClr val="FF0000"/>
                </a:solidFill>
              </a:rPr>
              <a:t>Tschüs!</a:t>
            </a:r>
          </a:p>
          <a:p>
            <a:pPr algn="ctr">
              <a:buNone/>
            </a:pP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221</Words>
  <Application>Microsoft Office PowerPoint</Application>
  <PresentationFormat>On-screen Show (16:9)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Mein Lieblingsort</vt:lpstr>
      <vt:lpstr>Lehrbuch, Seite 21. </vt:lpstr>
      <vt:lpstr>Unbekannte Wörter</vt:lpstr>
      <vt:lpstr>Die Übung: </vt:lpstr>
      <vt:lpstr>Die Lösung:</vt:lpstr>
      <vt:lpstr>Die Hausaufgabe: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Lieblingsort</dc:title>
  <dc:creator>ZM</dc:creator>
  <cp:lastModifiedBy>ZM</cp:lastModifiedBy>
  <cp:revision>12</cp:revision>
  <dcterms:created xsi:type="dcterms:W3CDTF">2020-12-03T14:10:54Z</dcterms:created>
  <dcterms:modified xsi:type="dcterms:W3CDTF">2020-12-04T14:46:59Z</dcterms:modified>
</cp:coreProperties>
</file>