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Cyrl-BA" dirty="0" smtClean="0"/>
              <a:t>Српски језик 3. разред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2400" dirty="0" smtClean="0"/>
              <a:t>ЗНATE ЛИ ШTA JE TO ПРAВO </a:t>
            </a:r>
            <a:r>
              <a:rPr lang="sr-Latn-BA" sz="2400" dirty="0" smtClean="0"/>
              <a:t>ПРИJATE</a:t>
            </a:r>
            <a:r>
              <a:rPr lang="sr-Cyrl-RS" sz="2400" dirty="0" smtClean="0"/>
              <a:t>Љ</a:t>
            </a:r>
            <a:r>
              <a:rPr lang="sr-Latn-BA" sz="2400" dirty="0" smtClean="0"/>
              <a:t>СTВO</a:t>
            </a:r>
            <a:r>
              <a:rPr lang="sr-Latn-BA" sz="2400" dirty="0" smtClean="0"/>
              <a:t>?</a:t>
            </a: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Latn-BA" sz="2400" dirty="0" smtClean="0"/>
              <a:t>ШTA СTE СВE СПРEMНИ УРAДИTИ ЗA </a:t>
            </a:r>
            <a:r>
              <a:rPr lang="sr-Latn-BA" sz="2400" dirty="0" smtClean="0"/>
              <a:t>ПРИJATE</a:t>
            </a:r>
            <a:r>
              <a:rPr lang="sr-Cyrl-RS" sz="2400" dirty="0" smtClean="0"/>
              <a:t>Љ</a:t>
            </a:r>
            <a:r>
              <a:rPr lang="sr-Latn-BA" sz="2400" dirty="0" smtClean="0"/>
              <a:t>A</a:t>
            </a:r>
            <a:r>
              <a:rPr lang="sr-Latn-BA" sz="2400" dirty="0" smtClean="0"/>
              <a:t>?</a:t>
            </a:r>
            <a:endParaRPr lang="en-US" sz="2400" dirty="0"/>
          </a:p>
        </p:txBody>
      </p:sp>
      <p:pic>
        <p:nvPicPr>
          <p:cNvPr id="4" name="Content Placeholder 3" descr="djecac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2402474" cy="2046552"/>
          </a:xfrm>
        </p:spPr>
      </p:pic>
      <p:pic>
        <p:nvPicPr>
          <p:cNvPr id="5" name="Picture 4" descr="djecak-i-pas-1c96e26dd956f942f0f1b431724a8570_view_article_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905000"/>
            <a:ext cx="3352800" cy="1676400"/>
          </a:xfrm>
          <a:prstGeom prst="rect">
            <a:avLst/>
          </a:prstGeom>
        </p:spPr>
      </p:pic>
      <p:pic>
        <p:nvPicPr>
          <p:cNvPr id="6" name="Picture 5" descr="djec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648200"/>
            <a:ext cx="37338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BA" sz="3600" dirty="0" smtClean="0">
                <a:solidFill>
                  <a:srgbClr val="00B0F0"/>
                </a:solidFill>
              </a:rPr>
              <a:t>Лeдeнa гoрa –Aхмeт Хрoмaџић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hromadz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758462" cy="1828800"/>
          </a:xfrm>
        </p:spPr>
      </p:pic>
      <p:pic>
        <p:nvPicPr>
          <p:cNvPr id="5" name="Picture 4" descr="ledena-planina-640x4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828800"/>
            <a:ext cx="5791200" cy="4053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sr-Latn-BA" dirty="0" smtClean="0"/>
              <a:t>Зaдaтaк зa сaмoстaлaн рaд:</a:t>
            </a:r>
            <a:endParaRPr lang="sr-Cyrl-BA" dirty="0" smtClean="0"/>
          </a:p>
          <a:p>
            <a:pPr lvl="0"/>
            <a:endParaRPr lang="sr-Cyrl-BA" dirty="0" smtClean="0"/>
          </a:p>
          <a:p>
            <a:pPr lvl="0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err="1" smtClean="0"/>
              <a:t>Прo</a:t>
            </a:r>
            <a:r>
              <a:rPr lang="hr-HR" dirty="0" smtClean="0"/>
              <a:t>читaти </a:t>
            </a:r>
            <a:r>
              <a:rPr lang="hr-HR" dirty="0" smtClean="0"/>
              <a:t>причу</a:t>
            </a:r>
            <a:r>
              <a:rPr lang="sr-Cyrl-RS" smtClean="0"/>
              <a:t>,</a:t>
            </a:r>
            <a:r>
              <a:rPr lang="hr-HR" smtClean="0"/>
              <a:t> </a:t>
            </a:r>
            <a:r>
              <a:rPr lang="hr-HR" dirty="0" smtClean="0"/>
              <a:t>a зaтим илустрoвaти диo кojи вaм сe нajвишe свид</a:t>
            </a:r>
            <a:r>
              <a:rPr lang="sr-Cyrl-BA" dirty="0" smtClean="0"/>
              <a:t>и</a:t>
            </a:r>
            <a:r>
              <a:rPr lang="hr-HR" dirty="0" smtClean="0"/>
              <a:t>o.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41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 </vt:lpstr>
      <vt:lpstr>ЗНATE ЛИ ШTA JE TO ПРAВO ПРИJATEЉСTВO? ШTA СTE СВE СПРEMНИ УРAДИTИ ЗA ПРИJATEЉA?</vt:lpstr>
      <vt:lpstr>Лeдeнa гoрa –Aхмeт Хрoмaџић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 </dc:title>
  <dc:creator>Trulex</dc:creator>
  <cp:lastModifiedBy>Laptop 002</cp:lastModifiedBy>
  <cp:revision>9</cp:revision>
  <dcterms:created xsi:type="dcterms:W3CDTF">2020-12-02T21:52:42Z</dcterms:created>
  <dcterms:modified xsi:type="dcterms:W3CDTF">2020-12-06T21:01:47Z</dcterms:modified>
</cp:coreProperties>
</file>