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8034-2259-4A7F-8545-DC011AFDDFD3}" type="datetimeFigureOut">
              <a:rPr lang="en-US" smtClean="0"/>
              <a:pPr/>
              <a:t>16-Dec-20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5C7B-2F8E-44B2-ACD6-7F2444E26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8034-2259-4A7F-8545-DC011AFDDFD3}" type="datetimeFigureOut">
              <a:rPr lang="en-US" smtClean="0"/>
              <a:pPr/>
              <a:t>16-Dec-20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5C7B-2F8E-44B2-ACD6-7F2444E26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8034-2259-4A7F-8545-DC011AFDDFD3}" type="datetimeFigureOut">
              <a:rPr lang="en-US" smtClean="0"/>
              <a:pPr/>
              <a:t>16-Dec-20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5C7B-2F8E-44B2-ACD6-7F2444E26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8034-2259-4A7F-8545-DC011AFDDFD3}" type="datetimeFigureOut">
              <a:rPr lang="en-US" smtClean="0"/>
              <a:pPr/>
              <a:t>16-Dec-20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5C7B-2F8E-44B2-ACD6-7F2444E26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8034-2259-4A7F-8545-DC011AFDDFD3}" type="datetimeFigureOut">
              <a:rPr lang="en-US" smtClean="0"/>
              <a:pPr/>
              <a:t>16-Dec-20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5C7B-2F8E-44B2-ACD6-7F2444E26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8034-2259-4A7F-8545-DC011AFDDFD3}" type="datetimeFigureOut">
              <a:rPr lang="en-US" smtClean="0"/>
              <a:pPr/>
              <a:t>16-Dec-20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5C7B-2F8E-44B2-ACD6-7F2444E26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8034-2259-4A7F-8545-DC011AFDDFD3}" type="datetimeFigureOut">
              <a:rPr lang="en-US" smtClean="0"/>
              <a:pPr/>
              <a:t>16-Dec-20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5C7B-2F8E-44B2-ACD6-7F2444E26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8034-2259-4A7F-8545-DC011AFDDFD3}" type="datetimeFigureOut">
              <a:rPr lang="en-US" smtClean="0"/>
              <a:pPr/>
              <a:t>16-Dec-20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5C7B-2F8E-44B2-ACD6-7F2444E26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8034-2259-4A7F-8545-DC011AFDDFD3}" type="datetimeFigureOut">
              <a:rPr lang="en-US" smtClean="0"/>
              <a:pPr/>
              <a:t>16-Dec-20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5C7B-2F8E-44B2-ACD6-7F2444E26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8034-2259-4A7F-8545-DC011AFDDFD3}" type="datetimeFigureOut">
              <a:rPr lang="en-US" smtClean="0"/>
              <a:pPr/>
              <a:t>16-Dec-20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5C7B-2F8E-44B2-ACD6-7F2444E26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8034-2259-4A7F-8545-DC011AFDDFD3}" type="datetimeFigureOut">
              <a:rPr lang="en-US" smtClean="0"/>
              <a:pPr/>
              <a:t>16-Dec-20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5C7B-2F8E-44B2-ACD6-7F2444E26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8034-2259-4A7F-8545-DC011AFDDFD3}" type="datetimeFigureOut">
              <a:rPr lang="en-US" smtClean="0"/>
              <a:pPr/>
              <a:t>16-Dec-20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A5C7B-2F8E-44B2-ACD6-7F2444E26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bs-Cyrl-BA" dirty="0" smtClean="0"/>
              <a:t>Привреда и гране привреде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dirty="0" smtClean="0"/>
              <a:t>ТРГОВИНА: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bs-Cyrl-BA" dirty="0" smtClean="0"/>
              <a:t>Трговина је грана привреде која се бави размјеном (куповином и продајом) робе.</a:t>
            </a:r>
            <a:endParaRPr lang="en-US" dirty="0"/>
          </a:p>
        </p:txBody>
      </p:sp>
      <p:pic>
        <p:nvPicPr>
          <p:cNvPr id="8194" name="Picture 2" descr="C:\Users\Dijana\Desktop\018b9c272-resize-820x0x1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828800"/>
            <a:ext cx="4038600" cy="269404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dirty="0" smtClean="0"/>
              <a:t>УГОСТИТЕЉСТВО: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bs-Cyrl-BA" dirty="0" smtClean="0"/>
              <a:t>Угоститељство је грана привреде кој</a:t>
            </a:r>
            <a:r>
              <a:rPr lang="en-US" dirty="0" smtClean="0"/>
              <a:t>a</a:t>
            </a:r>
            <a:r>
              <a:rPr lang="bs-Cyrl-BA" dirty="0" smtClean="0"/>
              <a:t> обухвата рад хотела,</a:t>
            </a:r>
            <a:r>
              <a:rPr lang="en-US" dirty="0" smtClean="0"/>
              <a:t> </a:t>
            </a:r>
            <a:r>
              <a:rPr lang="bs-Cyrl-BA" dirty="0" smtClean="0"/>
              <a:t>ресторана и других сличних објеката.</a:t>
            </a:r>
            <a:endParaRPr lang="en-US" dirty="0"/>
          </a:p>
        </p:txBody>
      </p:sp>
      <p:pic>
        <p:nvPicPr>
          <p:cNvPr id="9218" name="Picture 2" descr="C:\Users\Dijana\Desktop\Ugostiteljstvo-i-turizam-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752600"/>
            <a:ext cx="3733800" cy="250682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dirty="0" smtClean="0"/>
              <a:t>ТУРИЗАМ: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bs-Cyrl-BA" dirty="0" smtClean="0"/>
              <a:t>Туризам је грана привреде која се бави организовањем путовања ради одмора и разоноде.</a:t>
            </a:r>
            <a:endParaRPr lang="en-US" dirty="0"/>
          </a:p>
        </p:txBody>
      </p:sp>
      <p:pic>
        <p:nvPicPr>
          <p:cNvPr id="10242" name="Picture 2" descr="C:\Users\Dijana\Desktop\jahorin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76400"/>
            <a:ext cx="4038600" cy="218494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Dijana\Desktop\95498778_1115302272187879_197067010510055014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428999"/>
          </a:xfrm>
          <a:prstGeom prst="rect">
            <a:avLst/>
          </a:prstGeom>
          <a:noFill/>
        </p:spPr>
      </p:pic>
      <p:pic>
        <p:nvPicPr>
          <p:cNvPr id="3075" name="Picture 3" descr="C:\Users\Dijana\Desktop\95781828_1115302292187877_496567689225122611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dirty="0" smtClean="0"/>
              <a:t>Задатак за самостални рад: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Cyrl-BA" dirty="0" smtClean="0"/>
              <a:t>Урадити из Радне свеске 30. </a:t>
            </a:r>
            <a:r>
              <a:rPr lang="bs-Cyrl-BA" dirty="0" smtClean="0"/>
              <a:t>ст</a:t>
            </a:r>
            <a:r>
              <a:rPr lang="bs-Cyrl-BA" dirty="0" smtClean="0"/>
              <a:t>р</a:t>
            </a:r>
            <a:r>
              <a:rPr lang="bs-Cyrl-BA" dirty="0" smtClean="0"/>
              <a:t>аницу</a:t>
            </a:r>
            <a:r>
              <a:rPr lang="bs-Cyrl-BA" dirty="0" smtClean="0"/>
              <a:t>.</a:t>
            </a:r>
            <a:endParaRPr lang="en-US" dirty="0" smtClean="0"/>
          </a:p>
          <a:p>
            <a:endParaRPr lang="en-US" dirty="0"/>
          </a:p>
          <a:p>
            <a:pPr>
              <a:buNone/>
            </a:pPr>
            <a:endParaRPr lang="bs-Cyrl-BA" dirty="0" smtClean="0"/>
          </a:p>
          <a:p>
            <a:pPr>
              <a:buNone/>
            </a:pPr>
            <a:endParaRPr lang="bs-Cyrl-BA" dirty="0"/>
          </a:p>
          <a:p>
            <a:pPr>
              <a:buNone/>
            </a:pPr>
            <a:r>
              <a:rPr lang="bs-Cyrl-BA" dirty="0" smtClean="0"/>
              <a:t>                      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>
            <a:normAutofit/>
          </a:bodyPr>
          <a:lstStyle/>
          <a:p>
            <a:r>
              <a:rPr lang="bs-Cyrl-BA" dirty="0" smtClean="0"/>
              <a:t>Привреду чине разноврсне дјелатности људи.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Cyrl-BA" dirty="0" smtClean="0"/>
              <a:t>Важније гране привреде: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/>
            <a:r>
              <a:rPr lang="bs-Cyrl-BA" dirty="0" smtClean="0"/>
              <a:t>Пољопривреда,</a:t>
            </a:r>
          </a:p>
          <a:p>
            <a:pPr marL="514350" indent="-514350"/>
            <a:r>
              <a:rPr lang="bs-Cyrl-BA" dirty="0" smtClean="0"/>
              <a:t>Рударство,</a:t>
            </a:r>
          </a:p>
          <a:p>
            <a:pPr marL="514350" indent="-514350"/>
            <a:r>
              <a:rPr lang="bs-Cyrl-BA" dirty="0" smtClean="0"/>
              <a:t>Шумарство,</a:t>
            </a:r>
          </a:p>
          <a:p>
            <a:pPr marL="514350" indent="-514350"/>
            <a:r>
              <a:rPr lang="bs-Cyrl-BA" dirty="0" smtClean="0"/>
              <a:t>Занатство,</a:t>
            </a:r>
          </a:p>
          <a:p>
            <a:pPr marL="514350" indent="-514350"/>
            <a:r>
              <a:rPr lang="bs-Cyrl-BA" dirty="0" smtClean="0"/>
              <a:t>Индустрија,</a:t>
            </a:r>
          </a:p>
          <a:p>
            <a:pPr marL="514350" indent="-514350"/>
            <a:r>
              <a:rPr lang="bs-Cyrl-BA" dirty="0" smtClean="0"/>
              <a:t>Саобраћај,</a:t>
            </a:r>
          </a:p>
          <a:p>
            <a:pPr marL="514350" indent="-514350"/>
            <a:r>
              <a:rPr lang="bs-Cyrl-BA" dirty="0" smtClean="0"/>
              <a:t>Трговина,</a:t>
            </a:r>
          </a:p>
          <a:p>
            <a:pPr marL="514350" indent="-514350"/>
            <a:r>
              <a:rPr lang="bs-Cyrl-BA" dirty="0" smtClean="0"/>
              <a:t>Угоститељство,</a:t>
            </a:r>
          </a:p>
          <a:p>
            <a:pPr marL="514350" indent="-514350"/>
            <a:r>
              <a:rPr lang="bs-Cyrl-BA" dirty="0" smtClean="0"/>
              <a:t>Туризам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dirty="0" smtClean="0"/>
              <a:t>ПОЉОПРИВРЕДА: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bs-Cyrl-BA" dirty="0" smtClean="0"/>
              <a:t>Пољопривреда је грана привреде која има циљ да произведе храну и обезбједи сировине за прехрамбену индустрију.</a:t>
            </a:r>
            <a:endParaRPr lang="en-US" dirty="0"/>
          </a:p>
        </p:txBody>
      </p:sp>
      <p:pic>
        <p:nvPicPr>
          <p:cNvPr id="2050" name="Picture 2" descr="C:\Users\Dijana\Desktop\poljoprivreda-kombaj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752601"/>
            <a:ext cx="4038600" cy="347045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Cyrl-BA" dirty="0" smtClean="0"/>
              <a:t>РУДАРСТВО: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bs-Cyrl-BA" dirty="0" smtClean="0"/>
              <a:t>Рударство је грана привреде која се бави ископавањем и искоришћавањем руда.</a:t>
            </a:r>
            <a:endParaRPr lang="en-US" dirty="0"/>
          </a:p>
        </p:txBody>
      </p:sp>
      <p:pic>
        <p:nvPicPr>
          <p:cNvPr id="3074" name="Picture 2" descr="C:\Users\Dijana\Desktop\rudarstv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76401"/>
            <a:ext cx="4038600" cy="24383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dirty="0" smtClean="0"/>
              <a:t>ШУМАРСТВО: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bs-Cyrl-BA" dirty="0" smtClean="0"/>
              <a:t>Шумарство је грана привреде која се бави узгојем, искоришћавањем,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bs-Cyrl-BA" dirty="0" smtClean="0"/>
              <a:t>његом и заштитом шума.</a:t>
            </a:r>
            <a:endParaRPr lang="en-US" dirty="0"/>
          </a:p>
        </p:txBody>
      </p:sp>
      <p:pic>
        <p:nvPicPr>
          <p:cNvPr id="4098" name="Picture 2" descr="C:\Users\Dijana\Desktop\sjeca-drva-1-880x4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828799"/>
            <a:ext cx="4038600" cy="32004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dirty="0" smtClean="0"/>
              <a:t>ЗАНАТСТВО: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bs-Cyrl-BA" dirty="0" smtClean="0"/>
              <a:t>Занатство чине разноврсне дјелатности које обавља стручна особа сама или са малим бројем радника.</a:t>
            </a:r>
            <a:endParaRPr lang="en-US" dirty="0"/>
          </a:p>
        </p:txBody>
      </p:sp>
      <p:pic>
        <p:nvPicPr>
          <p:cNvPr id="5122" name="Picture 2" descr="C:\Users\Dijana\Desktop\obucar-600x39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752600"/>
            <a:ext cx="4038600" cy="262509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dirty="0" smtClean="0"/>
              <a:t>ИНДУСТРИЈА: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bs-Cyrl-BA" dirty="0" smtClean="0"/>
              <a:t>Индустија је грана привреде која се бави машинском прерадом сировина ради добијања производа.</a:t>
            </a:r>
            <a:endParaRPr lang="en-US" dirty="0"/>
          </a:p>
        </p:txBody>
      </p:sp>
      <p:pic>
        <p:nvPicPr>
          <p:cNvPr id="6146" name="Picture 2" descr="C:\Users\Dijana\Desktop\industrij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447800"/>
            <a:ext cx="4038600" cy="268838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dirty="0" smtClean="0"/>
              <a:t>САОБРАЋАЈ: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bs-Cyrl-BA" dirty="0" smtClean="0"/>
              <a:t>Саобраћај </a:t>
            </a:r>
            <a:r>
              <a:rPr lang="bs-Cyrl-BA" dirty="0" smtClean="0"/>
              <a:t>је грана привреде која се бави превозом путника и робе</a:t>
            </a:r>
            <a:r>
              <a:rPr lang="bs-Cyrl-BA" dirty="0" smtClean="0"/>
              <a:t>,</a:t>
            </a:r>
            <a:r>
              <a:rPr lang="en-US" dirty="0" smtClean="0"/>
              <a:t> </a:t>
            </a:r>
            <a:r>
              <a:rPr lang="bs-Cyrl-BA" dirty="0" smtClean="0"/>
              <a:t>преносом </a:t>
            </a:r>
            <a:r>
              <a:rPr lang="bs-Cyrl-BA" dirty="0" smtClean="0"/>
              <a:t>и размјеном информација.</a:t>
            </a:r>
            <a:endParaRPr lang="en-US" dirty="0"/>
          </a:p>
        </p:txBody>
      </p:sp>
      <p:pic>
        <p:nvPicPr>
          <p:cNvPr id="7170" name="Picture 2" descr="C:\Users\Dijana\Desktop\saobracaj_umeren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600200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201</Words>
  <Application>Microsoft Office PowerPoint</Application>
  <PresentationFormat>On-screen Show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Привреда и гране привреде</vt:lpstr>
      <vt:lpstr>Привреду чине разноврсне дјелатности људи.</vt:lpstr>
      <vt:lpstr>Важније гране привреде:</vt:lpstr>
      <vt:lpstr>ПОЉОПРИВРЕДА:</vt:lpstr>
      <vt:lpstr>РУДАРСТВО:</vt:lpstr>
      <vt:lpstr>ШУМАРСТВО:</vt:lpstr>
      <vt:lpstr>ЗАНАТСТВО:</vt:lpstr>
      <vt:lpstr>ИНДУСТРИЈА:</vt:lpstr>
      <vt:lpstr>САОБРАЋАЈ:</vt:lpstr>
      <vt:lpstr>ТРГОВИНА:</vt:lpstr>
      <vt:lpstr>УГОСТИТЕЉСТВО:</vt:lpstr>
      <vt:lpstr>ТУРИЗАМ:</vt:lpstr>
      <vt:lpstr>Slide 13</vt:lpstr>
      <vt:lpstr>Задатак за самостални рад: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Привреда и гране привреде</dc:title>
  <dc:creator>Dijana</dc:creator>
  <cp:lastModifiedBy>Dijana</cp:lastModifiedBy>
  <cp:revision>13</cp:revision>
  <dcterms:created xsi:type="dcterms:W3CDTF">2020-12-10T17:24:26Z</dcterms:created>
  <dcterms:modified xsi:type="dcterms:W3CDTF">2020-12-16T15:39:43Z</dcterms:modified>
</cp:coreProperties>
</file>