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9" r:id="rId1"/>
  </p:sldMasterIdLst>
  <p:sldIdLst>
    <p:sldId id="271" r:id="rId2"/>
    <p:sldId id="270" r:id="rId3"/>
    <p:sldId id="272" r:id="rId4"/>
    <p:sldId id="273" r:id="rId5"/>
    <p:sldId id="274" r:id="rId6"/>
    <p:sldId id="275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8" r:id="rId15"/>
    <p:sldId id="290" r:id="rId16"/>
    <p:sldId id="289" r:id="rId17"/>
    <p:sldId id="287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5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9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7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1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0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1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93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4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C1672-F983-44A2-AC6B-79E8549A27D6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572C6-390C-4E06-AB7C-E106B3E78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4" y="0"/>
            <a:ext cx="4270966" cy="3922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30" y="2724150"/>
            <a:ext cx="4762500" cy="4133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Callout 7"/>
          <p:cNvSpPr/>
          <p:nvPr/>
        </p:nvSpPr>
        <p:spPr>
          <a:xfrm>
            <a:off x="7612512" y="0"/>
            <a:ext cx="4316730" cy="2857500"/>
          </a:xfrm>
          <a:prstGeom prst="cloudCallout">
            <a:avLst>
              <a:gd name="adj1" fmla="val -82602"/>
              <a:gd name="adj2" fmla="val 405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ЈУТРО ЂАЦИ ПРВАЦИ!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76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12" b="86776" l="12653" r="88027">
                        <a14:foregroundMark x1="22449" y1="12343" x2="22449" y2="12343"/>
                        <a14:foregroundMark x1="34014" y1="45340" x2="34014" y2="45340"/>
                        <a14:foregroundMark x1="31156" y1="42695" x2="31156" y2="42695"/>
                        <a14:foregroundMark x1="33741" y1="36398" x2="33741" y2="36398"/>
                        <a14:foregroundMark x1="31020" y1="36524" x2="31020" y2="36524"/>
                        <a14:foregroundMark x1="26667" y1="37028" x2="26667" y2="37028"/>
                        <a14:foregroundMark x1="34286" y1="37406" x2="34286" y2="37406"/>
                        <a14:foregroundMark x1="31020" y1="38791" x2="31020" y2="38791"/>
                        <a14:foregroundMark x1="30748" y1="57053" x2="30748" y2="57053"/>
                        <a14:foregroundMark x1="29932" y1="11839" x2="29932" y2="11839"/>
                        <a14:foregroundMark x1="33469" y1="12091" x2="33469" y2="12091"/>
                        <a14:foregroundMark x1="32653" y1="56801" x2="32653" y2="56801"/>
                        <a14:foregroundMark x1="63401" y1="24181" x2="63401" y2="24181"/>
                        <a14:foregroundMark x1="76599" y1="23929" x2="76599" y2="23929"/>
                        <a14:foregroundMark x1="31701" y1="49622" x2="31701" y2="49622"/>
                        <a14:foregroundMark x1="28299" y1="13476" x2="28299" y2="13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8" t="4568" r="11685" b="13049"/>
          <a:stretch/>
        </p:blipFill>
        <p:spPr>
          <a:xfrm>
            <a:off x="2688115" y="9197"/>
            <a:ext cx="6510967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9205" y="2188493"/>
            <a:ext cx="1366091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ВРАТ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7054" y="2475491"/>
            <a:ext cx="1366091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РАМЕ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7560" y="3033401"/>
            <a:ext cx="1366091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РУКА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9876" y="4428218"/>
            <a:ext cx="1367446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ПРСТИ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2469" y="4007222"/>
            <a:ext cx="1277807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ШАКА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1404" y="3530168"/>
            <a:ext cx="1685441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СТОМАК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5069" y="4666745"/>
            <a:ext cx="1366091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НОГА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8468" y="4960155"/>
            <a:ext cx="1609524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КОЉЕНО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6042" y="6265206"/>
            <a:ext cx="1805118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СТОПАЛО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6692" y="5910084"/>
            <a:ext cx="1910778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ПРСТИ НА НОГАМА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urved Connector 14"/>
          <p:cNvCxnSpPr/>
          <p:nvPr/>
        </p:nvCxnSpPr>
        <p:spPr>
          <a:xfrm>
            <a:off x="1755228" y="3289738"/>
            <a:ext cx="1755227" cy="56755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2535" y="2942749"/>
            <a:ext cx="1366091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ЛЕЂА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393"/>
            <a:ext cx="12191999" cy="6876393"/>
          </a:xfrm>
          <a:prstGeom prst="rect">
            <a:avLst/>
          </a:prstGeom>
        </p:spPr>
      </p:pic>
      <p:pic>
        <p:nvPicPr>
          <p:cNvPr id="3" name="Picture 2" descr="Kids Internal Organs Stock Illustrations – 56 Kids Internal Organs Stock  Illustrations, Vectors &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1" y="127174"/>
            <a:ext cx="4048119" cy="2924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Arm Clip Art, Download Free Clip Art, Free Clip Art on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36" y="4909758"/>
            <a:ext cx="1336892" cy="16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Arm Clip Art, Download Free Clip Art, Free Clip Art on Clip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8705" y="4909758"/>
            <a:ext cx="1355193" cy="168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ading Rockets | Launching Young Read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27" y="4574080"/>
            <a:ext cx="3637872" cy="18905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ids Hugging HD Stock Images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339" r="3463" b="8021"/>
          <a:stretch/>
        </p:blipFill>
        <p:spPr bwMode="auto">
          <a:xfrm>
            <a:off x="5876013" y="2352986"/>
            <a:ext cx="2755171" cy="21336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70224" y="905687"/>
            <a:ext cx="167114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4545" y="6211947"/>
            <a:ext cx="167114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2" descr="Kids Holding Shopping Bags Images, Stock Photos &amp; Vectors | Shuttersto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t="1869" r="6576" b="7492"/>
          <a:stretch/>
        </p:blipFill>
        <p:spPr bwMode="auto">
          <a:xfrm>
            <a:off x="8757280" y="2044460"/>
            <a:ext cx="3134529" cy="2529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76393"/>
          </a:xfrm>
          <a:prstGeom prst="rect">
            <a:avLst/>
          </a:prstGeom>
        </p:spPr>
      </p:pic>
      <p:pic>
        <p:nvPicPr>
          <p:cNvPr id="3" name="Picture 2" descr="Kids and Growing Pains: What's Normal and When to be Concerned -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1" t="22"/>
          <a:stretch/>
        </p:blipFill>
        <p:spPr bwMode="auto">
          <a:xfrm>
            <a:off x="4026385" y="2371740"/>
            <a:ext cx="3267794" cy="4486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ds Ru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9" y="177706"/>
            <a:ext cx="4351279" cy="21756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kids playing football outside - Bronchiectas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07" y="177706"/>
            <a:ext cx="4092765" cy="27238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hild jumping in rain puddle stock photo  8f433bd5-571b-4d23-aae5-9e36f40938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35" y="3105700"/>
            <a:ext cx="2377692" cy="3566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etting kids back to reality amidst real Covid-19 concerns | Knowledge  First Financi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7" y="3105700"/>
            <a:ext cx="3738112" cy="2472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8276" y="6222124"/>
            <a:ext cx="26486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НОГЕ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93"/>
            <a:ext cx="12191999" cy="6876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 b="14498"/>
          <a:stretch/>
        </p:blipFill>
        <p:spPr>
          <a:xfrm>
            <a:off x="187286" y="100420"/>
            <a:ext cx="2272136" cy="1882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68" y="100419"/>
            <a:ext cx="2390189" cy="2064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70" y="100419"/>
            <a:ext cx="2291510" cy="2454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2" b="27550"/>
          <a:stretch/>
        </p:blipFill>
        <p:spPr>
          <a:xfrm>
            <a:off x="9509394" y="100419"/>
            <a:ext cx="2287832" cy="2793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4"/>
          <a:stretch/>
        </p:blipFill>
        <p:spPr>
          <a:xfrm>
            <a:off x="313411" y="3157044"/>
            <a:ext cx="4048382" cy="3640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Callout 7"/>
          <p:cNvSpPr/>
          <p:nvPr/>
        </p:nvSpPr>
        <p:spPr>
          <a:xfrm>
            <a:off x="4813738" y="2893460"/>
            <a:ext cx="5276193" cy="2508857"/>
          </a:xfrm>
          <a:prstGeom prst="cloudCallout">
            <a:avLst>
              <a:gd name="adj1" fmla="val -61670"/>
              <a:gd name="adj2" fmla="val 4532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ЗАПОЧНИ ЦРТАТИ БАШ ОВАКО, А ЗАТИМ ДОЦРТАЈ ОСТАЛЕ ДИЈЕЛОВЕ ТИЈЕЛА КОЈЕ СМО </a:t>
            </a:r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</a:t>
            </a:r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Cut_20210117_1543187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7108" y="146422"/>
            <a:ext cx="8193328" cy="64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Cut_20210117_1543544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3593" y="157577"/>
            <a:ext cx="7948746" cy="65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ouCut_20210117_161004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651" y="66569"/>
            <a:ext cx="8103877" cy="663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Cut_20210117_154514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9104" y="92405"/>
            <a:ext cx="8080760" cy="66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2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ouCut_20210117_16142096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374" y="115911"/>
            <a:ext cx="8223803" cy="66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51"/>
            <a:ext cx="12191999" cy="6876393"/>
          </a:xfrm>
          <a:prstGeom prst="rect">
            <a:avLst/>
          </a:prstGeom>
        </p:spPr>
      </p:pic>
      <p:pic>
        <p:nvPicPr>
          <p:cNvPr id="6" name="YouCut_20210112_2312027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7361" y="2016260"/>
            <a:ext cx="7096362" cy="3991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5" y="2502775"/>
            <a:ext cx="4276397" cy="4276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loud Callout 7"/>
          <p:cNvSpPr/>
          <p:nvPr/>
        </p:nvSpPr>
        <p:spPr>
          <a:xfrm>
            <a:off x="2052506" y="100753"/>
            <a:ext cx="5036912" cy="2301269"/>
          </a:xfrm>
          <a:prstGeom prst="cloudCallout">
            <a:avLst>
              <a:gd name="adj1" fmla="val -46117"/>
              <a:gd name="adj2" fmla="val 9150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36472" y="395065"/>
            <a:ext cx="3268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ПОЧНИМО СЕДМИЦУ УЗ МУЗИКУ И ПЛЕС.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6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634102" y="904004"/>
            <a:ext cx="5966460" cy="5764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7233285" y="1885950"/>
            <a:ext cx="4549140" cy="25260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МОЈЕ ТИЈЕЛО</a:t>
            </a:r>
          </a:p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ИЗГЛЕД И ГРАЂА ТИЈЕЛА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63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0" b="86776" l="9932" r="89932">
                        <a14:foregroundMark x1="63810" y1="24559" x2="63810" y2="24559"/>
                        <a14:foregroundMark x1="73741" y1="24937" x2="73741" y2="24937"/>
                        <a14:foregroundMark x1="29388" y1="12217" x2="29388" y2="12217"/>
                        <a14:foregroundMark x1="31565" y1="54534" x2="31565" y2="54534"/>
                        <a14:foregroundMark x1="31565" y1="50630" x2="31565" y2="50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34"/>
          <a:stretch/>
        </p:blipFill>
        <p:spPr>
          <a:xfrm>
            <a:off x="2859618" y="309233"/>
            <a:ext cx="6630418" cy="6257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6310" y="1352515"/>
            <a:ext cx="1554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8864" y="1352515"/>
            <a:ext cx="1554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urved Connector 8"/>
          <p:cNvCxnSpPr/>
          <p:nvPr/>
        </p:nvCxnSpPr>
        <p:spPr>
          <a:xfrm>
            <a:off x="2859618" y="1492469"/>
            <a:ext cx="1018699" cy="63062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 flipV="1">
            <a:off x="8500210" y="1352515"/>
            <a:ext cx="989827" cy="63394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6614" y="3438195"/>
            <a:ext cx="1554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27085" y="3645101"/>
            <a:ext cx="1554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1802" y="5631835"/>
            <a:ext cx="1554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978143" y="3645101"/>
            <a:ext cx="1320588" cy="5470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0800000">
            <a:off x="7987865" y="3591401"/>
            <a:ext cx="1325105" cy="23433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V="1">
            <a:off x="5311885" y="4757026"/>
            <a:ext cx="1183508" cy="37202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5400000" flipH="1" flipV="1">
            <a:off x="5751239" y="4622472"/>
            <a:ext cx="1498819" cy="32582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10800000">
            <a:off x="5164198" y="5044967"/>
            <a:ext cx="637512" cy="48982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flipV="1">
            <a:off x="6446961" y="4847930"/>
            <a:ext cx="767987" cy="73538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6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9146" l="0" r="61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" t="-296" r="31064" b="40593"/>
          <a:stretch/>
        </p:blipFill>
        <p:spPr>
          <a:xfrm>
            <a:off x="-136635" y="2594554"/>
            <a:ext cx="3409459" cy="4386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Callout 3"/>
          <p:cNvSpPr/>
          <p:nvPr/>
        </p:nvSpPr>
        <p:spPr>
          <a:xfrm>
            <a:off x="4449385" y="201341"/>
            <a:ext cx="6566053" cy="3415229"/>
          </a:xfrm>
          <a:prstGeom prst="cloudCallout">
            <a:avLst>
              <a:gd name="adj1" fmla="val -63282"/>
              <a:gd name="adj2" fmla="val 673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КОСА </a:t>
            </a:r>
            <a:r>
              <a:rPr lang="sr-Cyrl-R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СМЕЂА, </a:t>
            </a:r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ЦРНА </a:t>
            </a:r>
            <a:r>
              <a:rPr lang="sr-Cyrl-R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ПЛАВА, </a:t>
            </a:r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КРАСИ </a:t>
            </a:r>
            <a:r>
              <a:rPr lang="sr-Cyrl-R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 СВАКОГ ДАНА?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0" t="28666" b="27667"/>
          <a:stretch/>
        </p:blipFill>
        <p:spPr>
          <a:xfrm>
            <a:off x="7826038" y="3749151"/>
            <a:ext cx="2308095" cy="2994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062722" y="5843752"/>
            <a:ext cx="1898575" cy="73574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995" b="90222" l="4787" r="95922">
                        <a14:foregroundMark x1="17199" y1="14342" x2="17199" y2="14342"/>
                        <a14:foregroundMark x1="10993" y1="30248" x2="10993" y2="30248"/>
                        <a14:foregroundMark x1="11879" y1="30248" x2="11879" y2="30248"/>
                        <a14:foregroundMark x1="12766" y1="30248" x2="12766" y2="30248"/>
                        <a14:foregroundMark x1="10284" y1="30769" x2="10284" y2="30769"/>
                        <a14:foregroundMark x1="19681" y1="30117" x2="19681" y2="30117"/>
                        <a14:foregroundMark x1="17199" y1="30378" x2="17199" y2="30378"/>
                        <a14:foregroundMark x1="17376" y1="32595" x2="17376" y2="32595"/>
                        <a14:foregroundMark x1="11525" y1="34029" x2="11525" y2="34029"/>
                        <a14:foregroundMark x1="15780" y1="51630" x2="15780" y2="51630"/>
                        <a14:foregroundMark x1="16312" y1="64668" x2="16312" y2="64668"/>
                        <a14:foregroundMark x1="13475" y1="83312" x2="13475" y2="83312"/>
                        <a14:foregroundMark x1="10284" y1="83312" x2="10284" y2="83312"/>
                        <a14:foregroundMark x1="10284" y1="85137" x2="10284" y2="85137"/>
                        <a14:foregroundMark x1="10461" y1="86571" x2="10461" y2="86571"/>
                        <a14:foregroundMark x1="13475" y1="86050" x2="13475" y2="86050"/>
                        <a14:foregroundMark x1="16312" y1="86701" x2="16312" y2="86701"/>
                        <a14:foregroundMark x1="18085" y1="85658" x2="18085" y2="85658"/>
                        <a14:foregroundMark x1="10284" y1="82138" x2="10284" y2="82138"/>
                        <a14:foregroundMark x1="12057" y1="84876" x2="12057" y2="84876"/>
                        <a14:foregroundMark x1="11702" y1="30248" x2="11702" y2="30248"/>
                        <a14:foregroundMark x1="20035" y1="30378" x2="20035" y2="30378"/>
                        <a14:foregroundMark x1="14007" y1="30378" x2="14007" y2="3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11" t="12050" r="1311" b="9878"/>
          <a:stretch/>
        </p:blipFill>
        <p:spPr>
          <a:xfrm>
            <a:off x="2801101" y="146997"/>
            <a:ext cx="6162330" cy="6542716"/>
          </a:xfrm>
          <a:prstGeom prst="rect">
            <a:avLst/>
          </a:prstGeom>
        </p:spPr>
      </p:pic>
      <p:sp>
        <p:nvSpPr>
          <p:cNvPr id="5" name="Pravougaonik 24"/>
          <p:cNvSpPr/>
          <p:nvPr/>
        </p:nvSpPr>
        <p:spPr>
          <a:xfrm>
            <a:off x="6862751" y="459020"/>
            <a:ext cx="184018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40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ГЛАВА</a:t>
            </a:r>
            <a:endParaRPr lang="sr-Latn-RS" sz="4000" b="0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2182" y="340580"/>
            <a:ext cx="161947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2182" y="1758286"/>
            <a:ext cx="161947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1622" y="3217122"/>
            <a:ext cx="161947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58602" y="4675958"/>
            <a:ext cx="161947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90379" y="5976890"/>
            <a:ext cx="161947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24924" y="5461399"/>
            <a:ext cx="161947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8082455" y="4256690"/>
            <a:ext cx="812382" cy="1630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6393"/>
          </a:xfrm>
          <a:prstGeom prst="rect">
            <a:avLst/>
          </a:prstGeom>
        </p:spPr>
      </p:pic>
      <p:pic>
        <p:nvPicPr>
          <p:cNvPr id="3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87" y="4005755"/>
            <a:ext cx="4992413" cy="2621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10 Educational Netflix Shows for Schoolkids to Watch During the Holiday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45" y="727834"/>
            <a:ext cx="2259725" cy="1502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04" y="20417"/>
            <a:ext cx="2549357" cy="1593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Kid Reading Book White Background Stock Photos, Images &amp; Photography | 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3" b="7072"/>
          <a:stretch/>
        </p:blipFill>
        <p:spPr bwMode="auto">
          <a:xfrm>
            <a:off x="9344976" y="1987148"/>
            <a:ext cx="2287845" cy="1758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rava linija spajanja 13"/>
          <p:cNvCxnSpPr/>
          <p:nvPr/>
        </p:nvCxnSpPr>
        <p:spPr>
          <a:xfrm>
            <a:off x="8026008" y="4789929"/>
            <a:ext cx="361792" cy="2761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rava linija spajanja 13"/>
          <p:cNvCxnSpPr/>
          <p:nvPr/>
        </p:nvCxnSpPr>
        <p:spPr>
          <a:xfrm>
            <a:off x="7659497" y="4418589"/>
            <a:ext cx="261653" cy="249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a linija spajanja 13"/>
          <p:cNvCxnSpPr/>
          <p:nvPr/>
        </p:nvCxnSpPr>
        <p:spPr>
          <a:xfrm>
            <a:off x="7293767" y="3940942"/>
            <a:ext cx="289999" cy="3679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rava linija spajanja 13"/>
          <p:cNvCxnSpPr/>
          <p:nvPr/>
        </p:nvCxnSpPr>
        <p:spPr>
          <a:xfrm>
            <a:off x="6919118" y="3499945"/>
            <a:ext cx="295304" cy="28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rava linija spajanja 13"/>
          <p:cNvCxnSpPr/>
          <p:nvPr/>
        </p:nvCxnSpPr>
        <p:spPr>
          <a:xfrm>
            <a:off x="6609907" y="2866340"/>
            <a:ext cx="263484" cy="4541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rava linija spajanja 13"/>
          <p:cNvCxnSpPr/>
          <p:nvPr/>
        </p:nvCxnSpPr>
        <p:spPr>
          <a:xfrm>
            <a:off x="8258535" y="4263414"/>
            <a:ext cx="118711" cy="5599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rava linija spajanja 13"/>
          <p:cNvCxnSpPr/>
          <p:nvPr/>
        </p:nvCxnSpPr>
        <p:spPr>
          <a:xfrm>
            <a:off x="8164677" y="3737741"/>
            <a:ext cx="84454" cy="426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rava linija spajanja 13"/>
          <p:cNvCxnSpPr/>
          <p:nvPr/>
        </p:nvCxnSpPr>
        <p:spPr>
          <a:xfrm>
            <a:off x="8164677" y="3030086"/>
            <a:ext cx="249" cy="5334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rava linija spajanja 13"/>
          <p:cNvCxnSpPr/>
          <p:nvPr/>
        </p:nvCxnSpPr>
        <p:spPr>
          <a:xfrm flipH="1">
            <a:off x="8171106" y="2416361"/>
            <a:ext cx="35798" cy="5080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Free nose health high resolution clip art all pi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42" y="4543399"/>
            <a:ext cx="1676451" cy="224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ow to remove odors, instead of just hiding them behind nicer smells |  Popular Scien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20" y="2143138"/>
            <a:ext cx="2642369" cy="198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" name="Picture 10" descr="Toddler touching mom's nose by jamie grill atlas - Cute, Fun - Stocksy  Unit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3" y="3381470"/>
            <a:ext cx="2356414" cy="1572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" name="Picture 8" descr="Free Soup Clipart, Download Free Clip Art, Free Clip Art on Clipart Librar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78" y="4534383"/>
            <a:ext cx="2747588" cy="219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6" y="0"/>
            <a:ext cx="12370676" cy="6876393"/>
          </a:xfrm>
          <a:prstGeom prst="rect">
            <a:avLst/>
          </a:prstGeom>
        </p:spPr>
      </p:pic>
      <p:pic>
        <p:nvPicPr>
          <p:cNvPr id="3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91" y="4549008"/>
            <a:ext cx="2308990" cy="2308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5 Benefits Of Singing For Child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91" y="168999"/>
            <a:ext cx="2914867" cy="1639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dvice from other k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6004"/>
            <a:ext cx="2601638" cy="2662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ild eating healthy food-thumb-1 • MadameLeF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88" y="2379103"/>
            <a:ext cx="2998128" cy="1982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72" y="4316688"/>
            <a:ext cx="2875844" cy="2559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Selective Hearing: Definition, Symptoms, Treatment, and Listening Tip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55" y="49955"/>
            <a:ext cx="3105530" cy="2329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uning Into A Wave Of Real Sound. Cute Kid Listening To Sound Track  Isolated On White. Active Child Enjoy Electronic Stock Image - Image of  athlete, baby: 1644579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871" y="2503924"/>
            <a:ext cx="2835367" cy="1732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71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393"/>
            <a:ext cx="12191999" cy="6876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7" y="3130880"/>
            <a:ext cx="3569465" cy="3569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loud Callout 3"/>
          <p:cNvSpPr/>
          <p:nvPr/>
        </p:nvSpPr>
        <p:spPr>
          <a:xfrm>
            <a:off x="4723702" y="201341"/>
            <a:ext cx="6995712" cy="3415229"/>
          </a:xfrm>
          <a:prstGeom prst="cloudCallout">
            <a:avLst>
              <a:gd name="adj1" fmla="val -63282"/>
              <a:gd name="adj2" fmla="val 673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ИМА НАС И НА ДЕСНОЈ И НА ЛИЈЕВОЈ РУЦИ,  ПОМАЖЕМО ЂАЦИМА У БРОЈЕВНОЈ МУЦИ</a:t>
            </a:r>
            <a:r>
              <a:rPr lang="sr-Cyrl-R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817" y="4327085"/>
            <a:ext cx="2549308" cy="2549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777423" y="5409362"/>
            <a:ext cx="2034540" cy="73574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ПРСТИ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93</Words>
  <Application>Microsoft Office PowerPoint</Application>
  <PresentationFormat>Widescreen</PresentationFormat>
  <Paragraphs>35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Jelena</cp:lastModifiedBy>
  <cp:revision>47</cp:revision>
  <dcterms:created xsi:type="dcterms:W3CDTF">2021-01-12T22:38:00Z</dcterms:created>
  <dcterms:modified xsi:type="dcterms:W3CDTF">2021-01-17T16:53:28Z</dcterms:modified>
</cp:coreProperties>
</file>