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48F8D14-28CB-4C41-B0EE-03421F8F08DA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96C6629-86F9-442A-B194-8E3E1D4AC4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8F8D14-28CB-4C41-B0EE-03421F8F08DA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C6629-86F9-442A-B194-8E3E1D4AC4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8F8D14-28CB-4C41-B0EE-03421F8F08DA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C6629-86F9-442A-B194-8E3E1D4AC4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8F8D14-28CB-4C41-B0EE-03421F8F08DA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C6629-86F9-442A-B194-8E3E1D4AC4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8F8D14-28CB-4C41-B0EE-03421F8F08DA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C6629-86F9-442A-B194-8E3E1D4AC4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8F8D14-28CB-4C41-B0EE-03421F8F08DA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C6629-86F9-442A-B194-8E3E1D4AC4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8F8D14-28CB-4C41-B0EE-03421F8F08DA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C6629-86F9-442A-B194-8E3E1D4AC4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8F8D14-28CB-4C41-B0EE-03421F8F08DA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C6629-86F9-442A-B194-8E3E1D4AC4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8F8D14-28CB-4C41-B0EE-03421F8F08DA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C6629-86F9-442A-B194-8E3E1D4AC4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48F8D14-28CB-4C41-B0EE-03421F8F08DA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C6629-86F9-442A-B194-8E3E1D4AC4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48F8D14-28CB-4C41-B0EE-03421F8F08DA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6C6629-86F9-442A-B194-8E3E1D4AC4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48F8D14-28CB-4C41-B0EE-03421F8F08DA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96C6629-86F9-442A-B194-8E3E1D4AC4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Wortschatz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Lektion</a:t>
            </a:r>
            <a:r>
              <a:rPr lang="en-US" dirty="0" smtClean="0"/>
              <a:t> “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hei</a:t>
            </a:r>
            <a:r>
              <a:rPr lang="de-DE" dirty="0" err="1" smtClean="0"/>
              <a:t>ßt</a:t>
            </a:r>
            <a:r>
              <a:rPr lang="de-DE" dirty="0" smtClean="0"/>
              <a:t> die 32000 </a:t>
            </a:r>
            <a:r>
              <a:rPr lang="de-DE" dirty="0" err="1" smtClean="0"/>
              <a:t>euro</a:t>
            </a:r>
            <a:r>
              <a:rPr lang="de-DE" dirty="0" smtClean="0"/>
              <a:t> Frage?“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pPr algn="ctr"/>
            <a:r>
              <a:rPr lang="de-DE" sz="4400" dirty="0" smtClean="0"/>
              <a:t>Vielen Dank und </a:t>
            </a:r>
            <a:r>
              <a:rPr lang="de-DE" sz="4400" dirty="0" err="1" smtClean="0"/>
              <a:t>Aufwiedersehen</a:t>
            </a:r>
            <a:r>
              <a:rPr lang="de-DE" sz="4400" dirty="0" smtClean="0"/>
              <a:t> </a:t>
            </a:r>
            <a:r>
              <a:rPr lang="de-DE" sz="4400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ist richtig? Unterstreiche.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236296" y="1844824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______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4208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________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299695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________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27784" y="414908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___________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60232" y="472514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_________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9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4525963"/>
          </a:xfrm>
        </p:spPr>
        <p:txBody>
          <a:bodyPr>
            <a:normAutofit/>
          </a:bodyPr>
          <a:lstStyle/>
          <a:p>
            <a:pPr marL="566928" indent="-457200">
              <a:buNone/>
            </a:pPr>
            <a:r>
              <a:rPr lang="de-DE" sz="2400" dirty="0" smtClean="0"/>
              <a:t>1. Medien: Digitalkamera- Schlüssel- Laptop- Lautsprecher</a:t>
            </a:r>
          </a:p>
          <a:p>
            <a:pPr marL="566928" indent="-457200">
              <a:buNone/>
            </a:pPr>
            <a:endParaRPr lang="de-DE" sz="2400" dirty="0" smtClean="0"/>
          </a:p>
          <a:p>
            <a:pPr marL="566928" indent="-457200">
              <a:buNone/>
            </a:pPr>
            <a:r>
              <a:rPr lang="de-DE" sz="2400" dirty="0" smtClean="0"/>
              <a:t>2. Wohnung: Möbel- Waschmaschine- Radweg- Flur</a:t>
            </a:r>
          </a:p>
          <a:p>
            <a:pPr marL="566928" indent="-457200">
              <a:buNone/>
            </a:pPr>
            <a:endParaRPr lang="de-DE" sz="2400" dirty="0" smtClean="0"/>
          </a:p>
          <a:p>
            <a:pPr marL="566928" indent="-457200">
              <a:buNone/>
            </a:pPr>
            <a:r>
              <a:rPr lang="de-DE" sz="2400" dirty="0" smtClean="0"/>
              <a:t>3. Sprache: Wörterbuch- Lateinisch- Schlange- Wort</a:t>
            </a:r>
          </a:p>
          <a:p>
            <a:pPr marL="566928" indent="-457200">
              <a:buNone/>
            </a:pPr>
            <a:endParaRPr lang="de-DE" sz="2400" dirty="0" smtClean="0"/>
          </a:p>
          <a:p>
            <a:pPr marL="566928" indent="-457200">
              <a:buNone/>
            </a:pPr>
            <a:r>
              <a:rPr lang="de-DE" sz="2400" dirty="0" smtClean="0"/>
              <a:t>4. Sport: Mountainbike- Fieber- Boot- Surfbrett</a:t>
            </a:r>
          </a:p>
          <a:p>
            <a:pPr marL="566928" indent="-457200">
              <a:buNone/>
            </a:pPr>
            <a:endParaRPr lang="de-DE" sz="2400" dirty="0" smtClean="0"/>
          </a:p>
          <a:p>
            <a:pPr marL="566928" indent="-457200">
              <a:buNone/>
            </a:pPr>
            <a:r>
              <a:rPr lang="de-DE" sz="2400" dirty="0" smtClean="0"/>
              <a:t>5. Tiere: Schlange- Vogel- Pferd- Moderator</a:t>
            </a:r>
          </a:p>
          <a:p>
            <a:pPr marL="566928" indent="-457200">
              <a:buNone/>
            </a:pPr>
            <a:endParaRPr lang="de-DE" sz="2400" dirty="0" smtClean="0"/>
          </a:p>
          <a:p>
            <a:pPr marL="566928" indent="-457200"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Was passt nicht? Streiche durch.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15567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----------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23488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---------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321297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----------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400506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-------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486916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------------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7" grpId="0" build="allAtOnce"/>
      <p:bldP spid="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400" dirty="0" smtClean="0">
                <a:solidFill>
                  <a:schemeClr val="tx2"/>
                </a:solidFill>
              </a:rPr>
              <a:t>die Sendung - </a:t>
            </a:r>
            <a:r>
              <a:rPr lang="de-DE" sz="2400" dirty="0" err="1" smtClean="0">
                <a:solidFill>
                  <a:schemeClr val="tx2"/>
                </a:solidFill>
              </a:rPr>
              <a:t>emisija</a:t>
            </a:r>
            <a:r>
              <a:rPr lang="de-DE" sz="2400" dirty="0" smtClean="0"/>
              <a:t> </a:t>
            </a:r>
          </a:p>
          <a:p>
            <a:pPr>
              <a:buNone/>
            </a:pPr>
            <a:r>
              <a:rPr lang="de-DE" sz="2400" dirty="0" smtClean="0">
                <a:solidFill>
                  <a:schemeClr val="bg2">
                    <a:lumMod val="50000"/>
                  </a:schemeClr>
                </a:solidFill>
              </a:rPr>
              <a:t>Welche Sendung schaust du am liebsten?</a:t>
            </a:r>
          </a:p>
          <a:p>
            <a:pPr>
              <a:buNone/>
            </a:pPr>
            <a:r>
              <a:rPr lang="de-DE" sz="2400" dirty="0" smtClean="0">
                <a:solidFill>
                  <a:schemeClr val="tx2"/>
                </a:solidFill>
              </a:rPr>
              <a:t>beantworten – </a:t>
            </a:r>
            <a:r>
              <a:rPr lang="de-DE" sz="2400" dirty="0" err="1" smtClean="0">
                <a:solidFill>
                  <a:schemeClr val="tx2"/>
                </a:solidFill>
              </a:rPr>
              <a:t>odgovoriti</a:t>
            </a:r>
            <a:endParaRPr lang="de-DE" sz="24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de-DE" sz="2400" dirty="0" smtClean="0">
                <a:solidFill>
                  <a:schemeClr val="bg2">
                    <a:lumMod val="50000"/>
                  </a:schemeClr>
                </a:solidFill>
              </a:rPr>
              <a:t>Er kann die Frage nicht beantworten. </a:t>
            </a:r>
          </a:p>
          <a:p>
            <a:pPr>
              <a:buNone/>
            </a:pP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die Schlange – </a:t>
            </a:r>
            <a:r>
              <a:rPr lang="de-D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zmija</a:t>
            </a:r>
            <a:endParaRPr lang="de-DE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de-DE" sz="2400" dirty="0" smtClean="0">
                <a:solidFill>
                  <a:schemeClr val="bg2">
                    <a:lumMod val="50000"/>
                  </a:schemeClr>
                </a:solidFill>
              </a:rPr>
              <a:t>Die Kobra ist eine Schlange.</a:t>
            </a:r>
          </a:p>
          <a:p>
            <a:pPr>
              <a:buNone/>
            </a:pP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gratulieren – </a:t>
            </a:r>
            <a:r>
              <a:rPr lang="bs-Latn-B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č</a:t>
            </a:r>
            <a:r>
              <a:rPr lang="de-D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estitati</a:t>
            </a:r>
            <a:endParaRPr lang="bs-Latn-BA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bs-Latn-BA" sz="2400" dirty="0" smtClean="0">
                <a:solidFill>
                  <a:schemeClr val="bg2">
                    <a:lumMod val="50000"/>
                  </a:schemeClr>
                </a:solidFill>
              </a:rPr>
              <a:t>Er gratulierte mir zum Gewinn.</a:t>
            </a:r>
          </a:p>
          <a:p>
            <a:pPr>
              <a:buNone/>
            </a:pPr>
            <a:r>
              <a:rPr lang="bs-Latn-B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das W</a:t>
            </a:r>
            <a:r>
              <a:rPr lang="de-D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örterbuch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de-D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rje</a:t>
            </a:r>
            <a:r>
              <a:rPr lang="bs-Latn-B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čnik</a:t>
            </a:r>
          </a:p>
          <a:p>
            <a:pPr>
              <a:buNone/>
            </a:pPr>
            <a:r>
              <a:rPr lang="bs-Latn-BA" sz="2400" dirty="0" smtClean="0">
                <a:solidFill>
                  <a:schemeClr val="bg2">
                    <a:lumMod val="50000"/>
                  </a:schemeClr>
                </a:solidFill>
              </a:rPr>
              <a:t>Wie hei</a:t>
            </a:r>
            <a:r>
              <a:rPr lang="de-DE" sz="2400" dirty="0" err="1" smtClean="0">
                <a:solidFill>
                  <a:schemeClr val="bg2">
                    <a:lumMod val="50000"/>
                  </a:schemeClr>
                </a:solidFill>
              </a:rPr>
              <a:t>ßt</a:t>
            </a:r>
            <a:r>
              <a:rPr lang="de-DE" sz="2400" dirty="0" smtClean="0">
                <a:solidFill>
                  <a:schemeClr val="bg2">
                    <a:lumMod val="50000"/>
                  </a:schemeClr>
                </a:solidFill>
              </a:rPr>
              <a:t> das auf Deutsch? Warte, ich schaue im </a:t>
            </a:r>
          </a:p>
          <a:p>
            <a:pPr>
              <a:buNone/>
            </a:pPr>
            <a:r>
              <a:rPr lang="de-DE" sz="2400" dirty="0" smtClean="0">
                <a:solidFill>
                  <a:schemeClr val="bg2">
                    <a:lumMod val="50000"/>
                  </a:schemeClr>
                </a:solidFill>
              </a:rPr>
              <a:t>Wörterbuch nach.</a:t>
            </a:r>
          </a:p>
          <a:p>
            <a:pPr>
              <a:buNone/>
            </a:pPr>
            <a:endParaRPr lang="de-DE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de-DE" dirty="0" smtClean="0"/>
              <a:t>Die Wortliste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/>
          <a:lstStyle/>
          <a:p>
            <a:pPr>
              <a:buNone/>
            </a:pPr>
            <a:r>
              <a:rPr lang="de-DE" sz="2400" dirty="0" smtClean="0"/>
              <a:t>die Lautsprecher- </a:t>
            </a:r>
            <a:r>
              <a:rPr lang="de-DE" sz="2400" dirty="0" err="1" smtClean="0"/>
              <a:t>zvu</a:t>
            </a:r>
            <a:r>
              <a:rPr lang="bs-Latn-BA" sz="2400" dirty="0" smtClean="0"/>
              <a:t>čnici</a:t>
            </a:r>
          </a:p>
          <a:p>
            <a:pPr>
              <a:buNone/>
            </a:pPr>
            <a:r>
              <a:rPr lang="bs-Latn-BA" sz="2400" dirty="0" smtClean="0">
                <a:solidFill>
                  <a:schemeClr val="bg2">
                    <a:lumMod val="50000"/>
                  </a:schemeClr>
                </a:solidFill>
              </a:rPr>
              <a:t>Das sind aber </a:t>
            </a:r>
            <a:r>
              <a:rPr lang="de-DE" sz="2400" dirty="0" smtClean="0">
                <a:solidFill>
                  <a:schemeClr val="bg2">
                    <a:lumMod val="50000"/>
                  </a:schemeClr>
                </a:solidFill>
              </a:rPr>
              <a:t>große Lautsprecher.</a:t>
            </a:r>
          </a:p>
          <a:p>
            <a:pPr>
              <a:buNone/>
            </a:pPr>
            <a:r>
              <a:rPr lang="de-D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der Rentner/die Rentnerin- </a:t>
            </a:r>
            <a:r>
              <a:rPr lang="de-DE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penzioner</a:t>
            </a:r>
            <a:r>
              <a:rPr lang="de-D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de-DE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penzionerka</a:t>
            </a:r>
            <a:endParaRPr lang="de-DE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de-DE" sz="2400" dirty="0" smtClean="0">
                <a:solidFill>
                  <a:schemeClr val="bg2">
                    <a:lumMod val="50000"/>
                  </a:schemeClr>
                </a:solidFill>
              </a:rPr>
              <a:t>Mein Opa hat 40 Jahre lang gearbeitet, jetzt ist er </a:t>
            </a:r>
          </a:p>
          <a:p>
            <a:pPr>
              <a:buNone/>
            </a:pPr>
            <a:r>
              <a:rPr lang="de-DE" sz="2400" dirty="0" smtClean="0">
                <a:solidFill>
                  <a:schemeClr val="bg2">
                    <a:lumMod val="50000"/>
                  </a:schemeClr>
                </a:solidFill>
              </a:rPr>
              <a:t>Rentner.</a:t>
            </a:r>
          </a:p>
          <a:p>
            <a:pPr>
              <a:buNone/>
            </a:pPr>
            <a:r>
              <a:rPr lang="de-DE" sz="2400" dirty="0" smtClean="0"/>
              <a:t>der Tierschutzverein- </a:t>
            </a:r>
            <a:r>
              <a:rPr lang="de-DE" sz="2400" dirty="0" err="1" smtClean="0"/>
              <a:t>udru</a:t>
            </a:r>
            <a:r>
              <a:rPr lang="bs-Latn-BA" sz="2400" dirty="0" smtClean="0"/>
              <a:t>ženje za zaštitu životinja</a:t>
            </a:r>
          </a:p>
          <a:p>
            <a:pPr>
              <a:buNone/>
            </a:pPr>
            <a:r>
              <a:rPr lang="bs-Latn-BA" sz="2400" dirty="0" smtClean="0">
                <a:solidFill>
                  <a:schemeClr val="bg2">
                    <a:lumMod val="50000"/>
                  </a:schemeClr>
                </a:solidFill>
              </a:rPr>
              <a:t>Der Tierschutzverein hilft Tieren.</a:t>
            </a:r>
          </a:p>
          <a:p>
            <a:pPr>
              <a:buNone/>
            </a:pPr>
            <a:r>
              <a:rPr lang="bs-Latn-BA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spenden – donirati, trošiti</a:t>
            </a:r>
          </a:p>
          <a:p>
            <a:pPr>
              <a:buNone/>
            </a:pPr>
            <a:r>
              <a:rPr lang="bs-Latn-BA" sz="2400" dirty="0" smtClean="0">
                <a:solidFill>
                  <a:schemeClr val="bg2">
                    <a:lumMod val="50000"/>
                  </a:schemeClr>
                </a:solidFill>
              </a:rPr>
              <a:t>Sie braucht das Geld nicht, deshalb spendet sie alles.</a:t>
            </a:r>
          </a:p>
          <a:p>
            <a:pPr>
              <a:buNone/>
            </a:pPr>
            <a:r>
              <a:rPr lang="bs-Latn-BA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danken – zahvaliti se</a:t>
            </a:r>
          </a:p>
          <a:p>
            <a:pPr>
              <a:buNone/>
            </a:pPr>
            <a:r>
              <a:rPr lang="bs-Latn-BA" sz="2400" dirty="0" smtClean="0">
                <a:solidFill>
                  <a:schemeClr val="bg2">
                    <a:lumMod val="50000"/>
                  </a:schemeClr>
                </a:solidFill>
              </a:rPr>
              <a:t>Ich danke euch, dass ihr mitgemacht habt.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Was passt? Erg</a:t>
            </a:r>
            <a:r>
              <a:rPr lang="de-DE" dirty="0" err="1" smtClean="0"/>
              <a:t>änze</a:t>
            </a:r>
            <a:r>
              <a:rPr lang="de-DE" dirty="0" smtClean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40152" y="299695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Tierschutzverein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04248" y="350100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Lotto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393305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Grundschule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84168" y="44371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Gewinn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88224" y="494116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Rentnerin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9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1328"/>
            <a:ext cx="8892480" cy="4525963"/>
          </a:xfrm>
        </p:spPr>
        <p:txBody>
          <a:bodyPr/>
          <a:lstStyle/>
          <a:p>
            <a:pPr marL="624078" indent="-514350">
              <a:buNone/>
            </a:pPr>
            <a:r>
              <a:rPr lang="de-DE" dirty="0" smtClean="0"/>
              <a:t>1.Wir danken/fragen euch, dass ihr so schön </a:t>
            </a:r>
          </a:p>
          <a:p>
            <a:pPr marL="624078" indent="-514350">
              <a:buNone/>
            </a:pPr>
            <a:r>
              <a:rPr lang="de-DE" dirty="0" smtClean="0"/>
              <a:t>   mitgemacht habt!</a:t>
            </a:r>
          </a:p>
          <a:p>
            <a:pPr marL="624078" indent="-514350">
              <a:buNone/>
            </a:pPr>
            <a:r>
              <a:rPr lang="de-DE" dirty="0" smtClean="0"/>
              <a:t>2. Unsere Schule hat Geld gesammelt und</a:t>
            </a:r>
          </a:p>
          <a:p>
            <a:pPr marL="624078" indent="-514350">
              <a:buNone/>
            </a:pPr>
            <a:r>
              <a:rPr lang="de-DE" dirty="0" smtClean="0"/>
              <a:t>   zeigt/spendet es jetzt kranken Kindern.</a:t>
            </a:r>
          </a:p>
          <a:p>
            <a:pPr marL="624078" indent="-514350">
              <a:buNone/>
            </a:pPr>
            <a:r>
              <a:rPr lang="de-DE" dirty="0" smtClean="0"/>
              <a:t>3. Ich mache mit Sarah kein Projekt mehr. Ich habe</a:t>
            </a:r>
          </a:p>
          <a:p>
            <a:pPr marL="624078" indent="-514350">
              <a:buNone/>
            </a:pPr>
            <a:r>
              <a:rPr lang="de-DE" dirty="0" smtClean="0"/>
              <a:t>    die ganze/schnelle Arbeit allein gemacht.</a:t>
            </a:r>
          </a:p>
          <a:p>
            <a:pPr marL="624078" indent="-514350">
              <a:buNone/>
            </a:pPr>
            <a:r>
              <a:rPr lang="de-DE" dirty="0" smtClean="0"/>
              <a:t>4. Die Reise war langweilig/wunderbar. Wir haben </a:t>
            </a:r>
          </a:p>
          <a:p>
            <a:pPr marL="624078" indent="-514350">
              <a:buNone/>
            </a:pPr>
            <a:r>
              <a:rPr lang="de-DE" dirty="0" smtClean="0"/>
              <a:t>    so viel gesehen!</a:t>
            </a:r>
          </a:p>
          <a:p>
            <a:pPr marL="624078" indent="-51435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ist richtig? Unterstreiche.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162880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__________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299695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____________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400506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_________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45091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________________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50728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400" dirty="0" smtClean="0">
                <a:solidFill>
                  <a:schemeClr val="bg2">
                    <a:lumMod val="50000"/>
                  </a:schemeClr>
                </a:solidFill>
              </a:rPr>
              <a:t>Rentnerin-spendet-Nachbarn-Glück-gratuliert- </a:t>
            </a:r>
          </a:p>
          <a:p>
            <a:pPr>
              <a:buNone/>
            </a:pPr>
            <a:r>
              <a:rPr lang="de-DE" sz="2400" dirty="0" smtClean="0">
                <a:solidFill>
                  <a:schemeClr val="bg2">
                    <a:lumMod val="50000"/>
                  </a:schemeClr>
                </a:solidFill>
              </a:rPr>
              <a:t>wunderbar</a:t>
            </a:r>
          </a:p>
          <a:p>
            <a:pPr>
              <a:buNone/>
            </a:pPr>
            <a:r>
              <a:rPr lang="de-DE" sz="2400" dirty="0" smtClean="0"/>
              <a:t> a) Die ___________ müssen ja auch nicht alles wissen.</a:t>
            </a:r>
          </a:p>
          <a:p>
            <a:pPr>
              <a:buNone/>
            </a:pPr>
            <a:r>
              <a:rPr lang="de-DE" sz="2400" dirty="0" smtClean="0"/>
              <a:t>b) „Ich brauche das Geld nicht“, sagt die ___________.</a:t>
            </a:r>
          </a:p>
          <a:p>
            <a:pPr>
              <a:buNone/>
            </a:pPr>
            <a:r>
              <a:rPr lang="de-DE" sz="2400" dirty="0" smtClean="0"/>
              <a:t>c) Lotto- Millionärin _________ den ganzen Gewinn.</a:t>
            </a:r>
          </a:p>
          <a:p>
            <a:pPr>
              <a:buNone/>
            </a:pPr>
            <a:r>
              <a:rPr lang="de-DE" sz="2400" dirty="0" smtClean="0"/>
              <a:t>d) Der Moderator hat Sofies Vater ____________.</a:t>
            </a:r>
          </a:p>
          <a:p>
            <a:pPr>
              <a:buNone/>
            </a:pPr>
            <a:r>
              <a:rPr lang="de-DE" sz="2400" dirty="0" smtClean="0"/>
              <a:t>e) Die alte Dame sagt „ich habe viel ________ im Leben gehabt.</a:t>
            </a:r>
          </a:p>
          <a:p>
            <a:pPr>
              <a:buNone/>
            </a:pPr>
            <a:r>
              <a:rPr lang="de-DE" sz="2400" dirty="0" smtClean="0"/>
              <a:t>f) Es ist _______________,dass die Rentnerin den Gewinn spendet. 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Welches Wort passt?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227687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bg2">
                    <a:lumMod val="50000"/>
                  </a:schemeClr>
                </a:solidFill>
              </a:rPr>
              <a:t>Nachbarn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8224" y="270892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bg2">
                    <a:lumMod val="50000"/>
                  </a:schemeClr>
                </a:solidFill>
              </a:rPr>
              <a:t>Rentnerin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635896" y="306896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bg2">
                    <a:lumMod val="50000"/>
                  </a:schemeClr>
                </a:solidFill>
              </a:rPr>
              <a:t>spendet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724128" y="350100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bg2">
                    <a:lumMod val="50000"/>
                  </a:schemeClr>
                </a:solidFill>
              </a:rPr>
              <a:t>gratuliert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12160" y="393305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bg2">
                    <a:lumMod val="50000"/>
                  </a:schemeClr>
                </a:solidFill>
              </a:rPr>
              <a:t>Glück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472514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bg2">
                    <a:lumMod val="50000"/>
                  </a:schemeClr>
                </a:solidFill>
              </a:rPr>
              <a:t>wunderbar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7" grpId="0" build="allAtOnce"/>
      <p:bldP spid="8" grpId="0" build="allAtOnce"/>
      <p:bldP spid="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Arbeitsbuch Seite 46. Aufgaben 21 und 22.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Hausaufgaben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86</TotalTime>
  <Words>384</Words>
  <Application>Microsoft Office PowerPoint</Application>
  <PresentationFormat>On-screen Show (4:3)</PresentationFormat>
  <Paragraphs>82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Wortschatz aus der Lektion “Wie heißt die 32000 euro Frage?“</vt:lpstr>
      <vt:lpstr>Was ist richtig? Unterstreiche.</vt:lpstr>
      <vt:lpstr>Was passt nicht? Streiche durch.</vt:lpstr>
      <vt:lpstr>Die Wortliste</vt:lpstr>
      <vt:lpstr>Slide 5</vt:lpstr>
      <vt:lpstr>Was passt? Ergänze.</vt:lpstr>
      <vt:lpstr>Was ist richtig? Unterstreiche.</vt:lpstr>
      <vt:lpstr>Welches Wort passt?</vt:lpstr>
      <vt:lpstr>Die Hausaufgaben</vt:lpstr>
      <vt:lpstr>Vielen Dank und Aufwiedersehen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Wortschatz aus der Lektion “Wie heißt die 32000 euro Frage?“</dc:title>
  <dc:creator>win7</dc:creator>
  <cp:lastModifiedBy>win7</cp:lastModifiedBy>
  <cp:revision>10</cp:revision>
  <dcterms:created xsi:type="dcterms:W3CDTF">2021-02-06T23:54:32Z</dcterms:created>
  <dcterms:modified xsi:type="dcterms:W3CDTF">2021-02-07T10:46:35Z</dcterms:modified>
</cp:coreProperties>
</file>