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1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5FBCDF8-0270-489C-9FF1-E07090BBEC3F}" v="2214" dt="2022-11-08T23:06:30.08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73" d="100"/>
          <a:sy n="73" d="100"/>
        </p:scale>
        <p:origin x="4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eodora Popovic" userId="7a0652ade7c52508" providerId="Windows Live" clId="Web-{15FBCDF8-0270-489C-9FF1-E07090BBEC3F}"/>
    <pc:docChg chg="addSld delSld modSld addMainMaster delMainMaster">
      <pc:chgData name="Teodora Popovic" userId="7a0652ade7c52508" providerId="Windows Live" clId="Web-{15FBCDF8-0270-489C-9FF1-E07090BBEC3F}" dt="2022-11-08T23:06:30.086" v="2278"/>
      <pc:docMkLst>
        <pc:docMk/>
      </pc:docMkLst>
      <pc:sldChg chg="addSp delSp modSp mod setBg modClrScheme addAnim delAnim chgLayout">
        <pc:chgData name="Teodora Popovic" userId="7a0652ade7c52508" providerId="Windows Live" clId="Web-{15FBCDF8-0270-489C-9FF1-E07090BBEC3F}" dt="2022-11-08T21:13:19.064" v="544" actId="1076"/>
        <pc:sldMkLst>
          <pc:docMk/>
          <pc:sldMk cId="109857222" sldId="256"/>
        </pc:sldMkLst>
        <pc:spChg chg="mod">
          <ac:chgData name="Teodora Popovic" userId="7a0652ade7c52508" providerId="Windows Live" clId="Web-{15FBCDF8-0270-489C-9FF1-E07090BBEC3F}" dt="2022-11-08T21:12:58.157" v="539" actId="1076"/>
          <ac:spMkLst>
            <pc:docMk/>
            <pc:sldMk cId="109857222" sldId="256"/>
            <ac:spMk id="2" creationId="{00000000-0000-0000-0000-000000000000}"/>
          </ac:spMkLst>
        </pc:spChg>
        <pc:spChg chg="mod">
          <ac:chgData name="Teodora Popovic" userId="7a0652ade7c52508" providerId="Windows Live" clId="Web-{15FBCDF8-0270-489C-9FF1-E07090BBEC3F}" dt="2022-11-08T21:13:19.064" v="544" actId="1076"/>
          <ac:spMkLst>
            <pc:docMk/>
            <pc:sldMk cId="109857222" sldId="256"/>
            <ac:spMk id="3" creationId="{00000000-0000-0000-0000-000000000000}"/>
          </ac:spMkLst>
        </pc:spChg>
        <pc:spChg chg="add del">
          <ac:chgData name="Teodora Popovic" userId="7a0652ade7c52508" providerId="Windows Live" clId="Web-{15FBCDF8-0270-489C-9FF1-E07090BBEC3F}" dt="2022-11-08T21:03:42.063" v="100"/>
          <ac:spMkLst>
            <pc:docMk/>
            <pc:sldMk cId="109857222" sldId="256"/>
            <ac:spMk id="8" creationId="{1588D7E5-D16D-46A5-95CF-A4EE943D8C1C}"/>
          </ac:spMkLst>
        </pc:spChg>
        <pc:spChg chg="add del">
          <ac:chgData name="Teodora Popovic" userId="7a0652ade7c52508" providerId="Windows Live" clId="Web-{15FBCDF8-0270-489C-9FF1-E07090BBEC3F}" dt="2022-11-08T21:03:42.063" v="100"/>
          <ac:spMkLst>
            <pc:docMk/>
            <pc:sldMk cId="109857222" sldId="256"/>
            <ac:spMk id="10" creationId="{6E8FF1DD-6B6A-4F7A-9F2D-6BC47F56A704}"/>
          </ac:spMkLst>
        </pc:spChg>
        <pc:spChg chg="add del">
          <ac:chgData name="Teodora Popovic" userId="7a0652ade7c52508" providerId="Windows Live" clId="Web-{15FBCDF8-0270-489C-9FF1-E07090BBEC3F}" dt="2022-11-08T21:03:22.969" v="83"/>
          <ac:spMkLst>
            <pc:docMk/>
            <pc:sldMk cId="109857222" sldId="256"/>
            <ac:spMk id="19" creationId="{9B37791B-B040-4694-BFDC-8DD132D86E8E}"/>
          </ac:spMkLst>
        </pc:spChg>
        <pc:spChg chg="add del">
          <ac:chgData name="Teodora Popovic" userId="7a0652ade7c52508" providerId="Windows Live" clId="Web-{15FBCDF8-0270-489C-9FF1-E07090BBEC3F}" dt="2022-11-08T21:03:29.156" v="85"/>
          <ac:spMkLst>
            <pc:docMk/>
            <pc:sldMk cId="109857222" sldId="256"/>
            <ac:spMk id="25" creationId="{9B37791B-B040-4694-BFDC-8DD132D86E8E}"/>
          </ac:spMkLst>
        </pc:spChg>
        <pc:spChg chg="add del">
          <ac:chgData name="Teodora Popovic" userId="7a0652ade7c52508" providerId="Windows Live" clId="Web-{15FBCDF8-0270-489C-9FF1-E07090BBEC3F}" dt="2022-11-08T21:03:29.156" v="85"/>
          <ac:spMkLst>
            <pc:docMk/>
            <pc:sldMk cId="109857222" sldId="256"/>
            <ac:spMk id="26" creationId="{A5761B15-C433-40FE-BB67-ECF17E50A618}"/>
          </ac:spMkLst>
        </pc:spChg>
        <pc:spChg chg="add del">
          <ac:chgData name="Teodora Popovic" userId="7a0652ade7c52508" providerId="Windows Live" clId="Web-{15FBCDF8-0270-489C-9FF1-E07090BBEC3F}" dt="2022-11-08T21:03:32.516" v="87"/>
          <ac:spMkLst>
            <pc:docMk/>
            <pc:sldMk cId="109857222" sldId="256"/>
            <ac:spMk id="28" creationId="{9B37791B-B040-4694-BFDC-8DD132D86E8E}"/>
          </ac:spMkLst>
        </pc:spChg>
        <pc:spChg chg="add del">
          <ac:chgData name="Teodora Popovic" userId="7a0652ade7c52508" providerId="Windows Live" clId="Web-{15FBCDF8-0270-489C-9FF1-E07090BBEC3F}" dt="2022-11-08T21:03:32.516" v="87"/>
          <ac:spMkLst>
            <pc:docMk/>
            <pc:sldMk cId="109857222" sldId="256"/>
            <ac:spMk id="29" creationId="{A17823FA-1B3E-4584-8A71-416FCE831183}"/>
          </ac:spMkLst>
        </pc:spChg>
        <pc:spChg chg="add del">
          <ac:chgData name="Teodora Popovic" userId="7a0652ade7c52508" providerId="Windows Live" clId="Web-{15FBCDF8-0270-489C-9FF1-E07090BBEC3F}" dt="2022-11-08T21:03:36.813" v="93"/>
          <ac:spMkLst>
            <pc:docMk/>
            <pc:sldMk cId="109857222" sldId="256"/>
            <ac:spMk id="31" creationId="{9B37791B-B040-4694-BFDC-8DD132D86E8E}"/>
          </ac:spMkLst>
        </pc:spChg>
        <pc:spChg chg="add del">
          <ac:chgData name="Teodora Popovic" userId="7a0652ade7c52508" providerId="Windows Live" clId="Web-{15FBCDF8-0270-489C-9FF1-E07090BBEC3F}" dt="2022-11-08T21:03:36.813" v="93"/>
          <ac:spMkLst>
            <pc:docMk/>
            <pc:sldMk cId="109857222" sldId="256"/>
            <ac:spMk id="32" creationId="{0A3D475D-F146-44DA-80FB-3306B95B8D04}"/>
          </ac:spMkLst>
        </pc:spChg>
        <pc:spChg chg="add del">
          <ac:chgData name="Teodora Popovic" userId="7a0652ade7c52508" providerId="Windows Live" clId="Web-{15FBCDF8-0270-489C-9FF1-E07090BBEC3F}" dt="2022-11-08T21:03:41.985" v="99"/>
          <ac:spMkLst>
            <pc:docMk/>
            <pc:sldMk cId="109857222" sldId="256"/>
            <ac:spMk id="34" creationId="{9B37791B-B040-4694-BFDC-8DD132D86E8E}"/>
          </ac:spMkLst>
        </pc:spChg>
        <pc:spChg chg="add del">
          <ac:chgData name="Teodora Popovic" userId="7a0652ade7c52508" providerId="Windows Live" clId="Web-{15FBCDF8-0270-489C-9FF1-E07090BBEC3F}" dt="2022-11-08T21:03:41.985" v="99"/>
          <ac:spMkLst>
            <pc:docMk/>
            <pc:sldMk cId="109857222" sldId="256"/>
            <ac:spMk id="35" creationId="{117E1A5F-4E44-495B-9C48-A5314F5BAF0F}"/>
          </ac:spMkLst>
        </pc:spChg>
        <pc:spChg chg="add del">
          <ac:chgData name="Teodora Popovic" userId="7a0652ade7c52508" providerId="Windows Live" clId="Web-{15FBCDF8-0270-489C-9FF1-E07090BBEC3F}" dt="2022-11-08T21:12:42.376" v="535"/>
          <ac:spMkLst>
            <pc:docMk/>
            <pc:sldMk cId="109857222" sldId="256"/>
            <ac:spMk id="37" creationId="{9B37791B-B040-4694-BFDC-8DD132D86E8E}"/>
          </ac:spMkLst>
        </pc:spChg>
        <pc:spChg chg="add del">
          <ac:chgData name="Teodora Popovic" userId="7a0652ade7c52508" providerId="Windows Live" clId="Web-{15FBCDF8-0270-489C-9FF1-E07090BBEC3F}" dt="2022-11-08T21:12:42.344" v="534"/>
          <ac:spMkLst>
            <pc:docMk/>
            <pc:sldMk cId="109857222" sldId="256"/>
            <ac:spMk id="43" creationId="{6EBC50B6-8839-4766-8FD7-C7EBD59FF15A}"/>
          </ac:spMkLst>
        </pc:spChg>
        <pc:spChg chg="add del">
          <ac:chgData name="Teodora Popovic" userId="7a0652ade7c52508" providerId="Windows Live" clId="Web-{15FBCDF8-0270-489C-9FF1-E07090BBEC3F}" dt="2022-11-08T21:12:42.344" v="534"/>
          <ac:spMkLst>
            <pc:docMk/>
            <pc:sldMk cId="109857222" sldId="256"/>
            <ac:spMk id="45" creationId="{7115DC02-2F1A-42B8-AED2-831CAF26C97A}"/>
          </ac:spMkLst>
        </pc:spChg>
        <pc:spChg chg="add del">
          <ac:chgData name="Teodora Popovic" userId="7a0652ade7c52508" providerId="Windows Live" clId="Web-{15FBCDF8-0270-489C-9FF1-E07090BBEC3F}" dt="2022-11-08T21:12:42.344" v="534"/>
          <ac:spMkLst>
            <pc:docMk/>
            <pc:sldMk cId="109857222" sldId="256"/>
            <ac:spMk id="47" creationId="{1D22E552-66C7-44E9-B796-23474BB45FE5}"/>
          </ac:spMkLst>
        </pc:spChg>
        <pc:spChg chg="add">
          <ac:chgData name="Teodora Popovic" userId="7a0652ade7c52508" providerId="Windows Live" clId="Web-{15FBCDF8-0270-489C-9FF1-E07090BBEC3F}" dt="2022-11-08T21:12:42.376" v="535"/>
          <ac:spMkLst>
            <pc:docMk/>
            <pc:sldMk cId="109857222" sldId="256"/>
            <ac:spMk id="52" creationId="{5964CBE2-084A-47DF-A704-CF5F6217B569}"/>
          </ac:spMkLst>
        </pc:spChg>
        <pc:spChg chg="add">
          <ac:chgData name="Teodora Popovic" userId="7a0652ade7c52508" providerId="Windows Live" clId="Web-{15FBCDF8-0270-489C-9FF1-E07090BBEC3F}" dt="2022-11-08T21:12:42.376" v="535"/>
          <ac:spMkLst>
            <pc:docMk/>
            <pc:sldMk cId="109857222" sldId="256"/>
            <ac:spMk id="53" creationId="{ABF902DF-A3FF-4803-9779-F222B2A833CC}"/>
          </ac:spMkLst>
        </pc:spChg>
        <pc:spChg chg="add">
          <ac:chgData name="Teodora Popovic" userId="7a0652ade7c52508" providerId="Windows Live" clId="Web-{15FBCDF8-0270-489C-9FF1-E07090BBEC3F}" dt="2022-11-08T21:12:42.376" v="535"/>
          <ac:spMkLst>
            <pc:docMk/>
            <pc:sldMk cId="109857222" sldId="256"/>
            <ac:spMk id="54" creationId="{56E4B737-02C7-4E4A-B46C-1EC18F59CD18}"/>
          </ac:spMkLst>
        </pc:spChg>
        <pc:grpChg chg="add del">
          <ac:chgData name="Teodora Popovic" userId="7a0652ade7c52508" providerId="Windows Live" clId="Web-{15FBCDF8-0270-489C-9FF1-E07090BBEC3F}" dt="2022-11-08T21:03:42.063" v="100"/>
          <ac:grpSpMkLst>
            <pc:docMk/>
            <pc:sldMk cId="109857222" sldId="256"/>
            <ac:grpSpMk id="12" creationId="{6D8FBD0B-C1AF-4B85-811D-11036103CE8B}"/>
          </ac:grpSpMkLst>
        </pc:grpChg>
        <pc:grpChg chg="add del">
          <ac:chgData name="Teodora Popovic" userId="7a0652ade7c52508" providerId="Windows Live" clId="Web-{15FBCDF8-0270-489C-9FF1-E07090BBEC3F}" dt="2022-11-08T21:03:22.969" v="83"/>
          <ac:grpSpMkLst>
            <pc:docMk/>
            <pc:sldMk cId="109857222" sldId="256"/>
            <ac:grpSpMk id="21" creationId="{4252769E-B9F0-4068-A645-5BBEF16E9C28}"/>
          </ac:grpSpMkLst>
        </pc:grpChg>
        <pc:grpChg chg="add del">
          <ac:chgData name="Teodora Popovic" userId="7a0652ade7c52508" providerId="Windows Live" clId="Web-{15FBCDF8-0270-489C-9FF1-E07090BBEC3F}" dt="2022-11-08T21:12:42.376" v="535"/>
          <ac:grpSpMkLst>
            <pc:docMk/>
            <pc:sldMk cId="109857222" sldId="256"/>
            <ac:grpSpMk id="38" creationId="{4252769E-B9F0-4068-A645-5BBEF16E9C28}"/>
          </ac:grpSpMkLst>
        </pc:grpChg>
        <pc:grpChg chg="add">
          <ac:chgData name="Teodora Popovic" userId="7a0652ade7c52508" providerId="Windows Live" clId="Web-{15FBCDF8-0270-489C-9FF1-E07090BBEC3F}" dt="2022-11-08T21:12:42.376" v="535"/>
          <ac:grpSpMkLst>
            <pc:docMk/>
            <pc:sldMk cId="109857222" sldId="256"/>
            <ac:grpSpMk id="49" creationId="{B92D19ED-1A05-473D-A7EB-F9E31AAF9469}"/>
          </ac:grpSpMkLst>
        </pc:grpChg>
        <pc:picChg chg="add del mod ord">
          <ac:chgData name="Teodora Popovic" userId="7a0652ade7c52508" providerId="Windows Live" clId="Web-{15FBCDF8-0270-489C-9FF1-E07090BBEC3F}" dt="2022-11-08T21:12:27.422" v="532"/>
          <ac:picMkLst>
            <pc:docMk/>
            <pc:sldMk cId="109857222" sldId="256"/>
            <ac:picMk id="4" creationId="{DB4A7684-C48D-B380-4BB7-97C29BC7F18B}"/>
          </ac:picMkLst>
        </pc:picChg>
      </pc:sldChg>
      <pc:sldChg chg="addSp modSp new mod setBg">
        <pc:chgData name="Teodora Popovic" userId="7a0652ade7c52508" providerId="Windows Live" clId="Web-{15FBCDF8-0270-489C-9FF1-E07090BBEC3F}" dt="2022-11-08T21:15:50.881" v="565" actId="1076"/>
        <pc:sldMkLst>
          <pc:docMk/>
          <pc:sldMk cId="1441794956" sldId="257"/>
        </pc:sldMkLst>
        <pc:spChg chg="mod">
          <ac:chgData name="Teodora Popovic" userId="7a0652ade7c52508" providerId="Windows Live" clId="Web-{15FBCDF8-0270-489C-9FF1-E07090BBEC3F}" dt="2022-11-08T21:15:12.849" v="563" actId="20577"/>
          <ac:spMkLst>
            <pc:docMk/>
            <pc:sldMk cId="1441794956" sldId="257"/>
            <ac:spMk id="2" creationId="{01026EE6-7970-1A18-737E-331245B05396}"/>
          </ac:spMkLst>
        </pc:spChg>
        <pc:spChg chg="mod">
          <ac:chgData name="Teodora Popovic" userId="7a0652ade7c52508" providerId="Windows Live" clId="Web-{15FBCDF8-0270-489C-9FF1-E07090BBEC3F}" dt="2022-11-08T21:15:50.881" v="565" actId="1076"/>
          <ac:spMkLst>
            <pc:docMk/>
            <pc:sldMk cId="1441794956" sldId="257"/>
            <ac:spMk id="3" creationId="{E801C66A-E2FD-6B47-8D79-E72E28851AF4}"/>
          </ac:spMkLst>
        </pc:spChg>
        <pc:spChg chg="add">
          <ac:chgData name="Teodora Popovic" userId="7a0652ade7c52508" providerId="Windows Live" clId="Web-{15FBCDF8-0270-489C-9FF1-E07090BBEC3F}" dt="2022-11-08T21:13:45.487" v="546"/>
          <ac:spMkLst>
            <pc:docMk/>
            <pc:sldMk cId="1441794956" sldId="257"/>
            <ac:spMk id="9" creationId="{B95B9BA8-1D69-4796-85F5-B6D0BD52354B}"/>
          </ac:spMkLst>
        </pc:spChg>
        <pc:grpChg chg="add">
          <ac:chgData name="Teodora Popovic" userId="7a0652ade7c52508" providerId="Windows Live" clId="Web-{15FBCDF8-0270-489C-9FF1-E07090BBEC3F}" dt="2022-11-08T21:13:45.487" v="546"/>
          <ac:grpSpMkLst>
            <pc:docMk/>
            <pc:sldMk cId="1441794956" sldId="257"/>
            <ac:grpSpMk id="11" creationId="{6A15AA18-4B71-46A7-A76C-9CF96DE14FA1}"/>
          </ac:grpSpMkLst>
        </pc:grpChg>
        <pc:picChg chg="add mod">
          <ac:chgData name="Teodora Popovic" userId="7a0652ade7c52508" providerId="Windows Live" clId="Web-{15FBCDF8-0270-489C-9FF1-E07090BBEC3F}" dt="2022-11-08T21:13:45.487" v="546"/>
          <ac:picMkLst>
            <pc:docMk/>
            <pc:sldMk cId="1441794956" sldId="257"/>
            <ac:picMk id="4" creationId="{903AB7D2-B7EC-8D60-FA81-952DABB95A4A}"/>
          </ac:picMkLst>
        </pc:picChg>
      </pc:sldChg>
      <pc:sldChg chg="addSp delSp modSp new mod setBg">
        <pc:chgData name="Teodora Popovic" userId="7a0652ade7c52508" providerId="Windows Live" clId="Web-{15FBCDF8-0270-489C-9FF1-E07090BBEC3F}" dt="2022-11-08T21:35:43.181" v="951" actId="1076"/>
        <pc:sldMkLst>
          <pc:docMk/>
          <pc:sldMk cId="3404313057" sldId="258"/>
        </pc:sldMkLst>
        <pc:spChg chg="del">
          <ac:chgData name="Teodora Popovic" userId="7a0652ade7c52508" providerId="Windows Live" clId="Web-{15FBCDF8-0270-489C-9FF1-E07090BBEC3F}" dt="2022-11-08T21:16:20.554" v="567"/>
          <ac:spMkLst>
            <pc:docMk/>
            <pc:sldMk cId="3404313057" sldId="258"/>
            <ac:spMk id="2" creationId="{7D035188-6997-8E2B-710F-0049FD60FF04}"/>
          </ac:spMkLst>
        </pc:spChg>
        <pc:spChg chg="mod ord">
          <ac:chgData name="Teodora Popovic" userId="7a0652ade7c52508" providerId="Windows Live" clId="Web-{15FBCDF8-0270-489C-9FF1-E07090BBEC3F}" dt="2022-11-08T21:35:43.181" v="951" actId="1076"/>
          <ac:spMkLst>
            <pc:docMk/>
            <pc:sldMk cId="3404313057" sldId="258"/>
            <ac:spMk id="3" creationId="{A8A04D3F-4F34-3BAE-1AC1-1FE251EE72ED}"/>
          </ac:spMkLst>
        </pc:spChg>
        <pc:spChg chg="add del">
          <ac:chgData name="Teodora Popovic" userId="7a0652ade7c52508" providerId="Windows Live" clId="Web-{15FBCDF8-0270-489C-9FF1-E07090BBEC3F}" dt="2022-11-08T21:29:07.170" v="904"/>
          <ac:spMkLst>
            <pc:docMk/>
            <pc:sldMk cId="3404313057" sldId="258"/>
            <ac:spMk id="9" creationId="{B95B9BA8-1D69-4796-85F5-B6D0BD52354B}"/>
          </ac:spMkLst>
        </pc:spChg>
        <pc:spChg chg="add del">
          <ac:chgData name="Teodora Popovic" userId="7a0652ade7c52508" providerId="Windows Live" clId="Web-{15FBCDF8-0270-489C-9FF1-E07090BBEC3F}" dt="2022-11-08T21:29:07.170" v="904"/>
          <ac:spMkLst>
            <pc:docMk/>
            <pc:sldMk cId="3404313057" sldId="258"/>
            <ac:spMk id="11" creationId="{A027D562-8F7E-478A-942E-D959A950C55E}"/>
          </ac:spMkLst>
        </pc:spChg>
        <pc:spChg chg="add del">
          <ac:chgData name="Teodora Popovic" userId="7a0652ade7c52508" providerId="Windows Live" clId="Web-{15FBCDF8-0270-489C-9FF1-E07090BBEC3F}" dt="2022-11-08T21:29:07.170" v="904"/>
          <ac:spMkLst>
            <pc:docMk/>
            <pc:sldMk cId="3404313057" sldId="258"/>
            <ac:spMk id="13" creationId="{48A28C56-2619-47F0-B448-9D145309B8BE}"/>
          </ac:spMkLst>
        </pc:spChg>
        <pc:spChg chg="add">
          <ac:chgData name="Teodora Popovic" userId="7a0652ade7c52508" providerId="Windows Live" clId="Web-{15FBCDF8-0270-489C-9FF1-E07090BBEC3F}" dt="2022-11-08T21:29:07.170" v="904"/>
          <ac:spMkLst>
            <pc:docMk/>
            <pc:sldMk cId="3404313057" sldId="258"/>
            <ac:spMk id="18" creationId="{B95B9BA8-1D69-4796-85F5-B6D0BD52354B}"/>
          </ac:spMkLst>
        </pc:spChg>
        <pc:spChg chg="add">
          <ac:chgData name="Teodora Popovic" userId="7a0652ade7c52508" providerId="Windows Live" clId="Web-{15FBCDF8-0270-489C-9FF1-E07090BBEC3F}" dt="2022-11-08T21:29:07.170" v="904"/>
          <ac:spMkLst>
            <pc:docMk/>
            <pc:sldMk cId="3404313057" sldId="258"/>
            <ac:spMk id="20" creationId="{A027D562-8F7E-478A-942E-D959A950C55E}"/>
          </ac:spMkLst>
        </pc:spChg>
        <pc:spChg chg="add">
          <ac:chgData name="Teodora Popovic" userId="7a0652ade7c52508" providerId="Windows Live" clId="Web-{15FBCDF8-0270-489C-9FF1-E07090BBEC3F}" dt="2022-11-08T21:29:07.170" v="904"/>
          <ac:spMkLst>
            <pc:docMk/>
            <pc:sldMk cId="3404313057" sldId="258"/>
            <ac:spMk id="22" creationId="{48A28C56-2619-47F0-B448-9D145309B8BE}"/>
          </ac:spMkLst>
        </pc:spChg>
        <pc:picChg chg="add del mod modCrop">
          <ac:chgData name="Teodora Popovic" userId="7a0652ade7c52508" providerId="Windows Live" clId="Web-{15FBCDF8-0270-489C-9FF1-E07090BBEC3F}" dt="2022-11-08T21:28:59.904" v="902"/>
          <ac:picMkLst>
            <pc:docMk/>
            <pc:sldMk cId="3404313057" sldId="258"/>
            <ac:picMk id="4" creationId="{2E350AEF-380D-81DA-6D46-D15CA4A98EC1}"/>
          </ac:picMkLst>
        </pc:picChg>
        <pc:picChg chg="add mod modCrop">
          <ac:chgData name="Teodora Popovic" userId="7a0652ade7c52508" providerId="Windows Live" clId="Web-{15FBCDF8-0270-489C-9FF1-E07090BBEC3F}" dt="2022-11-08T21:33:52.928" v="948"/>
          <ac:picMkLst>
            <pc:docMk/>
            <pc:sldMk cId="3404313057" sldId="258"/>
            <ac:picMk id="5" creationId="{CA7DE75B-0A3D-04C9-B688-6C7C8103B76D}"/>
          </ac:picMkLst>
        </pc:picChg>
      </pc:sldChg>
      <pc:sldChg chg="addSp delSp modSp new mod setBg addAnim delAnim">
        <pc:chgData name="Teodora Popovic" userId="7a0652ade7c52508" providerId="Windows Live" clId="Web-{15FBCDF8-0270-489C-9FF1-E07090BBEC3F}" dt="2022-11-08T21:45:14.260" v="1003" actId="1076"/>
        <pc:sldMkLst>
          <pc:docMk/>
          <pc:sldMk cId="3670120433" sldId="259"/>
        </pc:sldMkLst>
        <pc:spChg chg="mod">
          <ac:chgData name="Teodora Popovic" userId="7a0652ade7c52508" providerId="Windows Live" clId="Web-{15FBCDF8-0270-489C-9FF1-E07090BBEC3F}" dt="2022-11-08T21:45:14.260" v="1003" actId="1076"/>
          <ac:spMkLst>
            <pc:docMk/>
            <pc:sldMk cId="3670120433" sldId="259"/>
            <ac:spMk id="2" creationId="{80E8867D-BEF6-B8FB-D26A-1BA8DFDDE7B3}"/>
          </ac:spMkLst>
        </pc:spChg>
        <pc:spChg chg="del mod">
          <ac:chgData name="Teodora Popovic" userId="7a0652ade7c52508" providerId="Windows Live" clId="Web-{15FBCDF8-0270-489C-9FF1-E07090BBEC3F}" dt="2022-11-08T21:37:56.388" v="985"/>
          <ac:spMkLst>
            <pc:docMk/>
            <pc:sldMk cId="3670120433" sldId="259"/>
            <ac:spMk id="3" creationId="{E0A568AA-4FDB-2B1B-D067-3F957E9A0945}"/>
          </ac:spMkLst>
        </pc:spChg>
        <pc:spChg chg="add del">
          <ac:chgData name="Teodora Popovic" userId="7a0652ade7c52508" providerId="Windows Live" clId="Web-{15FBCDF8-0270-489C-9FF1-E07090BBEC3F}" dt="2022-11-08T21:43:55.836" v="993"/>
          <ac:spMkLst>
            <pc:docMk/>
            <pc:sldMk cId="3670120433" sldId="259"/>
            <ac:spMk id="11" creationId="{6B0479F5-59EA-43F3-BAFC-2606376EB662}"/>
          </ac:spMkLst>
        </pc:spChg>
        <pc:spChg chg="add del">
          <ac:chgData name="Teodora Popovic" userId="7a0652ade7c52508" providerId="Windows Live" clId="Web-{15FBCDF8-0270-489C-9FF1-E07090BBEC3F}" dt="2022-11-08T21:43:55.836" v="993"/>
          <ac:spMkLst>
            <pc:docMk/>
            <pc:sldMk cId="3670120433" sldId="259"/>
            <ac:spMk id="13" creationId="{71811820-403F-4D93-B710-D7F182DECC3C}"/>
          </ac:spMkLst>
        </pc:spChg>
        <pc:spChg chg="add del">
          <ac:chgData name="Teodora Popovic" userId="7a0652ade7c52508" providerId="Windows Live" clId="Web-{15FBCDF8-0270-489C-9FF1-E07090BBEC3F}" dt="2022-11-08T21:43:55.836" v="993"/>
          <ac:spMkLst>
            <pc:docMk/>
            <pc:sldMk cId="3670120433" sldId="259"/>
            <ac:spMk id="15" creationId="{E1A8673D-5FEF-402F-8864-988FBAF8C336}"/>
          </ac:spMkLst>
        </pc:spChg>
        <pc:spChg chg="add">
          <ac:chgData name="Teodora Popovic" userId="7a0652ade7c52508" providerId="Windows Live" clId="Web-{15FBCDF8-0270-489C-9FF1-E07090BBEC3F}" dt="2022-11-08T21:43:55.852" v="994"/>
          <ac:spMkLst>
            <pc:docMk/>
            <pc:sldMk cId="3670120433" sldId="259"/>
            <ac:spMk id="17" creationId="{6B0479F5-59EA-43F3-BAFC-2606376EB662}"/>
          </ac:spMkLst>
        </pc:spChg>
        <pc:spChg chg="add">
          <ac:chgData name="Teodora Popovic" userId="7a0652ade7c52508" providerId="Windows Live" clId="Web-{15FBCDF8-0270-489C-9FF1-E07090BBEC3F}" dt="2022-11-08T21:43:55.852" v="994"/>
          <ac:spMkLst>
            <pc:docMk/>
            <pc:sldMk cId="3670120433" sldId="259"/>
            <ac:spMk id="18" creationId="{A2D09E29-DA9C-48B4-8529-45E27815C2B6}"/>
          </ac:spMkLst>
        </pc:spChg>
        <pc:spChg chg="add">
          <ac:chgData name="Teodora Popovic" userId="7a0652ade7c52508" providerId="Windows Live" clId="Web-{15FBCDF8-0270-489C-9FF1-E07090BBEC3F}" dt="2022-11-08T21:43:55.852" v="994"/>
          <ac:spMkLst>
            <pc:docMk/>
            <pc:sldMk cId="3670120433" sldId="259"/>
            <ac:spMk id="19" creationId="{8E3844D4-5ADD-481B-AF9C-49AABAD25626}"/>
          </ac:spMkLst>
        </pc:spChg>
        <pc:picChg chg="add mod ord">
          <ac:chgData name="Teodora Popovic" userId="7a0652ade7c52508" providerId="Windows Live" clId="Web-{15FBCDF8-0270-489C-9FF1-E07090BBEC3F}" dt="2022-11-08T21:43:55.852" v="994"/>
          <ac:picMkLst>
            <pc:docMk/>
            <pc:sldMk cId="3670120433" sldId="259"/>
            <ac:picMk id="4" creationId="{DB770C13-1989-9333-6D33-5C87C6F1D0C4}"/>
          </ac:picMkLst>
        </pc:picChg>
        <pc:picChg chg="add mod ord">
          <ac:chgData name="Teodora Popovic" userId="7a0652ade7c52508" providerId="Windows Live" clId="Web-{15FBCDF8-0270-489C-9FF1-E07090BBEC3F}" dt="2022-11-08T21:43:55.852" v="994"/>
          <ac:picMkLst>
            <pc:docMk/>
            <pc:sldMk cId="3670120433" sldId="259"/>
            <ac:picMk id="5" creationId="{FBE0F301-3388-FBC7-9260-ED412775FC08}"/>
          </ac:picMkLst>
        </pc:picChg>
        <pc:picChg chg="add mod ord">
          <ac:chgData name="Teodora Popovic" userId="7a0652ade7c52508" providerId="Windows Live" clId="Web-{15FBCDF8-0270-489C-9FF1-E07090BBEC3F}" dt="2022-11-08T21:43:55.852" v="994"/>
          <ac:picMkLst>
            <pc:docMk/>
            <pc:sldMk cId="3670120433" sldId="259"/>
            <ac:picMk id="6" creationId="{E4C90573-FB18-79A8-A72E-18CA6E1A73E9}"/>
          </ac:picMkLst>
        </pc:picChg>
      </pc:sldChg>
      <pc:sldChg chg="addSp delSp modSp new mod setBg">
        <pc:chgData name="Teodora Popovic" userId="7a0652ade7c52508" providerId="Windows Live" clId="Web-{15FBCDF8-0270-489C-9FF1-E07090BBEC3F}" dt="2022-11-08T23:05:45.148" v="2277" actId="20577"/>
        <pc:sldMkLst>
          <pc:docMk/>
          <pc:sldMk cId="825969991" sldId="260"/>
        </pc:sldMkLst>
        <pc:spChg chg="mod">
          <ac:chgData name="Teodora Popovic" userId="7a0652ade7c52508" providerId="Windows Live" clId="Web-{15FBCDF8-0270-489C-9FF1-E07090BBEC3F}" dt="2022-11-08T23:05:45.148" v="2277" actId="20577"/>
          <ac:spMkLst>
            <pc:docMk/>
            <pc:sldMk cId="825969991" sldId="260"/>
            <ac:spMk id="2" creationId="{DD7FBD82-E3AF-E964-FB5D-84A307E67ADB}"/>
          </ac:spMkLst>
        </pc:spChg>
        <pc:spChg chg="del">
          <ac:chgData name="Teodora Popovic" userId="7a0652ade7c52508" providerId="Windows Live" clId="Web-{15FBCDF8-0270-489C-9FF1-E07090BBEC3F}" dt="2022-11-08T21:45:32.136" v="1004"/>
          <ac:spMkLst>
            <pc:docMk/>
            <pc:sldMk cId="825969991" sldId="260"/>
            <ac:spMk id="3" creationId="{A0BF00CE-981E-8C01-A1D8-7353F53479ED}"/>
          </ac:spMkLst>
        </pc:spChg>
        <pc:spChg chg="add">
          <ac:chgData name="Teodora Popovic" userId="7a0652ade7c52508" providerId="Windows Live" clId="Web-{15FBCDF8-0270-489C-9FF1-E07090BBEC3F}" dt="2022-11-08T23:05:28.663" v="2275"/>
          <ac:spMkLst>
            <pc:docMk/>
            <pc:sldMk cId="825969991" sldId="260"/>
            <ac:spMk id="9" creationId="{6B0479F5-59EA-43F3-BAFC-2606376EB662}"/>
          </ac:spMkLst>
        </pc:spChg>
        <pc:spChg chg="add">
          <ac:chgData name="Teodora Popovic" userId="7a0652ade7c52508" providerId="Windows Live" clId="Web-{15FBCDF8-0270-489C-9FF1-E07090BBEC3F}" dt="2022-11-08T23:05:28.663" v="2275"/>
          <ac:spMkLst>
            <pc:docMk/>
            <pc:sldMk cId="825969991" sldId="260"/>
            <ac:spMk id="11" creationId="{B9F7A657-A936-48EC-851D-106D4F1B429C}"/>
          </ac:spMkLst>
        </pc:spChg>
        <pc:spChg chg="add">
          <ac:chgData name="Teodora Popovic" userId="7a0652ade7c52508" providerId="Windows Live" clId="Web-{15FBCDF8-0270-489C-9FF1-E07090BBEC3F}" dt="2022-11-08T23:05:28.663" v="2275"/>
          <ac:spMkLst>
            <pc:docMk/>
            <pc:sldMk cId="825969991" sldId="260"/>
            <ac:spMk id="13" creationId="{0D585759-3D5B-483A-8B7F-131E93727ED5}"/>
          </ac:spMkLst>
        </pc:spChg>
        <pc:spChg chg="add">
          <ac:chgData name="Teodora Popovic" userId="7a0652ade7c52508" providerId="Windows Live" clId="Web-{15FBCDF8-0270-489C-9FF1-E07090BBEC3F}" dt="2022-11-08T23:05:28.663" v="2275"/>
          <ac:spMkLst>
            <pc:docMk/>
            <pc:sldMk cId="825969991" sldId="260"/>
            <ac:spMk id="15" creationId="{D67957E4-F168-4C9F-98D0-2E1865C9A158}"/>
          </ac:spMkLst>
        </pc:spChg>
        <pc:spChg chg="add">
          <ac:chgData name="Teodora Popovic" userId="7a0652ade7c52508" providerId="Windows Live" clId="Web-{15FBCDF8-0270-489C-9FF1-E07090BBEC3F}" dt="2022-11-08T23:05:28.663" v="2275"/>
          <ac:spMkLst>
            <pc:docMk/>
            <pc:sldMk cId="825969991" sldId="260"/>
            <ac:spMk id="17" creationId="{3E83D9A9-D471-4D7B-B201-DE182EF2A804}"/>
          </ac:spMkLst>
        </pc:spChg>
        <pc:picChg chg="add mod">
          <ac:chgData name="Teodora Popovic" userId="7a0652ade7c52508" providerId="Windows Live" clId="Web-{15FBCDF8-0270-489C-9FF1-E07090BBEC3F}" dt="2022-11-08T23:05:28.663" v="2275"/>
          <ac:picMkLst>
            <pc:docMk/>
            <pc:sldMk cId="825969991" sldId="260"/>
            <ac:picMk id="3" creationId="{269DEA39-8F3E-C83F-59E1-7CF2D1891464}"/>
          </ac:picMkLst>
        </pc:picChg>
        <pc:picChg chg="add mod">
          <ac:chgData name="Teodora Popovic" userId="7a0652ade7c52508" providerId="Windows Live" clId="Web-{15FBCDF8-0270-489C-9FF1-E07090BBEC3F}" dt="2022-11-08T23:05:28.663" v="2275"/>
          <ac:picMkLst>
            <pc:docMk/>
            <pc:sldMk cId="825969991" sldId="260"/>
            <ac:picMk id="4" creationId="{ED85A144-372D-8CF1-9B95-AFB69878A57A}"/>
          </ac:picMkLst>
        </pc:picChg>
      </pc:sldChg>
      <pc:sldChg chg="addSp modSp new mod setBg">
        <pc:chgData name="Teodora Popovic" userId="7a0652ade7c52508" providerId="Windows Live" clId="Web-{15FBCDF8-0270-489C-9FF1-E07090BBEC3F}" dt="2022-11-08T21:55:33.700" v="1158" actId="1076"/>
        <pc:sldMkLst>
          <pc:docMk/>
          <pc:sldMk cId="571819570" sldId="261"/>
        </pc:sldMkLst>
        <pc:spChg chg="mod">
          <ac:chgData name="Teodora Popovic" userId="7a0652ade7c52508" providerId="Windows Live" clId="Web-{15FBCDF8-0270-489C-9FF1-E07090BBEC3F}" dt="2022-11-08T21:55:33.700" v="1158" actId="1076"/>
          <ac:spMkLst>
            <pc:docMk/>
            <pc:sldMk cId="571819570" sldId="261"/>
            <ac:spMk id="2" creationId="{F63A8DDF-3EC9-C3F4-6446-243045D14E38}"/>
          </ac:spMkLst>
        </pc:spChg>
        <pc:spChg chg="mod">
          <ac:chgData name="Teodora Popovic" userId="7a0652ade7c52508" providerId="Windows Live" clId="Web-{15FBCDF8-0270-489C-9FF1-E07090BBEC3F}" dt="2022-11-08T21:55:19.044" v="1155" actId="1076"/>
          <ac:spMkLst>
            <pc:docMk/>
            <pc:sldMk cId="571819570" sldId="261"/>
            <ac:spMk id="3" creationId="{CDBBED26-5CEB-5A57-9826-A949B220787D}"/>
          </ac:spMkLst>
        </pc:spChg>
        <pc:spChg chg="add">
          <ac:chgData name="Teodora Popovic" userId="7a0652ade7c52508" providerId="Windows Live" clId="Web-{15FBCDF8-0270-489C-9FF1-E07090BBEC3F}" dt="2022-11-08T21:54:52.715" v="1149"/>
          <ac:spMkLst>
            <pc:docMk/>
            <pc:sldMk cId="571819570" sldId="261"/>
            <ac:spMk id="9" creationId="{22E5DF58-5CFD-4D62-AC3A-9EA04E1AF237}"/>
          </ac:spMkLst>
        </pc:spChg>
        <pc:spChg chg="add">
          <ac:chgData name="Teodora Popovic" userId="7a0652ade7c52508" providerId="Windows Live" clId="Web-{15FBCDF8-0270-489C-9FF1-E07090BBEC3F}" dt="2022-11-08T21:54:52.715" v="1149"/>
          <ac:spMkLst>
            <pc:docMk/>
            <pc:sldMk cId="571819570" sldId="261"/>
            <ac:spMk id="11" creationId="{8064D39A-E0A4-461B-A8D2-9C3AE870CED4}"/>
          </ac:spMkLst>
        </pc:spChg>
        <pc:picChg chg="add mod ord">
          <ac:chgData name="Teodora Popovic" userId="7a0652ade7c52508" providerId="Windows Live" clId="Web-{15FBCDF8-0270-489C-9FF1-E07090BBEC3F}" dt="2022-11-08T21:54:52.715" v="1149"/>
          <ac:picMkLst>
            <pc:docMk/>
            <pc:sldMk cId="571819570" sldId="261"/>
            <ac:picMk id="4" creationId="{4143FA64-843E-FDED-1123-FB67CB6F17A2}"/>
          </ac:picMkLst>
        </pc:picChg>
      </pc:sldChg>
      <pc:sldChg chg="addSp delSp modSp new mod setBg">
        <pc:chgData name="Teodora Popovic" userId="7a0652ade7c52508" providerId="Windows Live" clId="Web-{15FBCDF8-0270-489C-9FF1-E07090BBEC3F}" dt="2022-11-08T22:18:21.597" v="1424" actId="14100"/>
        <pc:sldMkLst>
          <pc:docMk/>
          <pc:sldMk cId="4010702114" sldId="262"/>
        </pc:sldMkLst>
        <pc:spChg chg="mod">
          <ac:chgData name="Teodora Popovic" userId="7a0652ade7c52508" providerId="Windows Live" clId="Web-{15FBCDF8-0270-489C-9FF1-E07090BBEC3F}" dt="2022-11-08T22:16:58.673" v="1409" actId="20577"/>
          <ac:spMkLst>
            <pc:docMk/>
            <pc:sldMk cId="4010702114" sldId="262"/>
            <ac:spMk id="2" creationId="{304B6AA7-C1DA-B7EC-769A-C266DF57F36D}"/>
          </ac:spMkLst>
        </pc:spChg>
        <pc:spChg chg="add del mod">
          <ac:chgData name="Teodora Popovic" userId="7a0652ade7c52508" providerId="Windows Live" clId="Web-{15FBCDF8-0270-489C-9FF1-E07090BBEC3F}" dt="2022-11-08T22:16:37.141" v="1408"/>
          <ac:spMkLst>
            <pc:docMk/>
            <pc:sldMk cId="4010702114" sldId="262"/>
            <ac:spMk id="3" creationId="{41707052-6390-4253-C853-E1643F750EA3}"/>
          </ac:spMkLst>
        </pc:spChg>
        <pc:spChg chg="add del">
          <ac:chgData name="Teodora Popovic" userId="7a0652ade7c52508" providerId="Windows Live" clId="Web-{15FBCDF8-0270-489C-9FF1-E07090BBEC3F}" dt="2022-11-08T22:16:37.141" v="1408"/>
          <ac:spMkLst>
            <pc:docMk/>
            <pc:sldMk cId="4010702114" sldId="262"/>
            <ac:spMk id="8" creationId="{B95B9BA8-1D69-4796-85F5-B6D0BD52354B}"/>
          </ac:spMkLst>
        </pc:spChg>
        <pc:spChg chg="add del">
          <ac:chgData name="Teodora Popovic" userId="7a0652ade7c52508" providerId="Windows Live" clId="Web-{15FBCDF8-0270-489C-9FF1-E07090BBEC3F}" dt="2022-11-08T22:16:37.141" v="1408"/>
          <ac:spMkLst>
            <pc:docMk/>
            <pc:sldMk cId="4010702114" sldId="262"/>
            <ac:spMk id="10" creationId="{A9FEAAE4-608F-4DE6-97B4-51573869A30B}"/>
          </ac:spMkLst>
        </pc:spChg>
        <pc:spChg chg="add">
          <ac:chgData name="Teodora Popovic" userId="7a0652ade7c52508" providerId="Windows Live" clId="Web-{15FBCDF8-0270-489C-9FF1-E07090BBEC3F}" dt="2022-11-08T22:16:37.141" v="1408"/>
          <ac:spMkLst>
            <pc:docMk/>
            <pc:sldMk cId="4010702114" sldId="262"/>
            <ac:spMk id="19" creationId="{B95B9BA8-1D69-4796-85F5-B6D0BD52354B}"/>
          </ac:spMkLst>
        </pc:spChg>
        <pc:spChg chg="add del">
          <ac:chgData name="Teodora Popovic" userId="7a0652ade7c52508" providerId="Windows Live" clId="Web-{15FBCDF8-0270-489C-9FF1-E07090BBEC3F}" dt="2022-11-08T22:16:37.110" v="1407"/>
          <ac:spMkLst>
            <pc:docMk/>
            <pc:sldMk cId="4010702114" sldId="262"/>
            <ac:spMk id="20" creationId="{60DB02BD-FF61-4042-BC21-4EFF543EC0C3}"/>
          </ac:spMkLst>
        </pc:spChg>
        <pc:spChg chg="add">
          <ac:chgData name="Teodora Popovic" userId="7a0652ade7c52508" providerId="Windows Live" clId="Web-{15FBCDF8-0270-489C-9FF1-E07090BBEC3F}" dt="2022-11-08T22:16:37.141" v="1408"/>
          <ac:spMkLst>
            <pc:docMk/>
            <pc:sldMk cId="4010702114" sldId="262"/>
            <ac:spMk id="21" creationId="{A9FEAAE4-608F-4DE6-97B4-51573869A30B}"/>
          </ac:spMkLst>
        </pc:spChg>
        <pc:spChg chg="add del">
          <ac:chgData name="Teodora Popovic" userId="7a0652ade7c52508" providerId="Windows Live" clId="Web-{15FBCDF8-0270-489C-9FF1-E07090BBEC3F}" dt="2022-11-08T22:16:37.110" v="1407"/>
          <ac:spMkLst>
            <pc:docMk/>
            <pc:sldMk cId="4010702114" sldId="262"/>
            <ac:spMk id="22" creationId="{5811A85E-38EA-465A-84F9-6230CF743E76}"/>
          </ac:spMkLst>
        </pc:spChg>
        <pc:spChg chg="add del">
          <ac:chgData name="Teodora Popovic" userId="7a0652ade7c52508" providerId="Windows Live" clId="Web-{15FBCDF8-0270-489C-9FF1-E07090BBEC3F}" dt="2022-11-08T22:16:37.110" v="1407"/>
          <ac:spMkLst>
            <pc:docMk/>
            <pc:sldMk cId="4010702114" sldId="262"/>
            <ac:spMk id="24" creationId="{866290A3-7E80-441D-AA1E-5263326B1657}"/>
          </ac:spMkLst>
        </pc:spChg>
        <pc:spChg chg="add mod">
          <ac:chgData name="Teodora Popovic" userId="7a0652ade7c52508" providerId="Windows Live" clId="Web-{15FBCDF8-0270-489C-9FF1-E07090BBEC3F}" dt="2022-11-08T22:18:21.597" v="1424" actId="14100"/>
          <ac:spMkLst>
            <pc:docMk/>
            <pc:sldMk cId="4010702114" sldId="262"/>
            <ac:spMk id="27" creationId="{41707052-6390-4253-C853-E1643F750EA3}"/>
          </ac:spMkLst>
        </pc:spChg>
        <pc:grpChg chg="add del">
          <ac:chgData name="Teodora Popovic" userId="7a0652ade7c52508" providerId="Windows Live" clId="Web-{15FBCDF8-0270-489C-9FF1-E07090BBEC3F}" dt="2022-11-08T22:16:37.141" v="1408"/>
          <ac:grpSpMkLst>
            <pc:docMk/>
            <pc:sldMk cId="4010702114" sldId="262"/>
            <ac:grpSpMk id="12" creationId="{1C03C1F1-33AC-4C16-AD56-DD6382C36967}"/>
          </ac:grpSpMkLst>
        </pc:grpChg>
        <pc:grpChg chg="add">
          <ac:chgData name="Teodora Popovic" userId="7a0652ade7c52508" providerId="Windows Live" clId="Web-{15FBCDF8-0270-489C-9FF1-E07090BBEC3F}" dt="2022-11-08T22:16:37.141" v="1408"/>
          <ac:grpSpMkLst>
            <pc:docMk/>
            <pc:sldMk cId="4010702114" sldId="262"/>
            <ac:grpSpMk id="23" creationId="{1C03C1F1-33AC-4C16-AD56-DD6382C36967}"/>
          </ac:grpSpMkLst>
        </pc:grpChg>
        <pc:graphicFrameChg chg="add del">
          <ac:chgData name="Teodora Popovic" userId="7a0652ade7c52508" providerId="Windows Live" clId="Web-{15FBCDF8-0270-489C-9FF1-E07090BBEC3F}" dt="2022-11-08T22:16:37.110" v="1407"/>
          <ac:graphicFrameMkLst>
            <pc:docMk/>
            <pc:sldMk cId="4010702114" sldId="262"/>
            <ac:graphicFrameMk id="16" creationId="{7E74CE3D-3A83-9AF3-4841-8ED0D01E760A}"/>
          </ac:graphicFrameMkLst>
        </pc:graphicFrameChg>
      </pc:sldChg>
      <pc:sldChg chg="addSp modSp new mod setBg">
        <pc:chgData name="Teodora Popovic" userId="7a0652ade7c52508" providerId="Windows Live" clId="Web-{15FBCDF8-0270-489C-9FF1-E07090BBEC3F}" dt="2022-11-08T22:24:02.153" v="1668" actId="14100"/>
        <pc:sldMkLst>
          <pc:docMk/>
          <pc:sldMk cId="2646997614" sldId="263"/>
        </pc:sldMkLst>
        <pc:spChg chg="mod">
          <ac:chgData name="Teodora Popovic" userId="7a0652ade7c52508" providerId="Windows Live" clId="Web-{15FBCDF8-0270-489C-9FF1-E07090BBEC3F}" dt="2022-11-08T22:24:02.153" v="1668" actId="14100"/>
          <ac:spMkLst>
            <pc:docMk/>
            <pc:sldMk cId="2646997614" sldId="263"/>
            <ac:spMk id="2" creationId="{E512BC9C-7E5D-BF69-6840-4268E4D3A89B}"/>
          </ac:spMkLst>
        </pc:spChg>
        <pc:spChg chg="mod">
          <ac:chgData name="Teodora Popovic" userId="7a0652ade7c52508" providerId="Windows Live" clId="Web-{15FBCDF8-0270-489C-9FF1-E07090BBEC3F}" dt="2022-11-08T22:23:42.231" v="1667" actId="20577"/>
          <ac:spMkLst>
            <pc:docMk/>
            <pc:sldMk cId="2646997614" sldId="263"/>
            <ac:spMk id="3" creationId="{BC08464A-3636-C69E-8045-D1D235D0D5FA}"/>
          </ac:spMkLst>
        </pc:spChg>
        <pc:spChg chg="add">
          <ac:chgData name="Teodora Popovic" userId="7a0652ade7c52508" providerId="Windows Live" clId="Web-{15FBCDF8-0270-489C-9FF1-E07090BBEC3F}" dt="2022-11-08T22:22:48.323" v="1657"/>
          <ac:spMkLst>
            <pc:docMk/>
            <pc:sldMk cId="2646997614" sldId="263"/>
            <ac:spMk id="8" creationId="{B95B9BA8-1D69-4796-85F5-B6D0BD52354B}"/>
          </ac:spMkLst>
        </pc:spChg>
        <pc:grpChg chg="add">
          <ac:chgData name="Teodora Popovic" userId="7a0652ade7c52508" providerId="Windows Live" clId="Web-{15FBCDF8-0270-489C-9FF1-E07090BBEC3F}" dt="2022-11-08T22:22:48.323" v="1657"/>
          <ac:grpSpMkLst>
            <pc:docMk/>
            <pc:sldMk cId="2646997614" sldId="263"/>
            <ac:grpSpMk id="10" creationId="{1C03C1F1-33AC-4C16-AD56-DD6382C36967}"/>
          </ac:grpSpMkLst>
        </pc:grpChg>
      </pc:sldChg>
      <pc:sldChg chg="addSp delSp modSp new mod setBg addAnim delAnim">
        <pc:chgData name="Teodora Popovic" userId="7a0652ade7c52508" providerId="Windows Live" clId="Web-{15FBCDF8-0270-489C-9FF1-E07090BBEC3F}" dt="2022-11-08T22:33:38.544" v="1703" actId="1076"/>
        <pc:sldMkLst>
          <pc:docMk/>
          <pc:sldMk cId="1198566709" sldId="264"/>
        </pc:sldMkLst>
        <pc:spChg chg="mod ord">
          <ac:chgData name="Teodora Popovic" userId="7a0652ade7c52508" providerId="Windows Live" clId="Web-{15FBCDF8-0270-489C-9FF1-E07090BBEC3F}" dt="2022-11-08T22:33:38.544" v="1703" actId="1076"/>
          <ac:spMkLst>
            <pc:docMk/>
            <pc:sldMk cId="1198566709" sldId="264"/>
            <ac:spMk id="2" creationId="{01DC3B87-BD10-BF6C-4605-D5DAF4FBAA7E}"/>
          </ac:spMkLst>
        </pc:spChg>
        <pc:spChg chg="del">
          <ac:chgData name="Teodora Popovic" userId="7a0652ade7c52508" providerId="Windows Live" clId="Web-{15FBCDF8-0270-489C-9FF1-E07090BBEC3F}" dt="2022-11-08T22:26:07.313" v="1670"/>
          <ac:spMkLst>
            <pc:docMk/>
            <pc:sldMk cId="1198566709" sldId="264"/>
            <ac:spMk id="3" creationId="{E196BDB4-BB44-4F6D-E304-22F38AAF998D}"/>
          </ac:spMkLst>
        </pc:spChg>
        <pc:spChg chg="add del">
          <ac:chgData name="Teodora Popovic" userId="7a0652ade7c52508" providerId="Windows Live" clId="Web-{15FBCDF8-0270-489C-9FF1-E07090BBEC3F}" dt="2022-11-08T22:32:06.823" v="1689"/>
          <ac:spMkLst>
            <pc:docMk/>
            <pc:sldMk cId="1198566709" sldId="264"/>
            <ac:spMk id="9" creationId="{9B37791B-B040-4694-BFDC-8DD132D86E8E}"/>
          </ac:spMkLst>
        </pc:spChg>
        <pc:spChg chg="add del">
          <ac:chgData name="Teodora Popovic" userId="7a0652ade7c52508" providerId="Windows Live" clId="Web-{15FBCDF8-0270-489C-9FF1-E07090BBEC3F}" dt="2022-11-08T22:32:06.823" v="1689"/>
          <ac:spMkLst>
            <pc:docMk/>
            <pc:sldMk cId="1198566709" sldId="264"/>
            <ac:spMk id="11" creationId="{A5761B15-C433-40FE-BB67-ECF17E50A618}"/>
          </ac:spMkLst>
        </pc:spChg>
        <pc:spChg chg="add del">
          <ac:chgData name="Teodora Popovic" userId="7a0652ade7c52508" providerId="Windows Live" clId="Web-{15FBCDF8-0270-489C-9FF1-E07090BBEC3F}" dt="2022-11-08T22:32:18.511" v="1693"/>
          <ac:spMkLst>
            <pc:docMk/>
            <pc:sldMk cId="1198566709" sldId="264"/>
            <ac:spMk id="13" creationId="{9B37791B-B040-4694-BFDC-8DD132D86E8E}"/>
          </ac:spMkLst>
        </pc:spChg>
        <pc:spChg chg="add del">
          <ac:chgData name="Teodora Popovic" userId="7a0652ade7c52508" providerId="Windows Live" clId="Web-{15FBCDF8-0270-489C-9FF1-E07090BBEC3F}" dt="2022-11-08T22:32:18.511" v="1693"/>
          <ac:spMkLst>
            <pc:docMk/>
            <pc:sldMk cId="1198566709" sldId="264"/>
            <ac:spMk id="14" creationId="{0A3D475D-F146-44DA-80FB-3306B95B8D04}"/>
          </ac:spMkLst>
        </pc:spChg>
        <pc:spChg chg="add del">
          <ac:chgData name="Teodora Popovic" userId="7a0652ade7c52508" providerId="Windows Live" clId="Web-{15FBCDF8-0270-489C-9FF1-E07090BBEC3F}" dt="2022-11-08T22:32:41.433" v="1695"/>
          <ac:spMkLst>
            <pc:docMk/>
            <pc:sldMk cId="1198566709" sldId="264"/>
            <ac:spMk id="16" creationId="{9B37791B-B040-4694-BFDC-8DD132D86E8E}"/>
          </ac:spMkLst>
        </pc:spChg>
        <pc:spChg chg="add del">
          <ac:chgData name="Teodora Popovic" userId="7a0652ade7c52508" providerId="Windows Live" clId="Web-{15FBCDF8-0270-489C-9FF1-E07090BBEC3F}" dt="2022-11-08T22:32:41.433" v="1695"/>
          <ac:spMkLst>
            <pc:docMk/>
            <pc:sldMk cId="1198566709" sldId="264"/>
            <ac:spMk id="17" creationId="{70B1A9B2-C051-494A-A1E0-2E4EF693CE47}"/>
          </ac:spMkLst>
        </pc:spChg>
        <pc:spChg chg="add">
          <ac:chgData name="Teodora Popovic" userId="7a0652ade7c52508" providerId="Windows Live" clId="Web-{15FBCDF8-0270-489C-9FF1-E07090BBEC3F}" dt="2022-11-08T22:32:41.433" v="1696"/>
          <ac:spMkLst>
            <pc:docMk/>
            <pc:sldMk cId="1198566709" sldId="264"/>
            <ac:spMk id="19" creationId="{9B37791B-B040-4694-BFDC-8DD132D86E8E}"/>
          </ac:spMkLst>
        </pc:spChg>
        <pc:spChg chg="add">
          <ac:chgData name="Teodora Popovic" userId="7a0652ade7c52508" providerId="Windows Live" clId="Web-{15FBCDF8-0270-489C-9FF1-E07090BBEC3F}" dt="2022-11-08T22:32:41.433" v="1696"/>
          <ac:spMkLst>
            <pc:docMk/>
            <pc:sldMk cId="1198566709" sldId="264"/>
            <ac:spMk id="20" creationId="{117E1A5F-4E44-495B-9C48-A5314F5BAF0F}"/>
          </ac:spMkLst>
        </pc:spChg>
        <pc:picChg chg="add mod">
          <ac:chgData name="Teodora Popovic" userId="7a0652ade7c52508" providerId="Windows Live" clId="Web-{15FBCDF8-0270-489C-9FF1-E07090BBEC3F}" dt="2022-11-08T22:32:41.433" v="1696"/>
          <ac:picMkLst>
            <pc:docMk/>
            <pc:sldMk cId="1198566709" sldId="264"/>
            <ac:picMk id="4" creationId="{C3D05A9D-124A-6FF5-4902-6D421480DE96}"/>
          </ac:picMkLst>
        </pc:picChg>
      </pc:sldChg>
      <pc:sldChg chg="addSp modSp new mod setBg">
        <pc:chgData name="Teodora Popovic" userId="7a0652ade7c52508" providerId="Windows Live" clId="Web-{15FBCDF8-0270-489C-9FF1-E07090BBEC3F}" dt="2022-11-08T22:35:24.250" v="1756" actId="20577"/>
        <pc:sldMkLst>
          <pc:docMk/>
          <pc:sldMk cId="2412825491" sldId="265"/>
        </pc:sldMkLst>
        <pc:spChg chg="mod">
          <ac:chgData name="Teodora Popovic" userId="7a0652ade7c52508" providerId="Windows Live" clId="Web-{15FBCDF8-0270-489C-9FF1-E07090BBEC3F}" dt="2022-11-08T22:35:15.344" v="1753" actId="1076"/>
          <ac:spMkLst>
            <pc:docMk/>
            <pc:sldMk cId="2412825491" sldId="265"/>
            <ac:spMk id="2" creationId="{5D09162D-192B-3F50-4EBB-69BB0735B03A}"/>
          </ac:spMkLst>
        </pc:spChg>
        <pc:spChg chg="mod">
          <ac:chgData name="Teodora Popovic" userId="7a0652ade7c52508" providerId="Windows Live" clId="Web-{15FBCDF8-0270-489C-9FF1-E07090BBEC3F}" dt="2022-11-08T22:35:24.250" v="1756" actId="20577"/>
          <ac:spMkLst>
            <pc:docMk/>
            <pc:sldMk cId="2412825491" sldId="265"/>
            <ac:spMk id="3" creationId="{B1F7FD25-6716-2959-6F87-35328D7A899B}"/>
          </ac:spMkLst>
        </pc:spChg>
        <pc:spChg chg="add">
          <ac:chgData name="Teodora Popovic" userId="7a0652ade7c52508" providerId="Windows Live" clId="Web-{15FBCDF8-0270-489C-9FF1-E07090BBEC3F}" dt="2022-11-08T22:34:57.921" v="1750"/>
          <ac:spMkLst>
            <pc:docMk/>
            <pc:sldMk cId="2412825491" sldId="265"/>
            <ac:spMk id="8" creationId="{B95B9BA8-1D69-4796-85F5-B6D0BD52354B}"/>
          </ac:spMkLst>
        </pc:spChg>
        <pc:spChg chg="add">
          <ac:chgData name="Teodora Popovic" userId="7a0652ade7c52508" providerId="Windows Live" clId="Web-{15FBCDF8-0270-489C-9FF1-E07090BBEC3F}" dt="2022-11-08T22:34:57.921" v="1750"/>
          <ac:spMkLst>
            <pc:docMk/>
            <pc:sldMk cId="2412825491" sldId="265"/>
            <ac:spMk id="10" creationId="{A9FEAAE4-608F-4DE6-97B4-51573869A30B}"/>
          </ac:spMkLst>
        </pc:spChg>
        <pc:grpChg chg="add">
          <ac:chgData name="Teodora Popovic" userId="7a0652ade7c52508" providerId="Windows Live" clId="Web-{15FBCDF8-0270-489C-9FF1-E07090BBEC3F}" dt="2022-11-08T22:34:57.921" v="1750"/>
          <ac:grpSpMkLst>
            <pc:docMk/>
            <pc:sldMk cId="2412825491" sldId="265"/>
            <ac:grpSpMk id="12" creationId="{1C03C1F1-33AC-4C16-AD56-DD6382C36967}"/>
          </ac:grpSpMkLst>
        </pc:grpChg>
      </pc:sldChg>
      <pc:sldChg chg="addSp modSp new mod setBg">
        <pc:chgData name="Teodora Popovic" userId="7a0652ade7c52508" providerId="Windows Live" clId="Web-{15FBCDF8-0270-489C-9FF1-E07090BBEC3F}" dt="2022-11-08T22:40:43.384" v="1846" actId="20577"/>
        <pc:sldMkLst>
          <pc:docMk/>
          <pc:sldMk cId="1817170160" sldId="266"/>
        </pc:sldMkLst>
        <pc:spChg chg="mod">
          <ac:chgData name="Teodora Popovic" userId="7a0652ade7c52508" providerId="Windows Live" clId="Web-{15FBCDF8-0270-489C-9FF1-E07090BBEC3F}" dt="2022-11-08T22:40:13.336" v="1838"/>
          <ac:spMkLst>
            <pc:docMk/>
            <pc:sldMk cId="1817170160" sldId="266"/>
            <ac:spMk id="2" creationId="{7DD0610E-A27A-1D13-3BCE-FAAFC98C4DD0}"/>
          </ac:spMkLst>
        </pc:spChg>
        <pc:spChg chg="mod">
          <ac:chgData name="Teodora Popovic" userId="7a0652ade7c52508" providerId="Windows Live" clId="Web-{15FBCDF8-0270-489C-9FF1-E07090BBEC3F}" dt="2022-11-08T22:40:43.384" v="1846" actId="20577"/>
          <ac:spMkLst>
            <pc:docMk/>
            <pc:sldMk cId="1817170160" sldId="266"/>
            <ac:spMk id="3" creationId="{B99693A4-0459-3416-DF1C-6D7EDBE355DD}"/>
          </ac:spMkLst>
        </pc:spChg>
        <pc:spChg chg="add">
          <ac:chgData name="Teodora Popovic" userId="7a0652ade7c52508" providerId="Windows Live" clId="Web-{15FBCDF8-0270-489C-9FF1-E07090BBEC3F}" dt="2022-11-08T22:40:13.336" v="1838"/>
          <ac:spMkLst>
            <pc:docMk/>
            <pc:sldMk cId="1817170160" sldId="266"/>
            <ac:spMk id="9" creationId="{22E5DF58-5CFD-4D62-AC3A-9EA04E1AF237}"/>
          </ac:spMkLst>
        </pc:spChg>
        <pc:spChg chg="add">
          <ac:chgData name="Teodora Popovic" userId="7a0652ade7c52508" providerId="Windows Live" clId="Web-{15FBCDF8-0270-489C-9FF1-E07090BBEC3F}" dt="2022-11-08T22:40:13.336" v="1838"/>
          <ac:spMkLst>
            <pc:docMk/>
            <pc:sldMk cId="1817170160" sldId="266"/>
            <ac:spMk id="11" creationId="{8064D39A-E0A4-461B-A8D2-9C3AE870CED4}"/>
          </ac:spMkLst>
        </pc:spChg>
        <pc:picChg chg="add mod ord">
          <ac:chgData name="Teodora Popovic" userId="7a0652ade7c52508" providerId="Windows Live" clId="Web-{15FBCDF8-0270-489C-9FF1-E07090BBEC3F}" dt="2022-11-08T22:40:13.336" v="1838"/>
          <ac:picMkLst>
            <pc:docMk/>
            <pc:sldMk cId="1817170160" sldId="266"/>
            <ac:picMk id="4" creationId="{C6AAF7B5-6D41-D4B4-EF0D-F341D8442B5A}"/>
          </ac:picMkLst>
        </pc:picChg>
      </pc:sldChg>
      <pc:sldChg chg="addSp modSp new mod setBg">
        <pc:chgData name="Teodora Popovic" userId="7a0652ade7c52508" providerId="Windows Live" clId="Web-{15FBCDF8-0270-489C-9FF1-E07090BBEC3F}" dt="2022-11-08T22:46:55.849" v="2074" actId="1076"/>
        <pc:sldMkLst>
          <pc:docMk/>
          <pc:sldMk cId="2074739123" sldId="267"/>
        </pc:sldMkLst>
        <pc:spChg chg="mod">
          <ac:chgData name="Teodora Popovic" userId="7a0652ade7c52508" providerId="Windows Live" clId="Web-{15FBCDF8-0270-489C-9FF1-E07090BBEC3F}" dt="2022-11-08T22:45:13.627" v="2058" actId="20577"/>
          <ac:spMkLst>
            <pc:docMk/>
            <pc:sldMk cId="2074739123" sldId="267"/>
            <ac:spMk id="2" creationId="{8C9F6D38-0C5D-CB6E-9BAB-B1B72334F2D1}"/>
          </ac:spMkLst>
        </pc:spChg>
        <pc:spChg chg="mod">
          <ac:chgData name="Teodora Popovic" userId="7a0652ade7c52508" providerId="Windows Live" clId="Web-{15FBCDF8-0270-489C-9FF1-E07090BBEC3F}" dt="2022-11-08T22:46:55.849" v="2074" actId="1076"/>
          <ac:spMkLst>
            <pc:docMk/>
            <pc:sldMk cId="2074739123" sldId="267"/>
            <ac:spMk id="3" creationId="{ECF5427E-8167-1165-A855-C90D1FEFDC34}"/>
          </ac:spMkLst>
        </pc:spChg>
        <pc:spChg chg="add">
          <ac:chgData name="Teodora Popovic" userId="7a0652ade7c52508" providerId="Windows Live" clId="Web-{15FBCDF8-0270-489C-9FF1-E07090BBEC3F}" dt="2022-11-08T22:45:04.440" v="2057"/>
          <ac:spMkLst>
            <pc:docMk/>
            <pc:sldMk cId="2074739123" sldId="267"/>
            <ac:spMk id="8" creationId="{B95B9BA8-1D69-4796-85F5-B6D0BD52354B}"/>
          </ac:spMkLst>
        </pc:spChg>
        <pc:spChg chg="add">
          <ac:chgData name="Teodora Popovic" userId="7a0652ade7c52508" providerId="Windows Live" clId="Web-{15FBCDF8-0270-489C-9FF1-E07090BBEC3F}" dt="2022-11-08T22:45:04.440" v="2057"/>
          <ac:spMkLst>
            <pc:docMk/>
            <pc:sldMk cId="2074739123" sldId="267"/>
            <ac:spMk id="10" creationId="{280CBF0E-1AF1-4F17-84A3-89E3F964A902}"/>
          </ac:spMkLst>
        </pc:spChg>
        <pc:spChg chg="add">
          <ac:chgData name="Teodora Popovic" userId="7a0652ade7c52508" providerId="Windows Live" clId="Web-{15FBCDF8-0270-489C-9FF1-E07090BBEC3F}" dt="2022-11-08T22:45:04.440" v="2057"/>
          <ac:spMkLst>
            <pc:docMk/>
            <pc:sldMk cId="2074739123" sldId="267"/>
            <ac:spMk id="12" creationId="{534676D8-D37A-4610-BBFB-A1DC26D527A5}"/>
          </ac:spMkLst>
        </pc:spChg>
      </pc:sldChg>
      <pc:sldChg chg="new del">
        <pc:chgData name="Teodora Popovic" userId="7a0652ade7c52508" providerId="Windows Live" clId="Web-{15FBCDF8-0270-489C-9FF1-E07090BBEC3F}" dt="2022-11-08T22:47:40.131" v="2107"/>
        <pc:sldMkLst>
          <pc:docMk/>
          <pc:sldMk cId="1984476725" sldId="268"/>
        </pc:sldMkLst>
      </pc:sldChg>
      <pc:sldChg chg="addSp delSp modSp new mod setBg">
        <pc:chgData name="Teodora Popovic" userId="7a0652ade7c52508" providerId="Windows Live" clId="Web-{15FBCDF8-0270-489C-9FF1-E07090BBEC3F}" dt="2022-11-08T22:52:09.108" v="2271" actId="20577"/>
        <pc:sldMkLst>
          <pc:docMk/>
          <pc:sldMk cId="1408676503" sldId="269"/>
        </pc:sldMkLst>
        <pc:spChg chg="mod">
          <ac:chgData name="Teodora Popovic" userId="7a0652ade7c52508" providerId="Windows Live" clId="Web-{15FBCDF8-0270-489C-9FF1-E07090BBEC3F}" dt="2022-11-08T22:51:50.998" v="2266" actId="20577"/>
          <ac:spMkLst>
            <pc:docMk/>
            <pc:sldMk cId="1408676503" sldId="269"/>
            <ac:spMk id="2" creationId="{3E047A7D-C2BE-1497-0DA8-A22741B12486}"/>
          </ac:spMkLst>
        </pc:spChg>
        <pc:spChg chg="mod ord">
          <ac:chgData name="Teodora Popovic" userId="7a0652ade7c52508" providerId="Windows Live" clId="Web-{15FBCDF8-0270-489C-9FF1-E07090BBEC3F}" dt="2022-11-08T22:52:09.108" v="2271" actId="20577"/>
          <ac:spMkLst>
            <pc:docMk/>
            <pc:sldMk cId="1408676503" sldId="269"/>
            <ac:spMk id="3" creationId="{99C8484C-2FB7-D00A-7EE6-6D2C945B5C7E}"/>
          </ac:spMkLst>
        </pc:spChg>
        <pc:spChg chg="add del">
          <ac:chgData name="Teodora Popovic" userId="7a0652ade7c52508" providerId="Windows Live" clId="Web-{15FBCDF8-0270-489C-9FF1-E07090BBEC3F}" dt="2022-11-08T22:51:41.013" v="2263"/>
          <ac:spMkLst>
            <pc:docMk/>
            <pc:sldMk cId="1408676503" sldId="269"/>
            <ac:spMk id="9" creationId="{B95B9BA8-1D69-4796-85F5-B6D0BD52354B}"/>
          </ac:spMkLst>
        </pc:spChg>
        <pc:spChg chg="add">
          <ac:chgData name="Teodora Popovic" userId="7a0652ade7c52508" providerId="Windows Live" clId="Web-{15FBCDF8-0270-489C-9FF1-E07090BBEC3F}" dt="2022-11-08T22:51:41.029" v="2264"/>
          <ac:spMkLst>
            <pc:docMk/>
            <pc:sldMk cId="1408676503" sldId="269"/>
            <ac:spMk id="13" creationId="{801843F1-9A50-4D34-96E0-A5E4E744383F}"/>
          </ac:spMkLst>
        </pc:spChg>
        <pc:spChg chg="add">
          <ac:chgData name="Teodora Popovic" userId="7a0652ade7c52508" providerId="Windows Live" clId="Web-{15FBCDF8-0270-489C-9FF1-E07090BBEC3F}" dt="2022-11-08T22:51:41.029" v="2264"/>
          <ac:spMkLst>
            <pc:docMk/>
            <pc:sldMk cId="1408676503" sldId="269"/>
            <ac:spMk id="15" creationId="{B95B9BA8-1D69-4796-85F5-B6D0BD52354B}"/>
          </ac:spMkLst>
        </pc:spChg>
        <pc:spChg chg="add">
          <ac:chgData name="Teodora Popovic" userId="7a0652ade7c52508" providerId="Windows Live" clId="Web-{15FBCDF8-0270-489C-9FF1-E07090BBEC3F}" dt="2022-11-08T22:51:41.029" v="2264"/>
          <ac:spMkLst>
            <pc:docMk/>
            <pc:sldMk cId="1408676503" sldId="269"/>
            <ac:spMk id="16" creationId="{D891F8D6-850A-4554-AF0F-FC18D0F9D59A}"/>
          </ac:spMkLst>
        </pc:spChg>
        <pc:grpChg chg="add del">
          <ac:chgData name="Teodora Popovic" userId="7a0652ade7c52508" providerId="Windows Live" clId="Web-{15FBCDF8-0270-489C-9FF1-E07090BBEC3F}" dt="2022-11-08T22:51:41.013" v="2263"/>
          <ac:grpSpMkLst>
            <pc:docMk/>
            <pc:sldMk cId="1408676503" sldId="269"/>
            <ac:grpSpMk id="11" creationId="{EE5D87AC-5CCC-4E1F-8B25-D3A6053029C8}"/>
          </ac:grpSpMkLst>
        </pc:grpChg>
        <pc:picChg chg="add mod">
          <ac:chgData name="Teodora Popovic" userId="7a0652ade7c52508" providerId="Windows Live" clId="Web-{15FBCDF8-0270-489C-9FF1-E07090BBEC3F}" dt="2022-11-08T22:51:41.029" v="2264"/>
          <ac:picMkLst>
            <pc:docMk/>
            <pc:sldMk cId="1408676503" sldId="269"/>
            <ac:picMk id="4" creationId="{44BD9E6C-13C6-3005-3C43-53105ADA44DF}"/>
          </ac:picMkLst>
        </pc:picChg>
      </pc:sldChg>
      <pc:sldChg chg="new del">
        <pc:chgData name="Teodora Popovic" userId="7a0652ade7c52508" providerId="Windows Live" clId="Web-{15FBCDF8-0270-489C-9FF1-E07090BBEC3F}" dt="2022-11-08T23:06:30.086" v="2278"/>
        <pc:sldMkLst>
          <pc:docMk/>
          <pc:sldMk cId="3551846588" sldId="270"/>
        </pc:sldMkLst>
      </pc:sldChg>
      <pc:sldMasterChg chg="del delSldLayout">
        <pc:chgData name="Teodora Popovic" userId="7a0652ade7c52508" providerId="Windows Live" clId="Web-{15FBCDF8-0270-489C-9FF1-E07090BBEC3F}" dt="2022-11-08T20:58:19.194" v="0"/>
        <pc:sldMasterMkLst>
          <pc:docMk/>
          <pc:sldMasterMk cId="2460954070" sldId="2147483660"/>
        </pc:sldMasterMkLst>
        <pc:sldLayoutChg chg="del">
          <pc:chgData name="Teodora Popovic" userId="7a0652ade7c52508" providerId="Windows Live" clId="Web-{15FBCDF8-0270-489C-9FF1-E07090BBEC3F}" dt="2022-11-08T20:58:19.194" v="0"/>
          <pc:sldLayoutMkLst>
            <pc:docMk/>
            <pc:sldMasterMk cId="2460954070" sldId="2147483660"/>
            <pc:sldLayoutMk cId="2385387890" sldId="2147483661"/>
          </pc:sldLayoutMkLst>
        </pc:sldLayoutChg>
        <pc:sldLayoutChg chg="del">
          <pc:chgData name="Teodora Popovic" userId="7a0652ade7c52508" providerId="Windows Live" clId="Web-{15FBCDF8-0270-489C-9FF1-E07090BBEC3F}" dt="2022-11-08T20:58:19.194" v="0"/>
          <pc:sldLayoutMkLst>
            <pc:docMk/>
            <pc:sldMasterMk cId="2460954070" sldId="2147483660"/>
            <pc:sldLayoutMk cId="949138452" sldId="2147483662"/>
          </pc:sldLayoutMkLst>
        </pc:sldLayoutChg>
        <pc:sldLayoutChg chg="del">
          <pc:chgData name="Teodora Popovic" userId="7a0652ade7c52508" providerId="Windows Live" clId="Web-{15FBCDF8-0270-489C-9FF1-E07090BBEC3F}" dt="2022-11-08T20:58:19.194" v="0"/>
          <pc:sldLayoutMkLst>
            <pc:docMk/>
            <pc:sldMasterMk cId="2460954070" sldId="2147483660"/>
            <pc:sldLayoutMk cId="2591524520" sldId="2147483663"/>
          </pc:sldLayoutMkLst>
        </pc:sldLayoutChg>
        <pc:sldLayoutChg chg="del">
          <pc:chgData name="Teodora Popovic" userId="7a0652ade7c52508" providerId="Windows Live" clId="Web-{15FBCDF8-0270-489C-9FF1-E07090BBEC3F}" dt="2022-11-08T20:58:19.194" v="0"/>
          <pc:sldLayoutMkLst>
            <pc:docMk/>
            <pc:sldMasterMk cId="2460954070" sldId="2147483660"/>
            <pc:sldLayoutMk cId="1203092039" sldId="2147483664"/>
          </pc:sldLayoutMkLst>
        </pc:sldLayoutChg>
        <pc:sldLayoutChg chg="del">
          <pc:chgData name="Teodora Popovic" userId="7a0652ade7c52508" providerId="Windows Live" clId="Web-{15FBCDF8-0270-489C-9FF1-E07090BBEC3F}" dt="2022-11-08T20:58:19.194" v="0"/>
          <pc:sldLayoutMkLst>
            <pc:docMk/>
            <pc:sldMasterMk cId="2460954070" sldId="2147483660"/>
            <pc:sldLayoutMk cId="3733172339" sldId="2147483665"/>
          </pc:sldLayoutMkLst>
        </pc:sldLayoutChg>
        <pc:sldLayoutChg chg="del">
          <pc:chgData name="Teodora Popovic" userId="7a0652ade7c52508" providerId="Windows Live" clId="Web-{15FBCDF8-0270-489C-9FF1-E07090BBEC3F}" dt="2022-11-08T20:58:19.194" v="0"/>
          <pc:sldLayoutMkLst>
            <pc:docMk/>
            <pc:sldMasterMk cId="2460954070" sldId="2147483660"/>
            <pc:sldLayoutMk cId="3210312558" sldId="2147483666"/>
          </pc:sldLayoutMkLst>
        </pc:sldLayoutChg>
        <pc:sldLayoutChg chg="del">
          <pc:chgData name="Teodora Popovic" userId="7a0652ade7c52508" providerId="Windows Live" clId="Web-{15FBCDF8-0270-489C-9FF1-E07090BBEC3F}" dt="2022-11-08T20:58:19.194" v="0"/>
          <pc:sldLayoutMkLst>
            <pc:docMk/>
            <pc:sldMasterMk cId="2460954070" sldId="2147483660"/>
            <pc:sldLayoutMk cId="3146388984" sldId="2147483667"/>
          </pc:sldLayoutMkLst>
        </pc:sldLayoutChg>
        <pc:sldLayoutChg chg="del">
          <pc:chgData name="Teodora Popovic" userId="7a0652ade7c52508" providerId="Windows Live" clId="Web-{15FBCDF8-0270-489C-9FF1-E07090BBEC3F}" dt="2022-11-08T20:58:19.194" v="0"/>
          <pc:sldLayoutMkLst>
            <pc:docMk/>
            <pc:sldMasterMk cId="2460954070" sldId="2147483660"/>
            <pc:sldLayoutMk cId="3171841454" sldId="2147483668"/>
          </pc:sldLayoutMkLst>
        </pc:sldLayoutChg>
        <pc:sldLayoutChg chg="del">
          <pc:chgData name="Teodora Popovic" userId="7a0652ade7c52508" providerId="Windows Live" clId="Web-{15FBCDF8-0270-489C-9FF1-E07090BBEC3F}" dt="2022-11-08T20:58:19.194" v="0"/>
          <pc:sldLayoutMkLst>
            <pc:docMk/>
            <pc:sldMasterMk cId="2460954070" sldId="2147483660"/>
            <pc:sldLayoutMk cId="1718958274" sldId="2147483669"/>
          </pc:sldLayoutMkLst>
        </pc:sldLayoutChg>
        <pc:sldLayoutChg chg="del">
          <pc:chgData name="Teodora Popovic" userId="7a0652ade7c52508" providerId="Windows Live" clId="Web-{15FBCDF8-0270-489C-9FF1-E07090BBEC3F}" dt="2022-11-08T20:58:19.194" v="0"/>
          <pc:sldLayoutMkLst>
            <pc:docMk/>
            <pc:sldMasterMk cId="2460954070" sldId="2147483660"/>
            <pc:sldLayoutMk cId="2202905451" sldId="2147483670"/>
          </pc:sldLayoutMkLst>
        </pc:sldLayoutChg>
        <pc:sldLayoutChg chg="del">
          <pc:chgData name="Teodora Popovic" userId="7a0652ade7c52508" providerId="Windows Live" clId="Web-{15FBCDF8-0270-489C-9FF1-E07090BBEC3F}" dt="2022-11-08T20:58:19.194" v="0"/>
          <pc:sldLayoutMkLst>
            <pc:docMk/>
            <pc:sldMasterMk cId="2460954070" sldId="2147483660"/>
            <pc:sldLayoutMk cId="3479445657" sldId="2147483671"/>
          </pc:sldLayoutMkLst>
        </pc:sldLayoutChg>
      </pc:sldMasterChg>
      <pc:sldMasterChg chg="add addSldLayout">
        <pc:chgData name="Teodora Popovic" userId="7a0652ade7c52508" providerId="Windows Live" clId="Web-{15FBCDF8-0270-489C-9FF1-E07090BBEC3F}" dt="2022-11-08T20:58:19.194" v="0"/>
        <pc:sldMasterMkLst>
          <pc:docMk/>
          <pc:sldMasterMk cId="1566768765" sldId="2147483711"/>
        </pc:sldMasterMkLst>
        <pc:sldLayoutChg chg="add">
          <pc:chgData name="Teodora Popovic" userId="7a0652ade7c52508" providerId="Windows Live" clId="Web-{15FBCDF8-0270-489C-9FF1-E07090BBEC3F}" dt="2022-11-08T20:58:19.194" v="0"/>
          <pc:sldLayoutMkLst>
            <pc:docMk/>
            <pc:sldMasterMk cId="1566768765" sldId="2147483711"/>
            <pc:sldLayoutMk cId="3000100252" sldId="2147483700"/>
          </pc:sldLayoutMkLst>
        </pc:sldLayoutChg>
        <pc:sldLayoutChg chg="add">
          <pc:chgData name="Teodora Popovic" userId="7a0652ade7c52508" providerId="Windows Live" clId="Web-{15FBCDF8-0270-489C-9FF1-E07090BBEC3F}" dt="2022-11-08T20:58:19.194" v="0"/>
          <pc:sldLayoutMkLst>
            <pc:docMk/>
            <pc:sldMasterMk cId="1566768765" sldId="2147483711"/>
            <pc:sldLayoutMk cId="976577606" sldId="2147483701"/>
          </pc:sldLayoutMkLst>
        </pc:sldLayoutChg>
        <pc:sldLayoutChg chg="add">
          <pc:chgData name="Teodora Popovic" userId="7a0652ade7c52508" providerId="Windows Live" clId="Web-{15FBCDF8-0270-489C-9FF1-E07090BBEC3F}" dt="2022-11-08T20:58:19.194" v="0"/>
          <pc:sldLayoutMkLst>
            <pc:docMk/>
            <pc:sldMasterMk cId="1566768765" sldId="2147483711"/>
            <pc:sldLayoutMk cId="3851350563" sldId="2147483702"/>
          </pc:sldLayoutMkLst>
        </pc:sldLayoutChg>
        <pc:sldLayoutChg chg="add">
          <pc:chgData name="Teodora Popovic" userId="7a0652ade7c52508" providerId="Windows Live" clId="Web-{15FBCDF8-0270-489C-9FF1-E07090BBEC3F}" dt="2022-11-08T20:58:19.194" v="0"/>
          <pc:sldLayoutMkLst>
            <pc:docMk/>
            <pc:sldMasterMk cId="1566768765" sldId="2147483711"/>
            <pc:sldLayoutMk cId="1480972068" sldId="2147483703"/>
          </pc:sldLayoutMkLst>
        </pc:sldLayoutChg>
        <pc:sldLayoutChg chg="add">
          <pc:chgData name="Teodora Popovic" userId="7a0652ade7c52508" providerId="Windows Live" clId="Web-{15FBCDF8-0270-489C-9FF1-E07090BBEC3F}" dt="2022-11-08T20:58:19.194" v="0"/>
          <pc:sldLayoutMkLst>
            <pc:docMk/>
            <pc:sldMasterMk cId="1566768765" sldId="2147483711"/>
            <pc:sldLayoutMk cId="436758393" sldId="2147483704"/>
          </pc:sldLayoutMkLst>
        </pc:sldLayoutChg>
        <pc:sldLayoutChg chg="add">
          <pc:chgData name="Teodora Popovic" userId="7a0652ade7c52508" providerId="Windows Live" clId="Web-{15FBCDF8-0270-489C-9FF1-E07090BBEC3F}" dt="2022-11-08T20:58:19.194" v="0"/>
          <pc:sldLayoutMkLst>
            <pc:docMk/>
            <pc:sldMasterMk cId="1566768765" sldId="2147483711"/>
            <pc:sldLayoutMk cId="2525371536" sldId="2147483705"/>
          </pc:sldLayoutMkLst>
        </pc:sldLayoutChg>
        <pc:sldLayoutChg chg="add">
          <pc:chgData name="Teodora Popovic" userId="7a0652ade7c52508" providerId="Windows Live" clId="Web-{15FBCDF8-0270-489C-9FF1-E07090BBEC3F}" dt="2022-11-08T20:58:19.194" v="0"/>
          <pc:sldLayoutMkLst>
            <pc:docMk/>
            <pc:sldMasterMk cId="1566768765" sldId="2147483711"/>
            <pc:sldLayoutMk cId="3463532942" sldId="2147483706"/>
          </pc:sldLayoutMkLst>
        </pc:sldLayoutChg>
        <pc:sldLayoutChg chg="add">
          <pc:chgData name="Teodora Popovic" userId="7a0652ade7c52508" providerId="Windows Live" clId="Web-{15FBCDF8-0270-489C-9FF1-E07090BBEC3F}" dt="2022-11-08T20:58:19.194" v="0"/>
          <pc:sldLayoutMkLst>
            <pc:docMk/>
            <pc:sldMasterMk cId="1566768765" sldId="2147483711"/>
            <pc:sldLayoutMk cId="2516770040" sldId="2147483707"/>
          </pc:sldLayoutMkLst>
        </pc:sldLayoutChg>
        <pc:sldLayoutChg chg="add">
          <pc:chgData name="Teodora Popovic" userId="7a0652ade7c52508" providerId="Windows Live" clId="Web-{15FBCDF8-0270-489C-9FF1-E07090BBEC3F}" dt="2022-11-08T20:58:19.194" v="0"/>
          <pc:sldLayoutMkLst>
            <pc:docMk/>
            <pc:sldMasterMk cId="1566768765" sldId="2147483711"/>
            <pc:sldLayoutMk cId="3689815071" sldId="2147483708"/>
          </pc:sldLayoutMkLst>
        </pc:sldLayoutChg>
        <pc:sldLayoutChg chg="add">
          <pc:chgData name="Teodora Popovic" userId="7a0652ade7c52508" providerId="Windows Live" clId="Web-{15FBCDF8-0270-489C-9FF1-E07090BBEC3F}" dt="2022-11-08T20:58:19.194" v="0"/>
          <pc:sldLayoutMkLst>
            <pc:docMk/>
            <pc:sldMasterMk cId="1566768765" sldId="2147483711"/>
            <pc:sldLayoutMk cId="3172200081" sldId="2147483709"/>
          </pc:sldLayoutMkLst>
        </pc:sldLayoutChg>
        <pc:sldLayoutChg chg="add">
          <pc:chgData name="Teodora Popovic" userId="7a0652ade7c52508" providerId="Windows Live" clId="Web-{15FBCDF8-0270-489C-9FF1-E07090BBEC3F}" dt="2022-11-08T20:58:19.194" v="0"/>
          <pc:sldLayoutMkLst>
            <pc:docMk/>
            <pc:sldMasterMk cId="1566768765" sldId="2147483711"/>
            <pc:sldLayoutMk cId="3304083911" sldId="2147483710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7C81A0-FB7A-4357-8B37-1EC930D1E0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2000" y="1523999"/>
            <a:ext cx="10668000" cy="198596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D3C075C-7238-4F43-87E7-63A35BE690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2000" y="3809999"/>
            <a:ext cx="10667998" cy="19859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B67EEB-ABA8-4DA9-803B-0C6CD8A128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anchor="b" anchorCtr="0"/>
          <a:lstStyle/>
          <a:p>
            <a:fld id="{F4D57BDD-E64A-4D27-8978-82FFCA18A12C}" type="datetimeFigureOut">
              <a:rPr lang="en-US" smtClean="0"/>
              <a:t>11/7/2023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CFD314-1E75-41B9-A585-4F4A32A347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0CC8E8-C649-4A81-BF53-F078B2A984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35329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2CE73F-2F7C-4941-9B13-ACB43A4983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24000"/>
            <a:ext cx="9144000" cy="152399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8BC107E-F2BE-4057-B06B-1E50FD12B5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62000" y="3048000"/>
            <a:ext cx="10668000" cy="3048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B9D7D8-1932-4215-A6E0-C16DA0DDB8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11/7/2023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78B662-65E3-47B2-AD95-B041B57F3B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93DBC5-88B5-4F2A-A0E3-752CB4217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9720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B6599DF-5B13-4800-ADD7-3A2A2F1C488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1523999"/>
            <a:ext cx="2705100" cy="45720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B191E12-22D9-4DA9-A336-EA6A8B9B55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62000" y="1524000"/>
            <a:ext cx="7620000" cy="4572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22A1D5-B7EF-43A4-81EF-B5A7EA3561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11/7/2023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809DFB-4410-42BF-B886-C984E3A53F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6487E8-E9A0-429E-88E5-34B1BE86BD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3715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56A6A6-C260-4F8B-99DF-249C907BE5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36F8CB-5C97-4437-A672-4E43D0E5AE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90C990-05C1-4ECD-A899-722057AEA6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11/7/2023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E9811C-37A0-4DD1-8607-EFD4226E5D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CAB506-9570-4D3E-804F-A184A73DB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7700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B569B8-DEA4-4F12-9078-ECD731F2AC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30351"/>
            <a:ext cx="10668000" cy="22796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0D1F3B-E79C-4822-999D-205B0E76C6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0" y="4589464"/>
            <a:ext cx="10668000" cy="1183184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145166-621E-4C71-A40F-64E5145367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11/7/2023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B8A175-E39F-477F-997B-99FF8677A5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69115F-5456-4FA3-8484-B1806E7C48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8150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88BC5C-CCF0-4BA5-B102-213AC6FD5A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24000"/>
            <a:ext cx="9144000" cy="126364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237E63-3B4F-4C2F-A87C-9533227EB68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62000" y="3048000"/>
            <a:ext cx="4572000" cy="3048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8ACE3E-2FED-4289-B138-3EC2826909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58000" y="3048000"/>
            <a:ext cx="4572000" cy="3048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55DB51-20DA-4BEF-90BA-DDD37DC080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11/7/2023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6D22E1-F0DB-4CB7-B2E3-D578EEAA6E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29146B-54D6-4291-8EA2-643002482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2000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5B4AE7-507A-4E14-96E2-5412FF8EA2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27048"/>
            <a:ext cx="10668000" cy="75895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DEEE83-2945-4C22-9597-57F1F12628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0" y="2285999"/>
            <a:ext cx="4572001" cy="76199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C2494D-AD1D-4CB7-A17C-B69079113D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62001" y="3059113"/>
            <a:ext cx="4572000" cy="30368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23E4950-830D-4EE3-9F51-DD730255E0C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7998" y="2286000"/>
            <a:ext cx="4572001" cy="76199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6F244AA-BDAA-4FDD-B742-449DF90573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858000" y="3059113"/>
            <a:ext cx="4571998" cy="30368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6B78494-ECE0-41D2-97E2-CFAC0434A8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11/7/2023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5E4C20-6CC5-4259-B554-B19F1A7AA0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B09AB13-CCCC-4074-9B66-CE0B37902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0839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EFB5FF-4FD1-4CE4-BBC5-E6402FE06F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24000"/>
            <a:ext cx="9144000" cy="3810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9E71AAD-C5B9-485B-84DD-60DAFD5F18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11/7/2023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B7CACFF-0406-4EE2-9E8F-F594B952C2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552A47E-1990-4B6B-BCCB-75B6F213A8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7583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EC8FE4C-64F1-4C88-9D30-17F8131ED6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11/7/2023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25D8FB3-6FA4-40A7-BDBF-76CD0F22FE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649F41-A021-4490-BB80-C89DF02937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1002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7CEF60-874B-45DE-BF65-CF0D085775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24000"/>
            <a:ext cx="3821113" cy="1524000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D757B0-722D-425F-8BD4-9CD9093BCB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0" y="1524000"/>
            <a:ext cx="6096000" cy="3810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DB0F60-AADF-41C3-8BFC-B405E0A3F9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2000" y="3048000"/>
            <a:ext cx="3821113" cy="30480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AB1E11-97B6-42FD-9F45-6EDC3B83FA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11/7/2023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4D7DA9-F910-4337-99A2-91F4EA3612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93A2F2-339E-4406-9A90-534A38C5A0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5776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971599-6E07-4A55-9B93-4CA5EFE3F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1" y="1524000"/>
            <a:ext cx="3810000" cy="15240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92C2D26-DACA-4941-955E-18F7E236758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33999" y="1524000"/>
            <a:ext cx="6095999" cy="3810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EDB26D-C5B0-41D6-A75F-F89A87BE24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2001" y="3048000"/>
            <a:ext cx="3810000" cy="30480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9304B6-48DF-41FA-A089-8C83BBA636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11/7/2023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DFB82F-A17A-4BC7-A522-CD934BC35C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CC530C-8824-4BE3-884E-2AFF30B572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3505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81B49B9-8C94-4604-AEEE-CB5051962D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24000"/>
            <a:ext cx="9144000" cy="126364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C3204E-CAF5-48A1-928F-757507EC48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0" y="3047999"/>
            <a:ext cx="10668000" cy="3048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540D12-4B42-4790-8677-C9250F3CDDC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62000" y="401594"/>
            <a:ext cx="3048000" cy="36512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F4D57BDD-E64A-4D27-8978-82FFCA18A12C}" type="datetimeFigureOut">
              <a:rPr lang="en-US" smtClean="0"/>
              <a:pPr/>
              <a:t>11/7/2023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2B17CD-6C27-4CD1-B20D-EA4B8E54F4F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858000" y="6096000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3A934F-C817-4C99-A2CF-C763A3F206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44000" y="401594"/>
            <a:ext cx="2286000" cy="7620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r">
              <a:defRPr sz="3600">
                <a:solidFill>
                  <a:schemeClr val="tx1"/>
                </a:solidFill>
                <a:latin typeface="+mj-lt"/>
              </a:defRPr>
            </a:lvl1pPr>
          </a:lstStyle>
          <a:p>
            <a:fld id="{D643A852-0206-46AC-B0EB-6456129331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676876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04" r:id="rId6"/>
    <p:sldLayoutId id="2147483700" r:id="rId7"/>
    <p:sldLayoutId id="2147483701" r:id="rId8"/>
    <p:sldLayoutId id="2147483702" r:id="rId9"/>
    <p:sldLayoutId id="2147483703" r:id="rId10"/>
    <p:sldLayoutId id="214748370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jpe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2" name="Rectangle 42">
            <a:extLst>
              <a:ext uri="{FF2B5EF4-FFF2-40B4-BE49-F238E27FC236}">
                <a16:creationId xmlns:a16="http://schemas.microsoft.com/office/drawing/2014/main" id="{5964CBE2-084A-47DF-A704-CF5F6217B56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722958"/>
            <a:ext cx="10668000" cy="1297639"/>
          </a:xfrm>
        </p:spPr>
        <p:txBody>
          <a:bodyPr>
            <a:normAutofit/>
          </a:bodyPr>
          <a:lstStyle/>
          <a:p>
            <a:r>
              <a:rPr lang="en-US" sz="8000" dirty="0" err="1">
                <a:latin typeface="Verdana Pro Cond SemiBold"/>
                <a:cs typeface="Calibri Light"/>
              </a:rPr>
              <a:t>Жртве</a:t>
            </a:r>
            <a:r>
              <a:rPr lang="en-US" sz="8000" dirty="0">
                <a:latin typeface="Verdana Pro Cond SemiBold"/>
                <a:cs typeface="Calibri Light"/>
              </a:rPr>
              <a:t> </a:t>
            </a:r>
            <a:r>
              <a:rPr lang="en-US" sz="8000" dirty="0" err="1">
                <a:latin typeface="Verdana Pro Cond SemiBold"/>
                <a:cs typeface="Calibri Light"/>
              </a:rPr>
              <a:t>Јасеновца</a:t>
            </a:r>
            <a:endParaRPr lang="en-US" dirty="0" err="1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46717" y="4333579"/>
            <a:ext cx="6685470" cy="52785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i="1" dirty="0" err="1"/>
              <a:t>Дан</a:t>
            </a:r>
            <a:r>
              <a:rPr lang="en-US" i="1" dirty="0"/>
              <a:t> </a:t>
            </a:r>
            <a:r>
              <a:rPr lang="en-US" i="1" dirty="0" err="1"/>
              <a:t>сјећања</a:t>
            </a:r>
            <a:r>
              <a:rPr lang="en-US" i="1" dirty="0"/>
              <a:t> </a:t>
            </a:r>
            <a:r>
              <a:rPr lang="en-US" i="1" dirty="0" err="1"/>
              <a:t>на</a:t>
            </a:r>
            <a:r>
              <a:rPr lang="en-US" i="1" dirty="0"/>
              <a:t> </a:t>
            </a:r>
            <a:r>
              <a:rPr lang="en-US" i="1" dirty="0" err="1"/>
              <a:t>жртве</a:t>
            </a:r>
            <a:r>
              <a:rPr lang="en-US" i="1" dirty="0"/>
              <a:t> </a:t>
            </a:r>
            <a:r>
              <a:rPr lang="en-US" i="1" dirty="0" err="1"/>
              <a:t>Јасеновца</a:t>
            </a:r>
            <a:r>
              <a:rPr lang="en-US" i="1" dirty="0"/>
              <a:t> 22.4.</a:t>
            </a:r>
            <a:endParaRPr lang="en-US"/>
          </a:p>
        </p:txBody>
      </p:sp>
      <p:sp>
        <p:nvSpPr>
          <p:cNvPr id="53" name="Freeform: Shape 44">
            <a:extLst>
              <a:ext uri="{FF2B5EF4-FFF2-40B4-BE49-F238E27FC236}">
                <a16:creationId xmlns:a16="http://schemas.microsoft.com/office/drawing/2014/main" id="{ABF902DF-A3FF-4803-9779-F222B2A833C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"/>
            <a:ext cx="9637211" cy="1649863"/>
          </a:xfrm>
          <a:custGeom>
            <a:avLst/>
            <a:gdLst>
              <a:gd name="connsiteX0" fmla="*/ 2468659 w 9637211"/>
              <a:gd name="connsiteY0" fmla="*/ 1380297 h 1649863"/>
              <a:gd name="connsiteX1" fmla="*/ 2460722 w 9637211"/>
              <a:gd name="connsiteY1" fmla="*/ 1390272 h 1649863"/>
              <a:gd name="connsiteX2" fmla="*/ 2446257 w 9637211"/>
              <a:gd name="connsiteY2" fmla="*/ 1406498 h 1649863"/>
              <a:gd name="connsiteX3" fmla="*/ 2427494 w 9637211"/>
              <a:gd name="connsiteY3" fmla="*/ 1415356 h 1649863"/>
              <a:gd name="connsiteX4" fmla="*/ 2460722 w 9637211"/>
              <a:gd name="connsiteY4" fmla="*/ 1390272 h 1649863"/>
              <a:gd name="connsiteX5" fmla="*/ 5731745 w 9637211"/>
              <a:gd name="connsiteY5" fmla="*/ 1360489 h 1649863"/>
              <a:gd name="connsiteX6" fmla="*/ 5698179 w 9637211"/>
              <a:gd name="connsiteY6" fmla="*/ 1367442 h 1649863"/>
              <a:gd name="connsiteX7" fmla="*/ 5715901 w 9637211"/>
              <a:gd name="connsiteY7" fmla="*/ 1365274 h 1649863"/>
              <a:gd name="connsiteX8" fmla="*/ 5731745 w 9637211"/>
              <a:gd name="connsiteY8" fmla="*/ 1360489 h 1649863"/>
              <a:gd name="connsiteX9" fmla="*/ 5503859 w 9637211"/>
              <a:gd name="connsiteY9" fmla="*/ 1324849 h 1649863"/>
              <a:gd name="connsiteX10" fmla="*/ 5516994 w 9637211"/>
              <a:gd name="connsiteY10" fmla="*/ 1333353 h 1649863"/>
              <a:gd name="connsiteX11" fmla="*/ 5516994 w 9637211"/>
              <a:gd name="connsiteY11" fmla="*/ 1333352 h 1649863"/>
              <a:gd name="connsiteX12" fmla="*/ 4720031 w 9637211"/>
              <a:gd name="connsiteY12" fmla="*/ 1268958 h 1649863"/>
              <a:gd name="connsiteX13" fmla="*/ 4749955 w 9637211"/>
              <a:gd name="connsiteY13" fmla="*/ 1273114 h 1649863"/>
              <a:gd name="connsiteX14" fmla="*/ 4767388 w 9637211"/>
              <a:gd name="connsiteY14" fmla="*/ 1277477 h 1649863"/>
              <a:gd name="connsiteX15" fmla="*/ 4767531 w 9637211"/>
              <a:gd name="connsiteY15" fmla="*/ 1277513 h 1649863"/>
              <a:gd name="connsiteX16" fmla="*/ 4782965 w 9637211"/>
              <a:gd name="connsiteY16" fmla="*/ 1281578 h 1649863"/>
              <a:gd name="connsiteX17" fmla="*/ 4784809 w 9637211"/>
              <a:gd name="connsiteY17" fmla="*/ 1281832 h 1649863"/>
              <a:gd name="connsiteX18" fmla="*/ 4790792 w 9637211"/>
              <a:gd name="connsiteY18" fmla="*/ 1283327 h 1649863"/>
              <a:gd name="connsiteX19" fmla="*/ 4814638 w 9637211"/>
              <a:gd name="connsiteY19" fmla="*/ 1285937 h 1649863"/>
              <a:gd name="connsiteX20" fmla="*/ 4784809 w 9637211"/>
              <a:gd name="connsiteY20" fmla="*/ 1281832 h 1649863"/>
              <a:gd name="connsiteX21" fmla="*/ 4767531 w 9637211"/>
              <a:gd name="connsiteY21" fmla="*/ 1277513 h 1649863"/>
              <a:gd name="connsiteX22" fmla="*/ 4751799 w 9637211"/>
              <a:gd name="connsiteY22" fmla="*/ 1273370 h 1649863"/>
              <a:gd name="connsiteX23" fmla="*/ 4749955 w 9637211"/>
              <a:gd name="connsiteY23" fmla="*/ 1273114 h 1649863"/>
              <a:gd name="connsiteX24" fmla="*/ 4743957 w 9637211"/>
              <a:gd name="connsiteY24" fmla="*/ 1271612 h 1649863"/>
              <a:gd name="connsiteX25" fmla="*/ 4720031 w 9637211"/>
              <a:gd name="connsiteY25" fmla="*/ 1268958 h 1649863"/>
              <a:gd name="connsiteX26" fmla="*/ 3276840 w 9637211"/>
              <a:gd name="connsiteY26" fmla="*/ 1263985 h 1649863"/>
              <a:gd name="connsiteX27" fmla="*/ 3328341 w 9637211"/>
              <a:gd name="connsiteY27" fmla="*/ 1281473 h 1649863"/>
              <a:gd name="connsiteX28" fmla="*/ 3301810 w 9637211"/>
              <a:gd name="connsiteY28" fmla="*/ 1277386 h 1649863"/>
              <a:gd name="connsiteX29" fmla="*/ 3276840 w 9637211"/>
              <a:gd name="connsiteY29" fmla="*/ 1263985 h 1649863"/>
              <a:gd name="connsiteX30" fmla="*/ 3519760 w 9637211"/>
              <a:gd name="connsiteY30" fmla="*/ 1250994 h 1649863"/>
              <a:gd name="connsiteX31" fmla="*/ 3503255 w 9637211"/>
              <a:gd name="connsiteY31" fmla="*/ 1251147 h 1649863"/>
              <a:gd name="connsiteX32" fmla="*/ 3519760 w 9637211"/>
              <a:gd name="connsiteY32" fmla="*/ 1250994 h 1649863"/>
              <a:gd name="connsiteX33" fmla="*/ 3537011 w 9637211"/>
              <a:gd name="connsiteY33" fmla="*/ 1257249 h 1649863"/>
              <a:gd name="connsiteX34" fmla="*/ 3519760 w 9637211"/>
              <a:gd name="connsiteY34" fmla="*/ 1250994 h 1649863"/>
              <a:gd name="connsiteX35" fmla="*/ 5038723 w 9637211"/>
              <a:gd name="connsiteY35" fmla="*/ 1229019 h 1649863"/>
              <a:gd name="connsiteX36" fmla="*/ 5009340 w 9637211"/>
              <a:gd name="connsiteY36" fmla="*/ 1231627 h 1649863"/>
              <a:gd name="connsiteX37" fmla="*/ 5069905 w 9637211"/>
              <a:gd name="connsiteY37" fmla="*/ 1231533 h 1649863"/>
              <a:gd name="connsiteX38" fmla="*/ 5038723 w 9637211"/>
              <a:gd name="connsiteY38" fmla="*/ 1229019 h 1649863"/>
              <a:gd name="connsiteX39" fmla="*/ 6274350 w 9637211"/>
              <a:gd name="connsiteY39" fmla="*/ 1198579 h 1649863"/>
              <a:gd name="connsiteX40" fmla="*/ 6274350 w 9637211"/>
              <a:gd name="connsiteY40" fmla="*/ 1198580 h 1649863"/>
              <a:gd name="connsiteX41" fmla="*/ 6299734 w 9637211"/>
              <a:gd name="connsiteY41" fmla="*/ 1215874 h 1649863"/>
              <a:gd name="connsiteX42" fmla="*/ 6274350 w 9637211"/>
              <a:gd name="connsiteY42" fmla="*/ 1198579 h 1649863"/>
              <a:gd name="connsiteX43" fmla="*/ 284014 w 9637211"/>
              <a:gd name="connsiteY43" fmla="*/ 1083637 h 1649863"/>
              <a:gd name="connsiteX44" fmla="*/ 274455 w 9637211"/>
              <a:gd name="connsiteY44" fmla="*/ 1086842 h 1649863"/>
              <a:gd name="connsiteX45" fmla="*/ 233501 w 9637211"/>
              <a:gd name="connsiteY45" fmla="*/ 1096794 h 1649863"/>
              <a:gd name="connsiteX46" fmla="*/ 274456 w 9637211"/>
              <a:gd name="connsiteY46" fmla="*/ 1086842 h 1649863"/>
              <a:gd name="connsiteX47" fmla="*/ 691166 w 9637211"/>
              <a:gd name="connsiteY47" fmla="*/ 1081917 h 1649863"/>
              <a:gd name="connsiteX48" fmla="*/ 677191 w 9637211"/>
              <a:gd name="connsiteY48" fmla="*/ 1087044 h 1649863"/>
              <a:gd name="connsiteX49" fmla="*/ 632391 w 9637211"/>
              <a:gd name="connsiteY49" fmla="*/ 1110922 h 1649863"/>
              <a:gd name="connsiteX50" fmla="*/ 677192 w 9637211"/>
              <a:gd name="connsiteY50" fmla="*/ 1087044 h 1649863"/>
              <a:gd name="connsiteX51" fmla="*/ 428044 w 9637211"/>
              <a:gd name="connsiteY51" fmla="*/ 1067823 h 1649863"/>
              <a:gd name="connsiteX52" fmla="*/ 479634 w 9637211"/>
              <a:gd name="connsiteY52" fmla="*/ 1077452 h 1649863"/>
              <a:gd name="connsiteX53" fmla="*/ 428044 w 9637211"/>
              <a:gd name="connsiteY53" fmla="*/ 1067823 h 1649863"/>
              <a:gd name="connsiteX54" fmla="*/ 7445292 w 9637211"/>
              <a:gd name="connsiteY54" fmla="*/ 757632 h 1649863"/>
              <a:gd name="connsiteX55" fmla="*/ 7466390 w 9637211"/>
              <a:gd name="connsiteY55" fmla="*/ 768915 h 1649863"/>
              <a:gd name="connsiteX56" fmla="*/ 7474827 w 9637211"/>
              <a:gd name="connsiteY56" fmla="*/ 771226 h 1649863"/>
              <a:gd name="connsiteX57" fmla="*/ 7466391 w 9637211"/>
              <a:gd name="connsiteY57" fmla="*/ 768915 h 1649863"/>
              <a:gd name="connsiteX58" fmla="*/ 7445292 w 9637211"/>
              <a:gd name="connsiteY58" fmla="*/ 757632 h 1649863"/>
              <a:gd name="connsiteX59" fmla="*/ 0 w 9637211"/>
              <a:gd name="connsiteY59" fmla="*/ 0 h 1649863"/>
              <a:gd name="connsiteX60" fmla="*/ 9637211 w 9637211"/>
              <a:gd name="connsiteY60" fmla="*/ 0 h 1649863"/>
              <a:gd name="connsiteX61" fmla="*/ 9583319 w 9637211"/>
              <a:gd name="connsiteY61" fmla="*/ 32146 h 1649863"/>
              <a:gd name="connsiteX62" fmla="*/ 9493665 w 9637211"/>
              <a:gd name="connsiteY62" fmla="*/ 112426 h 1649863"/>
              <a:gd name="connsiteX63" fmla="*/ 9457156 w 9637211"/>
              <a:gd name="connsiteY63" fmla="*/ 155303 h 1649863"/>
              <a:gd name="connsiteX64" fmla="*/ 9377643 w 9637211"/>
              <a:gd name="connsiteY64" fmla="*/ 187228 h 1649863"/>
              <a:gd name="connsiteX65" fmla="*/ 9292088 w 9637211"/>
              <a:gd name="connsiteY65" fmla="*/ 235295 h 1649863"/>
              <a:gd name="connsiteX66" fmla="*/ 9231985 w 9637211"/>
              <a:gd name="connsiteY66" fmla="*/ 281821 h 1649863"/>
              <a:gd name="connsiteX67" fmla="*/ 9185378 w 9637211"/>
              <a:gd name="connsiteY67" fmla="*/ 313259 h 1649863"/>
              <a:gd name="connsiteX68" fmla="*/ 9118948 w 9637211"/>
              <a:gd name="connsiteY68" fmla="*/ 345810 h 1649863"/>
              <a:gd name="connsiteX69" fmla="*/ 9052763 w 9637211"/>
              <a:gd name="connsiteY69" fmla="*/ 387450 h 1649863"/>
              <a:gd name="connsiteX70" fmla="*/ 9020858 w 9637211"/>
              <a:gd name="connsiteY70" fmla="*/ 412686 h 1649863"/>
              <a:gd name="connsiteX71" fmla="*/ 8958799 w 9637211"/>
              <a:gd name="connsiteY71" fmla="*/ 455068 h 1649863"/>
              <a:gd name="connsiteX72" fmla="*/ 8894669 w 9637211"/>
              <a:gd name="connsiteY72" fmla="*/ 494884 h 1649863"/>
              <a:gd name="connsiteX73" fmla="*/ 8772871 w 9637211"/>
              <a:gd name="connsiteY73" fmla="*/ 542815 h 1649863"/>
              <a:gd name="connsiteX74" fmla="*/ 8663102 w 9637211"/>
              <a:gd name="connsiteY74" fmla="*/ 609939 h 1649863"/>
              <a:gd name="connsiteX75" fmla="*/ 8575858 w 9637211"/>
              <a:gd name="connsiteY75" fmla="*/ 659344 h 1649863"/>
              <a:gd name="connsiteX76" fmla="*/ 8525191 w 9637211"/>
              <a:gd name="connsiteY76" fmla="*/ 691449 h 1649863"/>
              <a:gd name="connsiteX77" fmla="*/ 8432740 w 9637211"/>
              <a:gd name="connsiteY77" fmla="*/ 762134 h 1649863"/>
              <a:gd name="connsiteX78" fmla="*/ 8287775 w 9637211"/>
              <a:gd name="connsiteY78" fmla="*/ 838802 h 1649863"/>
              <a:gd name="connsiteX79" fmla="*/ 8199975 w 9637211"/>
              <a:gd name="connsiteY79" fmla="*/ 880700 h 1649863"/>
              <a:gd name="connsiteX80" fmla="*/ 8009879 w 9637211"/>
              <a:gd name="connsiteY80" fmla="*/ 946676 h 1649863"/>
              <a:gd name="connsiteX81" fmla="*/ 7948650 w 9637211"/>
              <a:gd name="connsiteY81" fmla="*/ 969872 h 1649863"/>
              <a:gd name="connsiteX82" fmla="*/ 7878149 w 9637211"/>
              <a:gd name="connsiteY82" fmla="*/ 986611 h 1649863"/>
              <a:gd name="connsiteX83" fmla="*/ 7765368 w 9637211"/>
              <a:gd name="connsiteY83" fmla="*/ 1023592 h 1649863"/>
              <a:gd name="connsiteX84" fmla="*/ 7544827 w 9637211"/>
              <a:gd name="connsiteY84" fmla="*/ 1088525 h 1649863"/>
              <a:gd name="connsiteX85" fmla="*/ 7496243 w 9637211"/>
              <a:gd name="connsiteY85" fmla="*/ 1099185 h 1649863"/>
              <a:gd name="connsiteX86" fmla="*/ 7373131 w 9637211"/>
              <a:gd name="connsiteY86" fmla="*/ 1140118 h 1649863"/>
              <a:gd name="connsiteX87" fmla="*/ 7299425 w 9637211"/>
              <a:gd name="connsiteY87" fmla="*/ 1167211 h 1649863"/>
              <a:gd name="connsiteX88" fmla="*/ 7238066 w 9637211"/>
              <a:gd name="connsiteY88" fmla="*/ 1183666 h 1649863"/>
              <a:gd name="connsiteX89" fmla="*/ 7183552 w 9637211"/>
              <a:gd name="connsiteY89" fmla="*/ 1192571 h 1649863"/>
              <a:gd name="connsiteX90" fmla="*/ 7040813 w 9637211"/>
              <a:gd name="connsiteY90" fmla="*/ 1230525 h 1649863"/>
              <a:gd name="connsiteX91" fmla="*/ 6983864 w 9637211"/>
              <a:gd name="connsiteY91" fmla="*/ 1245513 h 1649863"/>
              <a:gd name="connsiteX92" fmla="*/ 6836601 w 9637211"/>
              <a:gd name="connsiteY92" fmla="*/ 1294672 h 1649863"/>
              <a:gd name="connsiteX93" fmla="*/ 6711393 w 9637211"/>
              <a:gd name="connsiteY93" fmla="*/ 1328485 h 1649863"/>
              <a:gd name="connsiteX94" fmla="*/ 6659164 w 9637211"/>
              <a:gd name="connsiteY94" fmla="*/ 1344343 h 1649863"/>
              <a:gd name="connsiteX95" fmla="*/ 6539327 w 9637211"/>
              <a:gd name="connsiteY95" fmla="*/ 1372405 h 1649863"/>
              <a:gd name="connsiteX96" fmla="*/ 6471659 w 9637211"/>
              <a:gd name="connsiteY96" fmla="*/ 1391362 h 1649863"/>
              <a:gd name="connsiteX97" fmla="*/ 6305536 w 9637211"/>
              <a:gd name="connsiteY97" fmla="*/ 1417103 h 1649863"/>
              <a:gd name="connsiteX98" fmla="*/ 6133939 w 9637211"/>
              <a:gd name="connsiteY98" fmla="*/ 1442481 h 1649863"/>
              <a:gd name="connsiteX99" fmla="*/ 6039547 w 9637211"/>
              <a:gd name="connsiteY99" fmla="*/ 1452681 h 1649863"/>
              <a:gd name="connsiteX100" fmla="*/ 5957366 w 9637211"/>
              <a:gd name="connsiteY100" fmla="*/ 1465590 h 1649863"/>
              <a:gd name="connsiteX101" fmla="*/ 5885715 w 9637211"/>
              <a:gd name="connsiteY101" fmla="*/ 1474694 h 1649863"/>
              <a:gd name="connsiteX102" fmla="*/ 5771774 w 9637211"/>
              <a:gd name="connsiteY102" fmla="*/ 1491643 h 1649863"/>
              <a:gd name="connsiteX103" fmla="*/ 5724294 w 9637211"/>
              <a:gd name="connsiteY103" fmla="*/ 1496914 h 1649863"/>
              <a:gd name="connsiteX104" fmla="*/ 5611931 w 9637211"/>
              <a:gd name="connsiteY104" fmla="*/ 1502173 h 1649863"/>
              <a:gd name="connsiteX105" fmla="*/ 5572785 w 9637211"/>
              <a:gd name="connsiteY105" fmla="*/ 1502492 h 1649863"/>
              <a:gd name="connsiteX106" fmla="*/ 5496622 w 9637211"/>
              <a:gd name="connsiteY106" fmla="*/ 1486703 h 1649863"/>
              <a:gd name="connsiteX107" fmla="*/ 5487614 w 9637211"/>
              <a:gd name="connsiteY107" fmla="*/ 1485725 h 1649863"/>
              <a:gd name="connsiteX108" fmla="*/ 5437869 w 9637211"/>
              <a:gd name="connsiteY108" fmla="*/ 1480432 h 1649863"/>
              <a:gd name="connsiteX109" fmla="*/ 5410729 w 9637211"/>
              <a:gd name="connsiteY109" fmla="*/ 1479229 h 1649863"/>
              <a:gd name="connsiteX110" fmla="*/ 5307325 w 9637211"/>
              <a:gd name="connsiteY110" fmla="*/ 1468207 h 1649863"/>
              <a:gd name="connsiteX111" fmla="*/ 5247871 w 9637211"/>
              <a:gd name="connsiteY111" fmla="*/ 1463540 h 1649863"/>
              <a:gd name="connsiteX112" fmla="*/ 5200105 w 9637211"/>
              <a:gd name="connsiteY112" fmla="*/ 1466942 h 1649863"/>
              <a:gd name="connsiteX113" fmla="*/ 5116199 w 9637211"/>
              <a:gd name="connsiteY113" fmla="*/ 1472398 h 1649863"/>
              <a:gd name="connsiteX114" fmla="*/ 5089547 w 9637211"/>
              <a:gd name="connsiteY114" fmla="*/ 1477294 h 1649863"/>
              <a:gd name="connsiteX115" fmla="*/ 4967752 w 9637211"/>
              <a:gd name="connsiteY115" fmla="*/ 1472806 h 1649863"/>
              <a:gd name="connsiteX116" fmla="*/ 4898514 w 9637211"/>
              <a:gd name="connsiteY116" fmla="*/ 1475359 h 1649863"/>
              <a:gd name="connsiteX117" fmla="*/ 4819948 w 9637211"/>
              <a:gd name="connsiteY117" fmla="*/ 1466277 h 1649863"/>
              <a:gd name="connsiteX118" fmla="*/ 4797235 w 9637211"/>
              <a:gd name="connsiteY118" fmla="*/ 1467999 h 1649863"/>
              <a:gd name="connsiteX119" fmla="*/ 4771823 w 9637211"/>
              <a:gd name="connsiteY119" fmla="*/ 1470324 h 1649863"/>
              <a:gd name="connsiteX120" fmla="*/ 4693726 w 9637211"/>
              <a:gd name="connsiteY120" fmla="*/ 1475031 h 1649863"/>
              <a:gd name="connsiteX121" fmla="*/ 4646522 w 9637211"/>
              <a:gd name="connsiteY121" fmla="*/ 1482013 h 1649863"/>
              <a:gd name="connsiteX122" fmla="*/ 4556001 w 9637211"/>
              <a:gd name="connsiteY122" fmla="*/ 1483554 h 1649863"/>
              <a:gd name="connsiteX123" fmla="*/ 4522761 w 9637211"/>
              <a:gd name="connsiteY123" fmla="*/ 1489236 h 1649863"/>
              <a:gd name="connsiteX124" fmla="*/ 4438228 w 9637211"/>
              <a:gd name="connsiteY124" fmla="*/ 1493782 h 1649863"/>
              <a:gd name="connsiteX125" fmla="*/ 4362305 w 9637211"/>
              <a:gd name="connsiteY125" fmla="*/ 1495088 h 1649863"/>
              <a:gd name="connsiteX126" fmla="*/ 4289278 w 9637211"/>
              <a:gd name="connsiteY126" fmla="*/ 1499864 h 1649863"/>
              <a:gd name="connsiteX127" fmla="*/ 4237236 w 9637211"/>
              <a:gd name="connsiteY127" fmla="*/ 1507551 h 1649863"/>
              <a:gd name="connsiteX128" fmla="*/ 4180626 w 9637211"/>
              <a:gd name="connsiteY128" fmla="*/ 1513420 h 1649863"/>
              <a:gd name="connsiteX129" fmla="*/ 4025047 w 9637211"/>
              <a:gd name="connsiteY129" fmla="*/ 1539594 h 1649863"/>
              <a:gd name="connsiteX130" fmla="*/ 3995866 w 9637211"/>
              <a:gd name="connsiteY130" fmla="*/ 1536451 h 1649863"/>
              <a:gd name="connsiteX131" fmla="*/ 3831212 w 9637211"/>
              <a:gd name="connsiteY131" fmla="*/ 1540151 h 1649863"/>
              <a:gd name="connsiteX132" fmla="*/ 3795461 w 9637211"/>
              <a:gd name="connsiteY132" fmla="*/ 1542189 h 1649863"/>
              <a:gd name="connsiteX133" fmla="*/ 3698543 w 9637211"/>
              <a:gd name="connsiteY133" fmla="*/ 1528342 h 1649863"/>
              <a:gd name="connsiteX134" fmla="*/ 3551836 w 9637211"/>
              <a:gd name="connsiteY134" fmla="*/ 1564762 h 1649863"/>
              <a:gd name="connsiteX135" fmla="*/ 3415003 w 9637211"/>
              <a:gd name="connsiteY135" fmla="*/ 1608081 h 1649863"/>
              <a:gd name="connsiteX136" fmla="*/ 3397737 w 9637211"/>
              <a:gd name="connsiteY136" fmla="*/ 1613622 h 1649863"/>
              <a:gd name="connsiteX137" fmla="*/ 3348360 w 9637211"/>
              <a:gd name="connsiteY137" fmla="*/ 1624007 h 1649863"/>
              <a:gd name="connsiteX138" fmla="*/ 3286876 w 9637211"/>
              <a:gd name="connsiteY138" fmla="*/ 1629796 h 1649863"/>
              <a:gd name="connsiteX139" fmla="*/ 3247932 w 9637211"/>
              <a:gd name="connsiteY139" fmla="*/ 1635832 h 1649863"/>
              <a:gd name="connsiteX140" fmla="*/ 3244999 w 9637211"/>
              <a:gd name="connsiteY140" fmla="*/ 1636180 h 1649863"/>
              <a:gd name="connsiteX141" fmla="*/ 3184484 w 9637211"/>
              <a:gd name="connsiteY141" fmla="*/ 1639097 h 1649863"/>
              <a:gd name="connsiteX142" fmla="*/ 3177540 w 9637211"/>
              <a:gd name="connsiteY142" fmla="*/ 1638715 h 1649863"/>
              <a:gd name="connsiteX143" fmla="*/ 3146060 w 9637211"/>
              <a:gd name="connsiteY143" fmla="*/ 1634857 h 1649863"/>
              <a:gd name="connsiteX144" fmla="*/ 3057965 w 9637211"/>
              <a:gd name="connsiteY144" fmla="*/ 1626236 h 1649863"/>
              <a:gd name="connsiteX145" fmla="*/ 2974961 w 9637211"/>
              <a:gd name="connsiteY145" fmla="*/ 1617995 h 1649863"/>
              <a:gd name="connsiteX146" fmla="*/ 2949608 w 9637211"/>
              <a:gd name="connsiteY146" fmla="*/ 1633655 h 1649863"/>
              <a:gd name="connsiteX147" fmla="*/ 2909973 w 9637211"/>
              <a:gd name="connsiteY147" fmla="*/ 1648121 h 1649863"/>
              <a:gd name="connsiteX148" fmla="*/ 2864542 w 9637211"/>
              <a:gd name="connsiteY148" fmla="*/ 1635245 h 1649863"/>
              <a:gd name="connsiteX149" fmla="*/ 2758460 w 9637211"/>
              <a:gd name="connsiteY149" fmla="*/ 1609130 h 1649863"/>
              <a:gd name="connsiteX150" fmla="*/ 2692301 w 9637211"/>
              <a:gd name="connsiteY150" fmla="*/ 1610905 h 1649863"/>
              <a:gd name="connsiteX151" fmla="*/ 2548009 w 9637211"/>
              <a:gd name="connsiteY151" fmla="*/ 1604522 h 1649863"/>
              <a:gd name="connsiteX152" fmla="*/ 2453210 w 9637211"/>
              <a:gd name="connsiteY152" fmla="*/ 1590103 h 1649863"/>
              <a:gd name="connsiteX153" fmla="*/ 2384726 w 9637211"/>
              <a:gd name="connsiteY153" fmla="*/ 1571904 h 1649863"/>
              <a:gd name="connsiteX154" fmla="*/ 2286765 w 9637211"/>
              <a:gd name="connsiteY154" fmla="*/ 1548534 h 1649863"/>
              <a:gd name="connsiteX155" fmla="*/ 2189064 w 9637211"/>
              <a:gd name="connsiteY155" fmla="*/ 1538649 h 1649863"/>
              <a:gd name="connsiteX156" fmla="*/ 2118010 w 9637211"/>
              <a:gd name="connsiteY156" fmla="*/ 1523712 h 1649863"/>
              <a:gd name="connsiteX157" fmla="*/ 2031682 w 9637211"/>
              <a:gd name="connsiteY157" fmla="*/ 1515318 h 1649863"/>
              <a:gd name="connsiteX158" fmla="*/ 1959737 w 9637211"/>
              <a:gd name="connsiteY158" fmla="*/ 1518317 h 1649863"/>
              <a:gd name="connsiteX159" fmla="*/ 1847100 w 9637211"/>
              <a:gd name="connsiteY159" fmla="*/ 1525944 h 1649863"/>
              <a:gd name="connsiteX160" fmla="*/ 1707262 w 9637211"/>
              <a:gd name="connsiteY160" fmla="*/ 1494706 h 1649863"/>
              <a:gd name="connsiteX161" fmla="*/ 1651067 w 9637211"/>
              <a:gd name="connsiteY161" fmla="*/ 1488939 h 1649863"/>
              <a:gd name="connsiteX162" fmla="*/ 1598392 w 9637211"/>
              <a:gd name="connsiteY162" fmla="*/ 1487556 h 1649863"/>
              <a:gd name="connsiteX163" fmla="*/ 1485796 w 9637211"/>
              <a:gd name="connsiteY163" fmla="*/ 1467717 h 1649863"/>
              <a:gd name="connsiteX164" fmla="*/ 1440105 w 9637211"/>
              <a:gd name="connsiteY164" fmla="*/ 1461600 h 1649863"/>
              <a:gd name="connsiteX165" fmla="*/ 1376742 w 9637211"/>
              <a:gd name="connsiteY165" fmla="*/ 1464813 h 1649863"/>
              <a:gd name="connsiteX166" fmla="*/ 1260914 w 9637211"/>
              <a:gd name="connsiteY166" fmla="*/ 1458783 h 1649863"/>
              <a:gd name="connsiteX167" fmla="*/ 1144209 w 9637211"/>
              <a:gd name="connsiteY167" fmla="*/ 1430510 h 1649863"/>
              <a:gd name="connsiteX168" fmla="*/ 1095577 w 9637211"/>
              <a:gd name="connsiteY168" fmla="*/ 1436151 h 1649863"/>
              <a:gd name="connsiteX169" fmla="*/ 1078045 w 9637211"/>
              <a:gd name="connsiteY169" fmla="*/ 1436212 h 1649863"/>
              <a:gd name="connsiteX170" fmla="*/ 919891 w 9637211"/>
              <a:gd name="connsiteY170" fmla="*/ 1425160 h 1649863"/>
              <a:gd name="connsiteX171" fmla="*/ 904047 w 9637211"/>
              <a:gd name="connsiteY171" fmla="*/ 1423883 h 1649863"/>
              <a:gd name="connsiteX172" fmla="*/ 829382 w 9637211"/>
              <a:gd name="connsiteY172" fmla="*/ 1410847 h 1649863"/>
              <a:gd name="connsiteX173" fmla="*/ 642661 w 9637211"/>
              <a:gd name="connsiteY173" fmla="*/ 1409490 h 1649863"/>
              <a:gd name="connsiteX174" fmla="*/ 631134 w 9637211"/>
              <a:gd name="connsiteY174" fmla="*/ 1408791 h 1649863"/>
              <a:gd name="connsiteX175" fmla="*/ 569136 w 9637211"/>
              <a:gd name="connsiteY175" fmla="*/ 1420097 h 1649863"/>
              <a:gd name="connsiteX176" fmla="*/ 538796 w 9637211"/>
              <a:gd name="connsiteY176" fmla="*/ 1433330 h 1649863"/>
              <a:gd name="connsiteX177" fmla="*/ 491177 w 9637211"/>
              <a:gd name="connsiteY177" fmla="*/ 1447867 h 1649863"/>
              <a:gd name="connsiteX178" fmla="*/ 442411 w 9637211"/>
              <a:gd name="connsiteY178" fmla="*/ 1454770 h 1649863"/>
              <a:gd name="connsiteX179" fmla="*/ 359296 w 9637211"/>
              <a:gd name="connsiteY179" fmla="*/ 1440257 h 1649863"/>
              <a:gd name="connsiteX180" fmla="*/ 329271 w 9637211"/>
              <a:gd name="connsiteY180" fmla="*/ 1439821 h 1649863"/>
              <a:gd name="connsiteX181" fmla="*/ 262167 w 9637211"/>
              <a:gd name="connsiteY181" fmla="*/ 1434111 h 1649863"/>
              <a:gd name="connsiteX182" fmla="*/ 203882 w 9637211"/>
              <a:gd name="connsiteY182" fmla="*/ 1437548 h 1649863"/>
              <a:gd name="connsiteX183" fmla="*/ 157723 w 9637211"/>
              <a:gd name="connsiteY183" fmla="*/ 1454055 h 1649863"/>
              <a:gd name="connsiteX184" fmla="*/ 89823 w 9637211"/>
              <a:gd name="connsiteY184" fmla="*/ 1460153 h 1649863"/>
              <a:gd name="connsiteX185" fmla="*/ 45393 w 9637211"/>
              <a:gd name="connsiteY185" fmla="*/ 1451938 h 1649863"/>
              <a:gd name="connsiteX186" fmla="*/ 36385 w 9637211"/>
              <a:gd name="connsiteY186" fmla="*/ 1450960 h 1649863"/>
              <a:gd name="connsiteX187" fmla="*/ 0 w 9637211"/>
              <a:gd name="connsiteY187" fmla="*/ 1452514 h 1649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</a:cxnLst>
            <a:rect l="l" t="t" r="r" b="b"/>
            <a:pathLst>
              <a:path w="9637211" h="1649863">
                <a:moveTo>
                  <a:pt x="2468659" y="1380297"/>
                </a:moveTo>
                <a:lnTo>
                  <a:pt x="2460722" y="1390272"/>
                </a:lnTo>
                <a:cubicBezTo>
                  <a:pt x="2456661" y="1396980"/>
                  <a:pt x="2451818" y="1402354"/>
                  <a:pt x="2446257" y="1406498"/>
                </a:cubicBezTo>
                <a:lnTo>
                  <a:pt x="2427494" y="1415356"/>
                </a:lnTo>
                <a:cubicBezTo>
                  <a:pt x="2441349" y="1411764"/>
                  <a:pt x="2452601" y="1403689"/>
                  <a:pt x="2460722" y="1390272"/>
                </a:cubicBezTo>
                <a:close/>
                <a:moveTo>
                  <a:pt x="5731745" y="1360489"/>
                </a:moveTo>
                <a:lnTo>
                  <a:pt x="5698179" y="1367442"/>
                </a:lnTo>
                <a:lnTo>
                  <a:pt x="5715901" y="1365274"/>
                </a:lnTo>
                <a:cubicBezTo>
                  <a:pt x="5721750" y="1364345"/>
                  <a:pt x="5727285" y="1362979"/>
                  <a:pt x="5731745" y="1360489"/>
                </a:cubicBezTo>
                <a:close/>
                <a:moveTo>
                  <a:pt x="5503859" y="1324849"/>
                </a:moveTo>
                <a:lnTo>
                  <a:pt x="5516994" y="1333353"/>
                </a:lnTo>
                <a:lnTo>
                  <a:pt x="5516994" y="1333352"/>
                </a:lnTo>
                <a:close/>
                <a:moveTo>
                  <a:pt x="4720031" y="1268958"/>
                </a:moveTo>
                <a:lnTo>
                  <a:pt x="4749955" y="1273114"/>
                </a:lnTo>
                <a:lnTo>
                  <a:pt x="4767388" y="1277477"/>
                </a:lnTo>
                <a:lnTo>
                  <a:pt x="4767531" y="1277513"/>
                </a:lnTo>
                <a:lnTo>
                  <a:pt x="4782965" y="1281578"/>
                </a:lnTo>
                <a:lnTo>
                  <a:pt x="4784809" y="1281832"/>
                </a:lnTo>
                <a:lnTo>
                  <a:pt x="4790792" y="1283327"/>
                </a:lnTo>
                <a:cubicBezTo>
                  <a:pt x="4798641" y="1284916"/>
                  <a:pt x="4806563" y="1285965"/>
                  <a:pt x="4814638" y="1285937"/>
                </a:cubicBezTo>
                <a:lnTo>
                  <a:pt x="4784809" y="1281832"/>
                </a:lnTo>
                <a:lnTo>
                  <a:pt x="4767531" y="1277513"/>
                </a:lnTo>
                <a:lnTo>
                  <a:pt x="4751799" y="1273370"/>
                </a:lnTo>
                <a:lnTo>
                  <a:pt x="4749955" y="1273114"/>
                </a:lnTo>
                <a:lnTo>
                  <a:pt x="4743957" y="1271612"/>
                </a:lnTo>
                <a:cubicBezTo>
                  <a:pt x="4736090" y="1270013"/>
                  <a:pt x="4728141" y="1268949"/>
                  <a:pt x="4720031" y="1268958"/>
                </a:cubicBezTo>
                <a:close/>
                <a:moveTo>
                  <a:pt x="3276840" y="1263985"/>
                </a:moveTo>
                <a:cubicBezTo>
                  <a:pt x="3292849" y="1276789"/>
                  <a:pt x="3310250" y="1281089"/>
                  <a:pt x="3328341" y="1281473"/>
                </a:cubicBezTo>
                <a:lnTo>
                  <a:pt x="3301810" y="1277386"/>
                </a:lnTo>
                <a:cubicBezTo>
                  <a:pt x="3293198" y="1274663"/>
                  <a:pt x="3284847" y="1270386"/>
                  <a:pt x="3276840" y="1263985"/>
                </a:cubicBezTo>
                <a:close/>
                <a:moveTo>
                  <a:pt x="3519760" y="1250994"/>
                </a:moveTo>
                <a:cubicBezTo>
                  <a:pt x="3514125" y="1250064"/>
                  <a:pt x="3508615" y="1250202"/>
                  <a:pt x="3503255" y="1251147"/>
                </a:cubicBezTo>
                <a:lnTo>
                  <a:pt x="3519760" y="1250994"/>
                </a:lnTo>
                <a:cubicBezTo>
                  <a:pt x="3525393" y="1251924"/>
                  <a:pt x="3531152" y="1253922"/>
                  <a:pt x="3537011" y="1257249"/>
                </a:cubicBezTo>
                <a:cubicBezTo>
                  <a:pt x="3531153" y="1253922"/>
                  <a:pt x="3525394" y="1251924"/>
                  <a:pt x="3519760" y="1250994"/>
                </a:cubicBezTo>
                <a:close/>
                <a:moveTo>
                  <a:pt x="5038723" y="1229019"/>
                </a:moveTo>
                <a:cubicBezTo>
                  <a:pt x="5028630" y="1228971"/>
                  <a:pt x="5018835" y="1229777"/>
                  <a:pt x="5009340" y="1231627"/>
                </a:cubicBezTo>
                <a:lnTo>
                  <a:pt x="5069905" y="1231533"/>
                </a:lnTo>
                <a:cubicBezTo>
                  <a:pt x="5059212" y="1229968"/>
                  <a:pt x="5048818" y="1229067"/>
                  <a:pt x="5038723" y="1229019"/>
                </a:cubicBezTo>
                <a:close/>
                <a:moveTo>
                  <a:pt x="6274350" y="1198579"/>
                </a:moveTo>
                <a:lnTo>
                  <a:pt x="6274350" y="1198580"/>
                </a:lnTo>
                <a:lnTo>
                  <a:pt x="6299734" y="1215874"/>
                </a:lnTo>
                <a:cubicBezTo>
                  <a:pt x="6292882" y="1211182"/>
                  <a:pt x="6285837" y="1206500"/>
                  <a:pt x="6274350" y="1198579"/>
                </a:cubicBezTo>
                <a:close/>
                <a:moveTo>
                  <a:pt x="284014" y="1083637"/>
                </a:moveTo>
                <a:lnTo>
                  <a:pt x="274455" y="1086842"/>
                </a:lnTo>
                <a:lnTo>
                  <a:pt x="233501" y="1096794"/>
                </a:lnTo>
                <a:lnTo>
                  <a:pt x="274456" y="1086842"/>
                </a:lnTo>
                <a:close/>
                <a:moveTo>
                  <a:pt x="691166" y="1081917"/>
                </a:moveTo>
                <a:cubicBezTo>
                  <a:pt x="686005" y="1082970"/>
                  <a:pt x="680596" y="1084918"/>
                  <a:pt x="677191" y="1087044"/>
                </a:cubicBezTo>
                <a:cubicBezTo>
                  <a:pt x="660788" y="1097408"/>
                  <a:pt x="646181" y="1105351"/>
                  <a:pt x="632391" y="1110922"/>
                </a:cubicBezTo>
                <a:cubicBezTo>
                  <a:pt x="646181" y="1105351"/>
                  <a:pt x="660789" y="1097408"/>
                  <a:pt x="677192" y="1087044"/>
                </a:cubicBezTo>
                <a:close/>
                <a:moveTo>
                  <a:pt x="428044" y="1067823"/>
                </a:moveTo>
                <a:cubicBezTo>
                  <a:pt x="446919" y="1068326"/>
                  <a:pt x="465868" y="1068118"/>
                  <a:pt x="479634" y="1077452"/>
                </a:cubicBezTo>
                <a:cubicBezTo>
                  <a:pt x="465869" y="1068118"/>
                  <a:pt x="446919" y="1068326"/>
                  <a:pt x="428044" y="1067823"/>
                </a:cubicBezTo>
                <a:close/>
                <a:moveTo>
                  <a:pt x="7445292" y="757632"/>
                </a:moveTo>
                <a:cubicBezTo>
                  <a:pt x="7451720" y="761638"/>
                  <a:pt x="7458880" y="765687"/>
                  <a:pt x="7466390" y="768915"/>
                </a:cubicBezTo>
                <a:lnTo>
                  <a:pt x="7474827" y="771226"/>
                </a:lnTo>
                <a:lnTo>
                  <a:pt x="7466391" y="768915"/>
                </a:lnTo>
                <a:cubicBezTo>
                  <a:pt x="7458880" y="765687"/>
                  <a:pt x="7451720" y="761638"/>
                  <a:pt x="7445292" y="757632"/>
                </a:cubicBezTo>
                <a:close/>
                <a:moveTo>
                  <a:pt x="0" y="0"/>
                </a:moveTo>
                <a:lnTo>
                  <a:pt x="9637211" y="0"/>
                </a:lnTo>
                <a:lnTo>
                  <a:pt x="9583319" y="32146"/>
                </a:lnTo>
                <a:cubicBezTo>
                  <a:pt x="9545773" y="53573"/>
                  <a:pt x="9512012" y="76700"/>
                  <a:pt x="9493665" y="112426"/>
                </a:cubicBezTo>
                <a:cubicBezTo>
                  <a:pt x="9485465" y="128200"/>
                  <a:pt x="9473638" y="145563"/>
                  <a:pt x="9457156" y="155303"/>
                </a:cubicBezTo>
                <a:cubicBezTo>
                  <a:pt x="9433664" y="169148"/>
                  <a:pt x="9403364" y="175160"/>
                  <a:pt x="9377643" y="187228"/>
                </a:cubicBezTo>
                <a:cubicBezTo>
                  <a:pt x="9347347" y="201400"/>
                  <a:pt x="9312111" y="214085"/>
                  <a:pt x="9292088" y="235295"/>
                </a:cubicBezTo>
                <a:cubicBezTo>
                  <a:pt x="9274297" y="254202"/>
                  <a:pt x="9256121" y="269202"/>
                  <a:pt x="9231985" y="281821"/>
                </a:cubicBezTo>
                <a:cubicBezTo>
                  <a:pt x="9215069" y="290641"/>
                  <a:pt x="9202945" y="305820"/>
                  <a:pt x="9185378" y="313259"/>
                </a:cubicBezTo>
                <a:cubicBezTo>
                  <a:pt x="9162280" y="323162"/>
                  <a:pt x="9138896" y="331194"/>
                  <a:pt x="9118948" y="345810"/>
                </a:cubicBezTo>
                <a:cubicBezTo>
                  <a:pt x="9098245" y="360931"/>
                  <a:pt x="9074484" y="373219"/>
                  <a:pt x="9052763" y="387450"/>
                </a:cubicBezTo>
                <a:cubicBezTo>
                  <a:pt x="9041247" y="395066"/>
                  <a:pt x="9031971" y="404773"/>
                  <a:pt x="9020858" y="412686"/>
                </a:cubicBezTo>
                <a:cubicBezTo>
                  <a:pt x="9000514" y="427162"/>
                  <a:pt x="8979766" y="441345"/>
                  <a:pt x="8958799" y="455068"/>
                </a:cubicBezTo>
                <a:cubicBezTo>
                  <a:pt x="8937836" y="468792"/>
                  <a:pt x="8917940" y="484502"/>
                  <a:pt x="8894669" y="494884"/>
                </a:cubicBezTo>
                <a:cubicBezTo>
                  <a:pt x="8854995" y="512490"/>
                  <a:pt x="8811321" y="524012"/>
                  <a:pt x="8772871" y="542815"/>
                </a:cubicBezTo>
                <a:cubicBezTo>
                  <a:pt x="8733852" y="561958"/>
                  <a:pt x="8697379" y="585375"/>
                  <a:pt x="8663102" y="609939"/>
                </a:cubicBezTo>
                <a:cubicBezTo>
                  <a:pt x="8635978" y="629295"/>
                  <a:pt x="8610598" y="648411"/>
                  <a:pt x="8575858" y="659344"/>
                </a:cubicBezTo>
                <a:cubicBezTo>
                  <a:pt x="8556476" y="665459"/>
                  <a:pt x="8536416" y="677725"/>
                  <a:pt x="8525191" y="691449"/>
                </a:cubicBezTo>
                <a:cubicBezTo>
                  <a:pt x="8500912" y="721337"/>
                  <a:pt x="8469036" y="743120"/>
                  <a:pt x="8432740" y="762134"/>
                </a:cubicBezTo>
                <a:cubicBezTo>
                  <a:pt x="8384287" y="787695"/>
                  <a:pt x="8336442" y="813700"/>
                  <a:pt x="8287775" y="838802"/>
                </a:cubicBezTo>
                <a:cubicBezTo>
                  <a:pt x="8259073" y="853684"/>
                  <a:pt x="8230604" y="869336"/>
                  <a:pt x="8199975" y="880700"/>
                </a:cubicBezTo>
                <a:cubicBezTo>
                  <a:pt x="8137395" y="904120"/>
                  <a:pt x="8073115" y="924637"/>
                  <a:pt x="8009879" y="946676"/>
                </a:cubicBezTo>
                <a:cubicBezTo>
                  <a:pt x="7989181" y="953793"/>
                  <a:pt x="7969777" y="963518"/>
                  <a:pt x="7948650" y="969872"/>
                </a:cubicBezTo>
                <a:cubicBezTo>
                  <a:pt x="7925797" y="976781"/>
                  <a:pt x="7901001" y="979703"/>
                  <a:pt x="7878149" y="986611"/>
                </a:cubicBezTo>
                <a:cubicBezTo>
                  <a:pt x="7840120" y="998017"/>
                  <a:pt x="7803387" y="1012030"/>
                  <a:pt x="7765368" y="1023592"/>
                </a:cubicBezTo>
                <a:cubicBezTo>
                  <a:pt x="7692011" y="1045805"/>
                  <a:pt x="7618421" y="1067243"/>
                  <a:pt x="7544827" y="1088525"/>
                </a:cubicBezTo>
                <a:cubicBezTo>
                  <a:pt x="7529069" y="1093051"/>
                  <a:pt x="7511791" y="1094355"/>
                  <a:pt x="7496243" y="1099185"/>
                </a:cubicBezTo>
                <a:cubicBezTo>
                  <a:pt x="7454978" y="1112160"/>
                  <a:pt x="7413953" y="1126064"/>
                  <a:pt x="7373131" y="1140118"/>
                </a:cubicBezTo>
                <a:cubicBezTo>
                  <a:pt x="7348411" y="1148686"/>
                  <a:pt x="7324355" y="1158947"/>
                  <a:pt x="7299425" y="1167211"/>
                </a:cubicBezTo>
                <a:cubicBezTo>
                  <a:pt x="7279481" y="1173822"/>
                  <a:pt x="7258894" y="1179208"/>
                  <a:pt x="7238066" y="1183666"/>
                </a:cubicBezTo>
                <a:cubicBezTo>
                  <a:pt x="7220132" y="1187513"/>
                  <a:pt x="7201262" y="1188107"/>
                  <a:pt x="7183552" y="1192571"/>
                </a:cubicBezTo>
                <a:cubicBezTo>
                  <a:pt x="7135617" y="1204612"/>
                  <a:pt x="7088328" y="1217878"/>
                  <a:pt x="7040813" y="1230525"/>
                </a:cubicBezTo>
                <a:cubicBezTo>
                  <a:pt x="7021767" y="1235524"/>
                  <a:pt x="7002277" y="1239447"/>
                  <a:pt x="6983864" y="1245513"/>
                </a:cubicBezTo>
                <a:cubicBezTo>
                  <a:pt x="6934564" y="1261544"/>
                  <a:pt x="6886133" y="1279414"/>
                  <a:pt x="6836601" y="1294672"/>
                </a:cubicBezTo>
                <a:cubicBezTo>
                  <a:pt x="6795516" y="1307324"/>
                  <a:pt x="6753122" y="1317057"/>
                  <a:pt x="6711393" y="1328485"/>
                </a:cubicBezTo>
                <a:cubicBezTo>
                  <a:pt x="6693705" y="1333419"/>
                  <a:pt x="6676878" y="1340036"/>
                  <a:pt x="6659164" y="1344343"/>
                </a:cubicBezTo>
                <a:cubicBezTo>
                  <a:pt x="6619497" y="1354102"/>
                  <a:pt x="6579188" y="1362635"/>
                  <a:pt x="6539327" y="1372405"/>
                </a:cubicBezTo>
                <a:cubicBezTo>
                  <a:pt x="6516609" y="1378051"/>
                  <a:pt x="6494842" y="1387262"/>
                  <a:pt x="6471659" y="1391362"/>
                </a:cubicBezTo>
                <a:cubicBezTo>
                  <a:pt x="6416600" y="1401077"/>
                  <a:pt x="6361053" y="1408777"/>
                  <a:pt x="6305536" y="1417103"/>
                </a:cubicBezTo>
                <a:cubicBezTo>
                  <a:pt x="6248279" y="1425669"/>
                  <a:pt x="6191229" y="1434541"/>
                  <a:pt x="6133939" y="1442481"/>
                </a:cubicBezTo>
                <a:cubicBezTo>
                  <a:pt x="6102579" y="1446662"/>
                  <a:pt x="6070917" y="1448658"/>
                  <a:pt x="6039547" y="1452681"/>
                </a:cubicBezTo>
                <a:cubicBezTo>
                  <a:pt x="6012050" y="1456206"/>
                  <a:pt x="5984839" y="1461597"/>
                  <a:pt x="5957366" y="1465590"/>
                </a:cubicBezTo>
                <a:cubicBezTo>
                  <a:pt x="5933562" y="1468934"/>
                  <a:pt x="5909518" y="1471349"/>
                  <a:pt x="5885715" y="1474694"/>
                </a:cubicBezTo>
                <a:cubicBezTo>
                  <a:pt x="5847596" y="1480140"/>
                  <a:pt x="5809691" y="1486048"/>
                  <a:pt x="5771774" y="1491643"/>
                </a:cubicBezTo>
                <a:cubicBezTo>
                  <a:pt x="5755903" y="1493820"/>
                  <a:pt x="5739373" y="1498540"/>
                  <a:pt x="5724294" y="1496914"/>
                </a:cubicBezTo>
                <a:cubicBezTo>
                  <a:pt x="5686295" y="1492781"/>
                  <a:pt x="5649250" y="1496294"/>
                  <a:pt x="5611931" y="1502173"/>
                </a:cubicBezTo>
                <a:cubicBezTo>
                  <a:pt x="5599171" y="1504201"/>
                  <a:pt x="5585354" y="1504553"/>
                  <a:pt x="5572785" y="1502492"/>
                </a:cubicBezTo>
                <a:cubicBezTo>
                  <a:pt x="5547064" y="1498394"/>
                  <a:pt x="5522015" y="1492069"/>
                  <a:pt x="5496622" y="1486703"/>
                </a:cubicBezTo>
                <a:cubicBezTo>
                  <a:pt x="5493862" y="1486051"/>
                  <a:pt x="5490551" y="1486053"/>
                  <a:pt x="5487614" y="1485725"/>
                </a:cubicBezTo>
                <a:cubicBezTo>
                  <a:pt x="5470960" y="1483859"/>
                  <a:pt x="5454506" y="1481984"/>
                  <a:pt x="5437869" y="1480432"/>
                </a:cubicBezTo>
                <a:cubicBezTo>
                  <a:pt x="5428868" y="1479610"/>
                  <a:pt x="5419725" y="1479895"/>
                  <a:pt x="5410729" y="1479229"/>
                </a:cubicBezTo>
                <a:cubicBezTo>
                  <a:pt x="5375917" y="1476513"/>
                  <a:pt x="5338174" y="1485709"/>
                  <a:pt x="5307325" y="1468207"/>
                </a:cubicBezTo>
                <a:cubicBezTo>
                  <a:pt x="5287297" y="1456930"/>
                  <a:pt x="5268577" y="1460658"/>
                  <a:pt x="5247871" y="1463540"/>
                </a:cubicBezTo>
                <a:cubicBezTo>
                  <a:pt x="5232193" y="1465707"/>
                  <a:pt x="5216035" y="1466016"/>
                  <a:pt x="5200105" y="1466942"/>
                </a:cubicBezTo>
                <a:cubicBezTo>
                  <a:pt x="5172135" y="1468759"/>
                  <a:pt x="5144152" y="1470266"/>
                  <a:pt x="5116199" y="1472398"/>
                </a:cubicBezTo>
                <a:cubicBezTo>
                  <a:pt x="5107270" y="1473142"/>
                  <a:pt x="5098326" y="1477498"/>
                  <a:pt x="5089547" y="1477294"/>
                </a:cubicBezTo>
                <a:cubicBezTo>
                  <a:pt x="5048970" y="1476267"/>
                  <a:pt x="5008312" y="1473519"/>
                  <a:pt x="4967752" y="1472806"/>
                </a:cubicBezTo>
                <a:cubicBezTo>
                  <a:pt x="4944740" y="1472347"/>
                  <a:pt x="4921363" y="1476454"/>
                  <a:pt x="4898514" y="1475359"/>
                </a:cubicBezTo>
                <a:cubicBezTo>
                  <a:pt x="4872154" y="1474119"/>
                  <a:pt x="4846185" y="1468937"/>
                  <a:pt x="4819948" y="1466277"/>
                </a:cubicBezTo>
                <a:cubicBezTo>
                  <a:pt x="4812704" y="1465529"/>
                  <a:pt x="4804802" y="1467322"/>
                  <a:pt x="4797235" y="1467999"/>
                </a:cubicBezTo>
                <a:cubicBezTo>
                  <a:pt x="4788699" y="1468726"/>
                  <a:pt x="4780369" y="1469755"/>
                  <a:pt x="4771823" y="1470324"/>
                </a:cubicBezTo>
                <a:cubicBezTo>
                  <a:pt x="4745790" y="1471894"/>
                  <a:pt x="4719721" y="1472679"/>
                  <a:pt x="4693726" y="1475031"/>
                </a:cubicBezTo>
                <a:cubicBezTo>
                  <a:pt x="4677818" y="1476425"/>
                  <a:pt x="4661410" y="1483651"/>
                  <a:pt x="4646522" y="1482013"/>
                </a:cubicBezTo>
                <a:cubicBezTo>
                  <a:pt x="4616175" y="1478927"/>
                  <a:pt x="4586536" y="1490556"/>
                  <a:pt x="4556001" y="1483554"/>
                </a:cubicBezTo>
                <a:cubicBezTo>
                  <a:pt x="4546547" y="1481499"/>
                  <a:pt x="4534022" y="1488380"/>
                  <a:pt x="4522761" y="1489236"/>
                </a:cubicBezTo>
                <a:cubicBezTo>
                  <a:pt x="4494612" y="1491377"/>
                  <a:pt x="4466422" y="1492580"/>
                  <a:pt x="4438228" y="1493782"/>
                </a:cubicBezTo>
                <a:cubicBezTo>
                  <a:pt x="4412951" y="1494844"/>
                  <a:pt x="4386813" y="1498301"/>
                  <a:pt x="4362305" y="1495088"/>
                </a:cubicBezTo>
                <a:cubicBezTo>
                  <a:pt x="4336613" y="1491619"/>
                  <a:pt x="4313708" y="1493351"/>
                  <a:pt x="4289278" y="1499864"/>
                </a:cubicBezTo>
                <a:cubicBezTo>
                  <a:pt x="4272539" y="1504281"/>
                  <a:pt x="4254677" y="1505613"/>
                  <a:pt x="4237236" y="1507551"/>
                </a:cubicBezTo>
                <a:cubicBezTo>
                  <a:pt x="4218443" y="1509712"/>
                  <a:pt x="4197483" y="1507428"/>
                  <a:pt x="4180626" y="1513420"/>
                </a:cubicBezTo>
                <a:cubicBezTo>
                  <a:pt x="4130437" y="1531219"/>
                  <a:pt x="4078308" y="1537027"/>
                  <a:pt x="4025047" y="1539594"/>
                </a:cubicBezTo>
                <a:cubicBezTo>
                  <a:pt x="4015328" y="1540063"/>
                  <a:pt x="4005307" y="1538350"/>
                  <a:pt x="3995866" y="1536451"/>
                </a:cubicBezTo>
                <a:cubicBezTo>
                  <a:pt x="3940757" y="1524983"/>
                  <a:pt x="3886195" y="1528868"/>
                  <a:pt x="3831212" y="1540151"/>
                </a:cubicBezTo>
                <a:cubicBezTo>
                  <a:pt x="3819833" y="1542583"/>
                  <a:pt x="3807019" y="1543514"/>
                  <a:pt x="3795461" y="1542189"/>
                </a:cubicBezTo>
                <a:cubicBezTo>
                  <a:pt x="3762927" y="1538264"/>
                  <a:pt x="3731194" y="1530691"/>
                  <a:pt x="3698543" y="1528342"/>
                </a:cubicBezTo>
                <a:cubicBezTo>
                  <a:pt x="3644585" y="1524508"/>
                  <a:pt x="3599168" y="1548354"/>
                  <a:pt x="3551836" y="1564762"/>
                </a:cubicBezTo>
                <a:cubicBezTo>
                  <a:pt x="3506795" y="1580273"/>
                  <a:pt x="3469370" y="1612209"/>
                  <a:pt x="3415003" y="1608081"/>
                </a:cubicBezTo>
                <a:cubicBezTo>
                  <a:pt x="3409532" y="1607717"/>
                  <a:pt x="3403709" y="1612236"/>
                  <a:pt x="3397737" y="1613622"/>
                </a:cubicBezTo>
                <a:cubicBezTo>
                  <a:pt x="3381358" y="1617394"/>
                  <a:pt x="3365010" y="1621790"/>
                  <a:pt x="3348360" y="1624007"/>
                </a:cubicBezTo>
                <a:cubicBezTo>
                  <a:pt x="3328041" y="1626870"/>
                  <a:pt x="3307211" y="1627247"/>
                  <a:pt x="3286876" y="1629796"/>
                </a:cubicBezTo>
                <a:cubicBezTo>
                  <a:pt x="3273801" y="1631368"/>
                  <a:pt x="3260860" y="1633717"/>
                  <a:pt x="3247932" y="1635832"/>
                </a:cubicBezTo>
                <a:lnTo>
                  <a:pt x="3244999" y="1636180"/>
                </a:lnTo>
                <a:lnTo>
                  <a:pt x="3184484" y="1639097"/>
                </a:lnTo>
                <a:lnTo>
                  <a:pt x="3177540" y="1638715"/>
                </a:lnTo>
                <a:cubicBezTo>
                  <a:pt x="3167030" y="1637417"/>
                  <a:pt x="3156526" y="1635766"/>
                  <a:pt x="3146060" y="1634857"/>
                </a:cubicBezTo>
                <a:cubicBezTo>
                  <a:pt x="3116518" y="1632358"/>
                  <a:pt x="3084302" y="1635010"/>
                  <a:pt x="3057965" y="1626236"/>
                </a:cubicBezTo>
                <a:cubicBezTo>
                  <a:pt x="3029852" y="1616919"/>
                  <a:pt x="3003375" y="1613330"/>
                  <a:pt x="2974961" y="1617995"/>
                </a:cubicBezTo>
                <a:cubicBezTo>
                  <a:pt x="2965488" y="1619550"/>
                  <a:pt x="2953558" y="1626717"/>
                  <a:pt x="2949608" y="1633655"/>
                </a:cubicBezTo>
                <a:cubicBezTo>
                  <a:pt x="2940805" y="1649145"/>
                  <a:pt x="2927912" y="1652436"/>
                  <a:pt x="2909973" y="1648121"/>
                </a:cubicBezTo>
                <a:cubicBezTo>
                  <a:pt x="2894404" y="1644476"/>
                  <a:pt x="2875446" y="1643195"/>
                  <a:pt x="2864542" y="1635245"/>
                </a:cubicBezTo>
                <a:cubicBezTo>
                  <a:pt x="2833644" y="1612724"/>
                  <a:pt x="2795701" y="1613769"/>
                  <a:pt x="2758460" y="1609130"/>
                </a:cubicBezTo>
                <a:cubicBezTo>
                  <a:pt x="2735725" y="1606301"/>
                  <a:pt x="2714721" y="1607157"/>
                  <a:pt x="2692301" y="1610905"/>
                </a:cubicBezTo>
                <a:cubicBezTo>
                  <a:pt x="2643606" y="1619217"/>
                  <a:pt x="2595572" y="1613057"/>
                  <a:pt x="2548009" y="1604522"/>
                </a:cubicBezTo>
                <a:cubicBezTo>
                  <a:pt x="2516561" y="1598820"/>
                  <a:pt x="2484471" y="1595972"/>
                  <a:pt x="2453210" y="1590103"/>
                </a:cubicBezTo>
                <a:cubicBezTo>
                  <a:pt x="2429807" y="1585581"/>
                  <a:pt x="2406352" y="1579963"/>
                  <a:pt x="2384726" y="1571904"/>
                </a:cubicBezTo>
                <a:cubicBezTo>
                  <a:pt x="2353369" y="1560075"/>
                  <a:pt x="2325581" y="1541326"/>
                  <a:pt x="2286765" y="1548534"/>
                </a:cubicBezTo>
                <a:cubicBezTo>
                  <a:pt x="2252584" y="1554889"/>
                  <a:pt x="2221009" y="1546526"/>
                  <a:pt x="2189064" y="1538649"/>
                </a:cubicBezTo>
                <a:cubicBezTo>
                  <a:pt x="2165600" y="1532875"/>
                  <a:pt x="2142133" y="1526942"/>
                  <a:pt x="2118010" y="1523712"/>
                </a:cubicBezTo>
                <a:cubicBezTo>
                  <a:pt x="2089379" y="1519913"/>
                  <a:pt x="2057412" y="1523652"/>
                  <a:pt x="2031682" y="1515318"/>
                </a:cubicBezTo>
                <a:cubicBezTo>
                  <a:pt x="2004761" y="1506572"/>
                  <a:pt x="1983123" y="1514364"/>
                  <a:pt x="1959737" y="1518317"/>
                </a:cubicBezTo>
                <a:cubicBezTo>
                  <a:pt x="1922433" y="1524509"/>
                  <a:pt x="1885501" y="1534450"/>
                  <a:pt x="1847100" y="1525944"/>
                </a:cubicBezTo>
                <a:cubicBezTo>
                  <a:pt x="1800428" y="1515638"/>
                  <a:pt x="1754098" y="1504375"/>
                  <a:pt x="1707262" y="1494706"/>
                </a:cubicBezTo>
                <a:cubicBezTo>
                  <a:pt x="1689158" y="1491026"/>
                  <a:pt x="1669827" y="1490075"/>
                  <a:pt x="1651067" y="1488939"/>
                </a:cubicBezTo>
                <a:cubicBezTo>
                  <a:pt x="1633296" y="1488069"/>
                  <a:pt x="1612320" y="1493475"/>
                  <a:pt x="1598392" y="1487556"/>
                </a:cubicBezTo>
                <a:cubicBezTo>
                  <a:pt x="1562588" y="1472333"/>
                  <a:pt x="1526230" y="1465768"/>
                  <a:pt x="1485796" y="1467717"/>
                </a:cubicBezTo>
                <a:cubicBezTo>
                  <a:pt x="1470633" y="1468448"/>
                  <a:pt x="1455519" y="1462113"/>
                  <a:pt x="1440105" y="1461600"/>
                </a:cubicBezTo>
                <a:cubicBezTo>
                  <a:pt x="1419033" y="1461047"/>
                  <a:pt x="1394726" y="1457982"/>
                  <a:pt x="1376742" y="1464813"/>
                </a:cubicBezTo>
                <a:cubicBezTo>
                  <a:pt x="1334463" y="1480976"/>
                  <a:pt x="1299105" y="1470908"/>
                  <a:pt x="1260914" y="1458783"/>
                </a:cubicBezTo>
                <a:cubicBezTo>
                  <a:pt x="1223316" y="1446785"/>
                  <a:pt x="1183912" y="1437700"/>
                  <a:pt x="1144209" y="1430510"/>
                </a:cubicBezTo>
                <a:cubicBezTo>
                  <a:pt x="1129277" y="1427934"/>
                  <a:pt x="1111855" y="1434268"/>
                  <a:pt x="1095577" y="1436151"/>
                </a:cubicBezTo>
                <a:cubicBezTo>
                  <a:pt x="1089760" y="1436745"/>
                  <a:pt x="1083367" y="1437525"/>
                  <a:pt x="1078045" y="1436212"/>
                </a:cubicBezTo>
                <a:cubicBezTo>
                  <a:pt x="1026587" y="1423625"/>
                  <a:pt x="974523" y="1414679"/>
                  <a:pt x="919891" y="1425160"/>
                </a:cubicBezTo>
                <a:cubicBezTo>
                  <a:pt x="914876" y="1426187"/>
                  <a:pt x="909153" y="1424736"/>
                  <a:pt x="904047" y="1423883"/>
                </a:cubicBezTo>
                <a:cubicBezTo>
                  <a:pt x="879088" y="1419436"/>
                  <a:pt x="854553" y="1411675"/>
                  <a:pt x="829382" y="1410847"/>
                </a:cubicBezTo>
                <a:cubicBezTo>
                  <a:pt x="767326" y="1408817"/>
                  <a:pt x="705028" y="1409779"/>
                  <a:pt x="642661" y="1409490"/>
                </a:cubicBezTo>
                <a:cubicBezTo>
                  <a:pt x="638766" y="1409522"/>
                  <a:pt x="634684" y="1409719"/>
                  <a:pt x="631134" y="1408791"/>
                </a:cubicBezTo>
                <a:cubicBezTo>
                  <a:pt x="607871" y="1403163"/>
                  <a:pt x="587956" y="1406321"/>
                  <a:pt x="569136" y="1420097"/>
                </a:cubicBezTo>
                <a:cubicBezTo>
                  <a:pt x="560854" y="1426146"/>
                  <a:pt x="549335" y="1429684"/>
                  <a:pt x="538796" y="1433330"/>
                </a:cubicBezTo>
                <a:cubicBezTo>
                  <a:pt x="523276" y="1438787"/>
                  <a:pt x="507362" y="1444105"/>
                  <a:pt x="491177" y="1447867"/>
                </a:cubicBezTo>
                <a:cubicBezTo>
                  <a:pt x="475178" y="1451464"/>
                  <a:pt x="458068" y="1456211"/>
                  <a:pt x="442411" y="1454770"/>
                </a:cubicBezTo>
                <a:cubicBezTo>
                  <a:pt x="414232" y="1452205"/>
                  <a:pt x="387176" y="1444721"/>
                  <a:pt x="359296" y="1440257"/>
                </a:cubicBezTo>
                <a:cubicBezTo>
                  <a:pt x="349673" y="1438680"/>
                  <a:pt x="339191" y="1439501"/>
                  <a:pt x="329271" y="1439821"/>
                </a:cubicBezTo>
                <a:cubicBezTo>
                  <a:pt x="306503" y="1440449"/>
                  <a:pt x="283397" y="1446114"/>
                  <a:pt x="262167" y="1434111"/>
                </a:cubicBezTo>
                <a:cubicBezTo>
                  <a:pt x="242530" y="1422816"/>
                  <a:pt x="223456" y="1427345"/>
                  <a:pt x="203882" y="1437548"/>
                </a:cubicBezTo>
                <a:cubicBezTo>
                  <a:pt x="189813" y="1444818"/>
                  <a:pt x="173736" y="1450772"/>
                  <a:pt x="157723" y="1454055"/>
                </a:cubicBezTo>
                <a:cubicBezTo>
                  <a:pt x="135728" y="1458567"/>
                  <a:pt x="113832" y="1461037"/>
                  <a:pt x="89823" y="1460153"/>
                </a:cubicBezTo>
                <a:cubicBezTo>
                  <a:pt x="72843" y="1459559"/>
                  <a:pt x="59011" y="1459598"/>
                  <a:pt x="45393" y="1451938"/>
                </a:cubicBezTo>
                <a:cubicBezTo>
                  <a:pt x="43196" y="1450788"/>
                  <a:pt x="39293" y="1450662"/>
                  <a:pt x="36385" y="1450960"/>
                </a:cubicBezTo>
                <a:lnTo>
                  <a:pt x="0" y="1452514"/>
                </a:lnTo>
                <a:close/>
              </a:path>
            </a:pathLst>
          </a:cu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4" name="Freeform: Shape 46">
            <a:extLst>
              <a:ext uri="{FF2B5EF4-FFF2-40B4-BE49-F238E27FC236}">
                <a16:creationId xmlns:a16="http://schemas.microsoft.com/office/drawing/2014/main" id="{56E4B737-02C7-4E4A-B46C-1EC18F59CD1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525664" cy="1709180"/>
          </a:xfrm>
          <a:custGeom>
            <a:avLst/>
            <a:gdLst>
              <a:gd name="connsiteX0" fmla="*/ 2468659 w 9637211"/>
              <a:gd name="connsiteY0" fmla="*/ 1380297 h 1649863"/>
              <a:gd name="connsiteX1" fmla="*/ 2460722 w 9637211"/>
              <a:gd name="connsiteY1" fmla="*/ 1390272 h 1649863"/>
              <a:gd name="connsiteX2" fmla="*/ 2446257 w 9637211"/>
              <a:gd name="connsiteY2" fmla="*/ 1406498 h 1649863"/>
              <a:gd name="connsiteX3" fmla="*/ 2427494 w 9637211"/>
              <a:gd name="connsiteY3" fmla="*/ 1415356 h 1649863"/>
              <a:gd name="connsiteX4" fmla="*/ 2460722 w 9637211"/>
              <a:gd name="connsiteY4" fmla="*/ 1390272 h 1649863"/>
              <a:gd name="connsiteX5" fmla="*/ 5731745 w 9637211"/>
              <a:gd name="connsiteY5" fmla="*/ 1360489 h 1649863"/>
              <a:gd name="connsiteX6" fmla="*/ 5698179 w 9637211"/>
              <a:gd name="connsiteY6" fmla="*/ 1367442 h 1649863"/>
              <a:gd name="connsiteX7" fmla="*/ 5715901 w 9637211"/>
              <a:gd name="connsiteY7" fmla="*/ 1365274 h 1649863"/>
              <a:gd name="connsiteX8" fmla="*/ 5731745 w 9637211"/>
              <a:gd name="connsiteY8" fmla="*/ 1360489 h 1649863"/>
              <a:gd name="connsiteX9" fmla="*/ 5503859 w 9637211"/>
              <a:gd name="connsiteY9" fmla="*/ 1324849 h 1649863"/>
              <a:gd name="connsiteX10" fmla="*/ 5516994 w 9637211"/>
              <a:gd name="connsiteY10" fmla="*/ 1333353 h 1649863"/>
              <a:gd name="connsiteX11" fmla="*/ 5516994 w 9637211"/>
              <a:gd name="connsiteY11" fmla="*/ 1333352 h 1649863"/>
              <a:gd name="connsiteX12" fmla="*/ 4720031 w 9637211"/>
              <a:gd name="connsiteY12" fmla="*/ 1268958 h 1649863"/>
              <a:gd name="connsiteX13" fmla="*/ 4749955 w 9637211"/>
              <a:gd name="connsiteY13" fmla="*/ 1273114 h 1649863"/>
              <a:gd name="connsiteX14" fmla="*/ 4767388 w 9637211"/>
              <a:gd name="connsiteY14" fmla="*/ 1277477 h 1649863"/>
              <a:gd name="connsiteX15" fmla="*/ 4767531 w 9637211"/>
              <a:gd name="connsiteY15" fmla="*/ 1277513 h 1649863"/>
              <a:gd name="connsiteX16" fmla="*/ 4782965 w 9637211"/>
              <a:gd name="connsiteY16" fmla="*/ 1281578 h 1649863"/>
              <a:gd name="connsiteX17" fmla="*/ 4784809 w 9637211"/>
              <a:gd name="connsiteY17" fmla="*/ 1281832 h 1649863"/>
              <a:gd name="connsiteX18" fmla="*/ 4790792 w 9637211"/>
              <a:gd name="connsiteY18" fmla="*/ 1283327 h 1649863"/>
              <a:gd name="connsiteX19" fmla="*/ 4814638 w 9637211"/>
              <a:gd name="connsiteY19" fmla="*/ 1285937 h 1649863"/>
              <a:gd name="connsiteX20" fmla="*/ 4784809 w 9637211"/>
              <a:gd name="connsiteY20" fmla="*/ 1281832 h 1649863"/>
              <a:gd name="connsiteX21" fmla="*/ 4767531 w 9637211"/>
              <a:gd name="connsiteY21" fmla="*/ 1277513 h 1649863"/>
              <a:gd name="connsiteX22" fmla="*/ 4751799 w 9637211"/>
              <a:gd name="connsiteY22" fmla="*/ 1273370 h 1649863"/>
              <a:gd name="connsiteX23" fmla="*/ 4749955 w 9637211"/>
              <a:gd name="connsiteY23" fmla="*/ 1273114 h 1649863"/>
              <a:gd name="connsiteX24" fmla="*/ 4743957 w 9637211"/>
              <a:gd name="connsiteY24" fmla="*/ 1271612 h 1649863"/>
              <a:gd name="connsiteX25" fmla="*/ 4720031 w 9637211"/>
              <a:gd name="connsiteY25" fmla="*/ 1268958 h 1649863"/>
              <a:gd name="connsiteX26" fmla="*/ 3276840 w 9637211"/>
              <a:gd name="connsiteY26" fmla="*/ 1263985 h 1649863"/>
              <a:gd name="connsiteX27" fmla="*/ 3328341 w 9637211"/>
              <a:gd name="connsiteY27" fmla="*/ 1281473 h 1649863"/>
              <a:gd name="connsiteX28" fmla="*/ 3301810 w 9637211"/>
              <a:gd name="connsiteY28" fmla="*/ 1277386 h 1649863"/>
              <a:gd name="connsiteX29" fmla="*/ 3276840 w 9637211"/>
              <a:gd name="connsiteY29" fmla="*/ 1263985 h 1649863"/>
              <a:gd name="connsiteX30" fmla="*/ 3519760 w 9637211"/>
              <a:gd name="connsiteY30" fmla="*/ 1250994 h 1649863"/>
              <a:gd name="connsiteX31" fmla="*/ 3503255 w 9637211"/>
              <a:gd name="connsiteY31" fmla="*/ 1251147 h 1649863"/>
              <a:gd name="connsiteX32" fmla="*/ 3519760 w 9637211"/>
              <a:gd name="connsiteY32" fmla="*/ 1250994 h 1649863"/>
              <a:gd name="connsiteX33" fmla="*/ 3537011 w 9637211"/>
              <a:gd name="connsiteY33" fmla="*/ 1257249 h 1649863"/>
              <a:gd name="connsiteX34" fmla="*/ 3519760 w 9637211"/>
              <a:gd name="connsiteY34" fmla="*/ 1250994 h 1649863"/>
              <a:gd name="connsiteX35" fmla="*/ 5038723 w 9637211"/>
              <a:gd name="connsiteY35" fmla="*/ 1229019 h 1649863"/>
              <a:gd name="connsiteX36" fmla="*/ 5009340 w 9637211"/>
              <a:gd name="connsiteY36" fmla="*/ 1231627 h 1649863"/>
              <a:gd name="connsiteX37" fmla="*/ 5069905 w 9637211"/>
              <a:gd name="connsiteY37" fmla="*/ 1231533 h 1649863"/>
              <a:gd name="connsiteX38" fmla="*/ 5038723 w 9637211"/>
              <a:gd name="connsiteY38" fmla="*/ 1229019 h 1649863"/>
              <a:gd name="connsiteX39" fmla="*/ 6274350 w 9637211"/>
              <a:gd name="connsiteY39" fmla="*/ 1198579 h 1649863"/>
              <a:gd name="connsiteX40" fmla="*/ 6274350 w 9637211"/>
              <a:gd name="connsiteY40" fmla="*/ 1198580 h 1649863"/>
              <a:gd name="connsiteX41" fmla="*/ 6299734 w 9637211"/>
              <a:gd name="connsiteY41" fmla="*/ 1215874 h 1649863"/>
              <a:gd name="connsiteX42" fmla="*/ 6274350 w 9637211"/>
              <a:gd name="connsiteY42" fmla="*/ 1198579 h 1649863"/>
              <a:gd name="connsiteX43" fmla="*/ 284014 w 9637211"/>
              <a:gd name="connsiteY43" fmla="*/ 1083637 h 1649863"/>
              <a:gd name="connsiteX44" fmla="*/ 274455 w 9637211"/>
              <a:gd name="connsiteY44" fmla="*/ 1086842 h 1649863"/>
              <a:gd name="connsiteX45" fmla="*/ 233501 w 9637211"/>
              <a:gd name="connsiteY45" fmla="*/ 1096794 h 1649863"/>
              <a:gd name="connsiteX46" fmla="*/ 274456 w 9637211"/>
              <a:gd name="connsiteY46" fmla="*/ 1086842 h 1649863"/>
              <a:gd name="connsiteX47" fmla="*/ 691166 w 9637211"/>
              <a:gd name="connsiteY47" fmla="*/ 1081917 h 1649863"/>
              <a:gd name="connsiteX48" fmla="*/ 677191 w 9637211"/>
              <a:gd name="connsiteY48" fmla="*/ 1087044 h 1649863"/>
              <a:gd name="connsiteX49" fmla="*/ 632391 w 9637211"/>
              <a:gd name="connsiteY49" fmla="*/ 1110922 h 1649863"/>
              <a:gd name="connsiteX50" fmla="*/ 677192 w 9637211"/>
              <a:gd name="connsiteY50" fmla="*/ 1087044 h 1649863"/>
              <a:gd name="connsiteX51" fmla="*/ 428044 w 9637211"/>
              <a:gd name="connsiteY51" fmla="*/ 1067823 h 1649863"/>
              <a:gd name="connsiteX52" fmla="*/ 479634 w 9637211"/>
              <a:gd name="connsiteY52" fmla="*/ 1077452 h 1649863"/>
              <a:gd name="connsiteX53" fmla="*/ 428044 w 9637211"/>
              <a:gd name="connsiteY53" fmla="*/ 1067823 h 1649863"/>
              <a:gd name="connsiteX54" fmla="*/ 7445292 w 9637211"/>
              <a:gd name="connsiteY54" fmla="*/ 757632 h 1649863"/>
              <a:gd name="connsiteX55" fmla="*/ 7466390 w 9637211"/>
              <a:gd name="connsiteY55" fmla="*/ 768915 h 1649863"/>
              <a:gd name="connsiteX56" fmla="*/ 7474827 w 9637211"/>
              <a:gd name="connsiteY56" fmla="*/ 771226 h 1649863"/>
              <a:gd name="connsiteX57" fmla="*/ 7466391 w 9637211"/>
              <a:gd name="connsiteY57" fmla="*/ 768915 h 1649863"/>
              <a:gd name="connsiteX58" fmla="*/ 7445292 w 9637211"/>
              <a:gd name="connsiteY58" fmla="*/ 757632 h 1649863"/>
              <a:gd name="connsiteX59" fmla="*/ 0 w 9637211"/>
              <a:gd name="connsiteY59" fmla="*/ 0 h 1649863"/>
              <a:gd name="connsiteX60" fmla="*/ 9637211 w 9637211"/>
              <a:gd name="connsiteY60" fmla="*/ 0 h 1649863"/>
              <a:gd name="connsiteX61" fmla="*/ 9583319 w 9637211"/>
              <a:gd name="connsiteY61" fmla="*/ 32146 h 1649863"/>
              <a:gd name="connsiteX62" fmla="*/ 9493665 w 9637211"/>
              <a:gd name="connsiteY62" fmla="*/ 112426 h 1649863"/>
              <a:gd name="connsiteX63" fmla="*/ 9457156 w 9637211"/>
              <a:gd name="connsiteY63" fmla="*/ 155303 h 1649863"/>
              <a:gd name="connsiteX64" fmla="*/ 9377643 w 9637211"/>
              <a:gd name="connsiteY64" fmla="*/ 187228 h 1649863"/>
              <a:gd name="connsiteX65" fmla="*/ 9292088 w 9637211"/>
              <a:gd name="connsiteY65" fmla="*/ 235295 h 1649863"/>
              <a:gd name="connsiteX66" fmla="*/ 9231985 w 9637211"/>
              <a:gd name="connsiteY66" fmla="*/ 281821 h 1649863"/>
              <a:gd name="connsiteX67" fmla="*/ 9185378 w 9637211"/>
              <a:gd name="connsiteY67" fmla="*/ 313259 h 1649863"/>
              <a:gd name="connsiteX68" fmla="*/ 9118948 w 9637211"/>
              <a:gd name="connsiteY68" fmla="*/ 345810 h 1649863"/>
              <a:gd name="connsiteX69" fmla="*/ 9052763 w 9637211"/>
              <a:gd name="connsiteY69" fmla="*/ 387450 h 1649863"/>
              <a:gd name="connsiteX70" fmla="*/ 9020858 w 9637211"/>
              <a:gd name="connsiteY70" fmla="*/ 412686 h 1649863"/>
              <a:gd name="connsiteX71" fmla="*/ 8958799 w 9637211"/>
              <a:gd name="connsiteY71" fmla="*/ 455068 h 1649863"/>
              <a:gd name="connsiteX72" fmla="*/ 8894669 w 9637211"/>
              <a:gd name="connsiteY72" fmla="*/ 494884 h 1649863"/>
              <a:gd name="connsiteX73" fmla="*/ 8772871 w 9637211"/>
              <a:gd name="connsiteY73" fmla="*/ 542815 h 1649863"/>
              <a:gd name="connsiteX74" fmla="*/ 8663102 w 9637211"/>
              <a:gd name="connsiteY74" fmla="*/ 609939 h 1649863"/>
              <a:gd name="connsiteX75" fmla="*/ 8575858 w 9637211"/>
              <a:gd name="connsiteY75" fmla="*/ 659344 h 1649863"/>
              <a:gd name="connsiteX76" fmla="*/ 8525191 w 9637211"/>
              <a:gd name="connsiteY76" fmla="*/ 691449 h 1649863"/>
              <a:gd name="connsiteX77" fmla="*/ 8432740 w 9637211"/>
              <a:gd name="connsiteY77" fmla="*/ 762134 h 1649863"/>
              <a:gd name="connsiteX78" fmla="*/ 8287775 w 9637211"/>
              <a:gd name="connsiteY78" fmla="*/ 838802 h 1649863"/>
              <a:gd name="connsiteX79" fmla="*/ 8199975 w 9637211"/>
              <a:gd name="connsiteY79" fmla="*/ 880700 h 1649863"/>
              <a:gd name="connsiteX80" fmla="*/ 8009879 w 9637211"/>
              <a:gd name="connsiteY80" fmla="*/ 946676 h 1649863"/>
              <a:gd name="connsiteX81" fmla="*/ 7948650 w 9637211"/>
              <a:gd name="connsiteY81" fmla="*/ 969872 h 1649863"/>
              <a:gd name="connsiteX82" fmla="*/ 7878149 w 9637211"/>
              <a:gd name="connsiteY82" fmla="*/ 986611 h 1649863"/>
              <a:gd name="connsiteX83" fmla="*/ 7765368 w 9637211"/>
              <a:gd name="connsiteY83" fmla="*/ 1023592 h 1649863"/>
              <a:gd name="connsiteX84" fmla="*/ 7544827 w 9637211"/>
              <a:gd name="connsiteY84" fmla="*/ 1088525 h 1649863"/>
              <a:gd name="connsiteX85" fmla="*/ 7496243 w 9637211"/>
              <a:gd name="connsiteY85" fmla="*/ 1099185 h 1649863"/>
              <a:gd name="connsiteX86" fmla="*/ 7373131 w 9637211"/>
              <a:gd name="connsiteY86" fmla="*/ 1140118 h 1649863"/>
              <a:gd name="connsiteX87" fmla="*/ 7299425 w 9637211"/>
              <a:gd name="connsiteY87" fmla="*/ 1167211 h 1649863"/>
              <a:gd name="connsiteX88" fmla="*/ 7238066 w 9637211"/>
              <a:gd name="connsiteY88" fmla="*/ 1183666 h 1649863"/>
              <a:gd name="connsiteX89" fmla="*/ 7183552 w 9637211"/>
              <a:gd name="connsiteY89" fmla="*/ 1192571 h 1649863"/>
              <a:gd name="connsiteX90" fmla="*/ 7040813 w 9637211"/>
              <a:gd name="connsiteY90" fmla="*/ 1230525 h 1649863"/>
              <a:gd name="connsiteX91" fmla="*/ 6983864 w 9637211"/>
              <a:gd name="connsiteY91" fmla="*/ 1245513 h 1649863"/>
              <a:gd name="connsiteX92" fmla="*/ 6836601 w 9637211"/>
              <a:gd name="connsiteY92" fmla="*/ 1294672 h 1649863"/>
              <a:gd name="connsiteX93" fmla="*/ 6711393 w 9637211"/>
              <a:gd name="connsiteY93" fmla="*/ 1328485 h 1649863"/>
              <a:gd name="connsiteX94" fmla="*/ 6659164 w 9637211"/>
              <a:gd name="connsiteY94" fmla="*/ 1344343 h 1649863"/>
              <a:gd name="connsiteX95" fmla="*/ 6539327 w 9637211"/>
              <a:gd name="connsiteY95" fmla="*/ 1372405 h 1649863"/>
              <a:gd name="connsiteX96" fmla="*/ 6471659 w 9637211"/>
              <a:gd name="connsiteY96" fmla="*/ 1391362 h 1649863"/>
              <a:gd name="connsiteX97" fmla="*/ 6305536 w 9637211"/>
              <a:gd name="connsiteY97" fmla="*/ 1417103 h 1649863"/>
              <a:gd name="connsiteX98" fmla="*/ 6133939 w 9637211"/>
              <a:gd name="connsiteY98" fmla="*/ 1442481 h 1649863"/>
              <a:gd name="connsiteX99" fmla="*/ 6039547 w 9637211"/>
              <a:gd name="connsiteY99" fmla="*/ 1452681 h 1649863"/>
              <a:gd name="connsiteX100" fmla="*/ 5957366 w 9637211"/>
              <a:gd name="connsiteY100" fmla="*/ 1465590 h 1649863"/>
              <a:gd name="connsiteX101" fmla="*/ 5885715 w 9637211"/>
              <a:gd name="connsiteY101" fmla="*/ 1474694 h 1649863"/>
              <a:gd name="connsiteX102" fmla="*/ 5771774 w 9637211"/>
              <a:gd name="connsiteY102" fmla="*/ 1491643 h 1649863"/>
              <a:gd name="connsiteX103" fmla="*/ 5724294 w 9637211"/>
              <a:gd name="connsiteY103" fmla="*/ 1496914 h 1649863"/>
              <a:gd name="connsiteX104" fmla="*/ 5611931 w 9637211"/>
              <a:gd name="connsiteY104" fmla="*/ 1502173 h 1649863"/>
              <a:gd name="connsiteX105" fmla="*/ 5572785 w 9637211"/>
              <a:gd name="connsiteY105" fmla="*/ 1502492 h 1649863"/>
              <a:gd name="connsiteX106" fmla="*/ 5496622 w 9637211"/>
              <a:gd name="connsiteY106" fmla="*/ 1486703 h 1649863"/>
              <a:gd name="connsiteX107" fmla="*/ 5487614 w 9637211"/>
              <a:gd name="connsiteY107" fmla="*/ 1485725 h 1649863"/>
              <a:gd name="connsiteX108" fmla="*/ 5437869 w 9637211"/>
              <a:gd name="connsiteY108" fmla="*/ 1480432 h 1649863"/>
              <a:gd name="connsiteX109" fmla="*/ 5410729 w 9637211"/>
              <a:gd name="connsiteY109" fmla="*/ 1479229 h 1649863"/>
              <a:gd name="connsiteX110" fmla="*/ 5307325 w 9637211"/>
              <a:gd name="connsiteY110" fmla="*/ 1468207 h 1649863"/>
              <a:gd name="connsiteX111" fmla="*/ 5247871 w 9637211"/>
              <a:gd name="connsiteY111" fmla="*/ 1463540 h 1649863"/>
              <a:gd name="connsiteX112" fmla="*/ 5200105 w 9637211"/>
              <a:gd name="connsiteY112" fmla="*/ 1466942 h 1649863"/>
              <a:gd name="connsiteX113" fmla="*/ 5116199 w 9637211"/>
              <a:gd name="connsiteY113" fmla="*/ 1472398 h 1649863"/>
              <a:gd name="connsiteX114" fmla="*/ 5089547 w 9637211"/>
              <a:gd name="connsiteY114" fmla="*/ 1477294 h 1649863"/>
              <a:gd name="connsiteX115" fmla="*/ 4967752 w 9637211"/>
              <a:gd name="connsiteY115" fmla="*/ 1472806 h 1649863"/>
              <a:gd name="connsiteX116" fmla="*/ 4898514 w 9637211"/>
              <a:gd name="connsiteY116" fmla="*/ 1475359 h 1649863"/>
              <a:gd name="connsiteX117" fmla="*/ 4819948 w 9637211"/>
              <a:gd name="connsiteY117" fmla="*/ 1466277 h 1649863"/>
              <a:gd name="connsiteX118" fmla="*/ 4797235 w 9637211"/>
              <a:gd name="connsiteY118" fmla="*/ 1467999 h 1649863"/>
              <a:gd name="connsiteX119" fmla="*/ 4771823 w 9637211"/>
              <a:gd name="connsiteY119" fmla="*/ 1470324 h 1649863"/>
              <a:gd name="connsiteX120" fmla="*/ 4693726 w 9637211"/>
              <a:gd name="connsiteY120" fmla="*/ 1475031 h 1649863"/>
              <a:gd name="connsiteX121" fmla="*/ 4646522 w 9637211"/>
              <a:gd name="connsiteY121" fmla="*/ 1482013 h 1649863"/>
              <a:gd name="connsiteX122" fmla="*/ 4556001 w 9637211"/>
              <a:gd name="connsiteY122" fmla="*/ 1483554 h 1649863"/>
              <a:gd name="connsiteX123" fmla="*/ 4522761 w 9637211"/>
              <a:gd name="connsiteY123" fmla="*/ 1489236 h 1649863"/>
              <a:gd name="connsiteX124" fmla="*/ 4438228 w 9637211"/>
              <a:gd name="connsiteY124" fmla="*/ 1493782 h 1649863"/>
              <a:gd name="connsiteX125" fmla="*/ 4362305 w 9637211"/>
              <a:gd name="connsiteY125" fmla="*/ 1495088 h 1649863"/>
              <a:gd name="connsiteX126" fmla="*/ 4289278 w 9637211"/>
              <a:gd name="connsiteY126" fmla="*/ 1499864 h 1649863"/>
              <a:gd name="connsiteX127" fmla="*/ 4237236 w 9637211"/>
              <a:gd name="connsiteY127" fmla="*/ 1507551 h 1649863"/>
              <a:gd name="connsiteX128" fmla="*/ 4180626 w 9637211"/>
              <a:gd name="connsiteY128" fmla="*/ 1513420 h 1649863"/>
              <a:gd name="connsiteX129" fmla="*/ 4025047 w 9637211"/>
              <a:gd name="connsiteY129" fmla="*/ 1539594 h 1649863"/>
              <a:gd name="connsiteX130" fmla="*/ 3995866 w 9637211"/>
              <a:gd name="connsiteY130" fmla="*/ 1536451 h 1649863"/>
              <a:gd name="connsiteX131" fmla="*/ 3831212 w 9637211"/>
              <a:gd name="connsiteY131" fmla="*/ 1540151 h 1649863"/>
              <a:gd name="connsiteX132" fmla="*/ 3795461 w 9637211"/>
              <a:gd name="connsiteY132" fmla="*/ 1542189 h 1649863"/>
              <a:gd name="connsiteX133" fmla="*/ 3698543 w 9637211"/>
              <a:gd name="connsiteY133" fmla="*/ 1528342 h 1649863"/>
              <a:gd name="connsiteX134" fmla="*/ 3551836 w 9637211"/>
              <a:gd name="connsiteY134" fmla="*/ 1564762 h 1649863"/>
              <a:gd name="connsiteX135" fmla="*/ 3415003 w 9637211"/>
              <a:gd name="connsiteY135" fmla="*/ 1608081 h 1649863"/>
              <a:gd name="connsiteX136" fmla="*/ 3397737 w 9637211"/>
              <a:gd name="connsiteY136" fmla="*/ 1613622 h 1649863"/>
              <a:gd name="connsiteX137" fmla="*/ 3348360 w 9637211"/>
              <a:gd name="connsiteY137" fmla="*/ 1624007 h 1649863"/>
              <a:gd name="connsiteX138" fmla="*/ 3286876 w 9637211"/>
              <a:gd name="connsiteY138" fmla="*/ 1629796 h 1649863"/>
              <a:gd name="connsiteX139" fmla="*/ 3247932 w 9637211"/>
              <a:gd name="connsiteY139" fmla="*/ 1635832 h 1649863"/>
              <a:gd name="connsiteX140" fmla="*/ 3244999 w 9637211"/>
              <a:gd name="connsiteY140" fmla="*/ 1636180 h 1649863"/>
              <a:gd name="connsiteX141" fmla="*/ 3184484 w 9637211"/>
              <a:gd name="connsiteY141" fmla="*/ 1639097 h 1649863"/>
              <a:gd name="connsiteX142" fmla="*/ 3177540 w 9637211"/>
              <a:gd name="connsiteY142" fmla="*/ 1638715 h 1649863"/>
              <a:gd name="connsiteX143" fmla="*/ 3146060 w 9637211"/>
              <a:gd name="connsiteY143" fmla="*/ 1634857 h 1649863"/>
              <a:gd name="connsiteX144" fmla="*/ 3057965 w 9637211"/>
              <a:gd name="connsiteY144" fmla="*/ 1626236 h 1649863"/>
              <a:gd name="connsiteX145" fmla="*/ 2974961 w 9637211"/>
              <a:gd name="connsiteY145" fmla="*/ 1617995 h 1649863"/>
              <a:gd name="connsiteX146" fmla="*/ 2949608 w 9637211"/>
              <a:gd name="connsiteY146" fmla="*/ 1633655 h 1649863"/>
              <a:gd name="connsiteX147" fmla="*/ 2909973 w 9637211"/>
              <a:gd name="connsiteY147" fmla="*/ 1648121 h 1649863"/>
              <a:gd name="connsiteX148" fmla="*/ 2864542 w 9637211"/>
              <a:gd name="connsiteY148" fmla="*/ 1635245 h 1649863"/>
              <a:gd name="connsiteX149" fmla="*/ 2758460 w 9637211"/>
              <a:gd name="connsiteY149" fmla="*/ 1609130 h 1649863"/>
              <a:gd name="connsiteX150" fmla="*/ 2692301 w 9637211"/>
              <a:gd name="connsiteY150" fmla="*/ 1610905 h 1649863"/>
              <a:gd name="connsiteX151" fmla="*/ 2548009 w 9637211"/>
              <a:gd name="connsiteY151" fmla="*/ 1604522 h 1649863"/>
              <a:gd name="connsiteX152" fmla="*/ 2453210 w 9637211"/>
              <a:gd name="connsiteY152" fmla="*/ 1590103 h 1649863"/>
              <a:gd name="connsiteX153" fmla="*/ 2384726 w 9637211"/>
              <a:gd name="connsiteY153" fmla="*/ 1571904 h 1649863"/>
              <a:gd name="connsiteX154" fmla="*/ 2286765 w 9637211"/>
              <a:gd name="connsiteY154" fmla="*/ 1548534 h 1649863"/>
              <a:gd name="connsiteX155" fmla="*/ 2189064 w 9637211"/>
              <a:gd name="connsiteY155" fmla="*/ 1538649 h 1649863"/>
              <a:gd name="connsiteX156" fmla="*/ 2118010 w 9637211"/>
              <a:gd name="connsiteY156" fmla="*/ 1523712 h 1649863"/>
              <a:gd name="connsiteX157" fmla="*/ 2031682 w 9637211"/>
              <a:gd name="connsiteY157" fmla="*/ 1515318 h 1649863"/>
              <a:gd name="connsiteX158" fmla="*/ 1959737 w 9637211"/>
              <a:gd name="connsiteY158" fmla="*/ 1518317 h 1649863"/>
              <a:gd name="connsiteX159" fmla="*/ 1847100 w 9637211"/>
              <a:gd name="connsiteY159" fmla="*/ 1525944 h 1649863"/>
              <a:gd name="connsiteX160" fmla="*/ 1707262 w 9637211"/>
              <a:gd name="connsiteY160" fmla="*/ 1494706 h 1649863"/>
              <a:gd name="connsiteX161" fmla="*/ 1651067 w 9637211"/>
              <a:gd name="connsiteY161" fmla="*/ 1488939 h 1649863"/>
              <a:gd name="connsiteX162" fmla="*/ 1598392 w 9637211"/>
              <a:gd name="connsiteY162" fmla="*/ 1487556 h 1649863"/>
              <a:gd name="connsiteX163" fmla="*/ 1485796 w 9637211"/>
              <a:gd name="connsiteY163" fmla="*/ 1467717 h 1649863"/>
              <a:gd name="connsiteX164" fmla="*/ 1440105 w 9637211"/>
              <a:gd name="connsiteY164" fmla="*/ 1461600 h 1649863"/>
              <a:gd name="connsiteX165" fmla="*/ 1376742 w 9637211"/>
              <a:gd name="connsiteY165" fmla="*/ 1464813 h 1649863"/>
              <a:gd name="connsiteX166" fmla="*/ 1260914 w 9637211"/>
              <a:gd name="connsiteY166" fmla="*/ 1458783 h 1649863"/>
              <a:gd name="connsiteX167" fmla="*/ 1144209 w 9637211"/>
              <a:gd name="connsiteY167" fmla="*/ 1430510 h 1649863"/>
              <a:gd name="connsiteX168" fmla="*/ 1095577 w 9637211"/>
              <a:gd name="connsiteY168" fmla="*/ 1436151 h 1649863"/>
              <a:gd name="connsiteX169" fmla="*/ 1078045 w 9637211"/>
              <a:gd name="connsiteY169" fmla="*/ 1436212 h 1649863"/>
              <a:gd name="connsiteX170" fmla="*/ 919891 w 9637211"/>
              <a:gd name="connsiteY170" fmla="*/ 1425160 h 1649863"/>
              <a:gd name="connsiteX171" fmla="*/ 904047 w 9637211"/>
              <a:gd name="connsiteY171" fmla="*/ 1423883 h 1649863"/>
              <a:gd name="connsiteX172" fmla="*/ 829382 w 9637211"/>
              <a:gd name="connsiteY172" fmla="*/ 1410847 h 1649863"/>
              <a:gd name="connsiteX173" fmla="*/ 642661 w 9637211"/>
              <a:gd name="connsiteY173" fmla="*/ 1409490 h 1649863"/>
              <a:gd name="connsiteX174" fmla="*/ 631134 w 9637211"/>
              <a:gd name="connsiteY174" fmla="*/ 1408791 h 1649863"/>
              <a:gd name="connsiteX175" fmla="*/ 569136 w 9637211"/>
              <a:gd name="connsiteY175" fmla="*/ 1420097 h 1649863"/>
              <a:gd name="connsiteX176" fmla="*/ 538796 w 9637211"/>
              <a:gd name="connsiteY176" fmla="*/ 1433330 h 1649863"/>
              <a:gd name="connsiteX177" fmla="*/ 491177 w 9637211"/>
              <a:gd name="connsiteY177" fmla="*/ 1447867 h 1649863"/>
              <a:gd name="connsiteX178" fmla="*/ 442411 w 9637211"/>
              <a:gd name="connsiteY178" fmla="*/ 1454770 h 1649863"/>
              <a:gd name="connsiteX179" fmla="*/ 359296 w 9637211"/>
              <a:gd name="connsiteY179" fmla="*/ 1440257 h 1649863"/>
              <a:gd name="connsiteX180" fmla="*/ 329271 w 9637211"/>
              <a:gd name="connsiteY180" fmla="*/ 1439821 h 1649863"/>
              <a:gd name="connsiteX181" fmla="*/ 262167 w 9637211"/>
              <a:gd name="connsiteY181" fmla="*/ 1434111 h 1649863"/>
              <a:gd name="connsiteX182" fmla="*/ 203882 w 9637211"/>
              <a:gd name="connsiteY182" fmla="*/ 1437548 h 1649863"/>
              <a:gd name="connsiteX183" fmla="*/ 157723 w 9637211"/>
              <a:gd name="connsiteY183" fmla="*/ 1454055 h 1649863"/>
              <a:gd name="connsiteX184" fmla="*/ 89823 w 9637211"/>
              <a:gd name="connsiteY184" fmla="*/ 1460153 h 1649863"/>
              <a:gd name="connsiteX185" fmla="*/ 45393 w 9637211"/>
              <a:gd name="connsiteY185" fmla="*/ 1451938 h 1649863"/>
              <a:gd name="connsiteX186" fmla="*/ 36385 w 9637211"/>
              <a:gd name="connsiteY186" fmla="*/ 1450960 h 1649863"/>
              <a:gd name="connsiteX187" fmla="*/ 0 w 9637211"/>
              <a:gd name="connsiteY187" fmla="*/ 1452514 h 1649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</a:cxnLst>
            <a:rect l="l" t="t" r="r" b="b"/>
            <a:pathLst>
              <a:path w="9637211" h="1649863">
                <a:moveTo>
                  <a:pt x="2468659" y="1380297"/>
                </a:moveTo>
                <a:lnTo>
                  <a:pt x="2460722" y="1390272"/>
                </a:lnTo>
                <a:cubicBezTo>
                  <a:pt x="2456661" y="1396980"/>
                  <a:pt x="2451818" y="1402354"/>
                  <a:pt x="2446257" y="1406498"/>
                </a:cubicBezTo>
                <a:lnTo>
                  <a:pt x="2427494" y="1415356"/>
                </a:lnTo>
                <a:cubicBezTo>
                  <a:pt x="2441349" y="1411764"/>
                  <a:pt x="2452601" y="1403689"/>
                  <a:pt x="2460722" y="1390272"/>
                </a:cubicBezTo>
                <a:close/>
                <a:moveTo>
                  <a:pt x="5731745" y="1360489"/>
                </a:moveTo>
                <a:lnTo>
                  <a:pt x="5698179" y="1367442"/>
                </a:lnTo>
                <a:lnTo>
                  <a:pt x="5715901" y="1365274"/>
                </a:lnTo>
                <a:cubicBezTo>
                  <a:pt x="5721750" y="1364345"/>
                  <a:pt x="5727285" y="1362979"/>
                  <a:pt x="5731745" y="1360489"/>
                </a:cubicBezTo>
                <a:close/>
                <a:moveTo>
                  <a:pt x="5503859" y="1324849"/>
                </a:moveTo>
                <a:lnTo>
                  <a:pt x="5516994" y="1333353"/>
                </a:lnTo>
                <a:lnTo>
                  <a:pt x="5516994" y="1333352"/>
                </a:lnTo>
                <a:close/>
                <a:moveTo>
                  <a:pt x="4720031" y="1268958"/>
                </a:moveTo>
                <a:lnTo>
                  <a:pt x="4749955" y="1273114"/>
                </a:lnTo>
                <a:lnTo>
                  <a:pt x="4767388" y="1277477"/>
                </a:lnTo>
                <a:lnTo>
                  <a:pt x="4767531" y="1277513"/>
                </a:lnTo>
                <a:lnTo>
                  <a:pt x="4782965" y="1281578"/>
                </a:lnTo>
                <a:lnTo>
                  <a:pt x="4784809" y="1281832"/>
                </a:lnTo>
                <a:lnTo>
                  <a:pt x="4790792" y="1283327"/>
                </a:lnTo>
                <a:cubicBezTo>
                  <a:pt x="4798641" y="1284916"/>
                  <a:pt x="4806563" y="1285965"/>
                  <a:pt x="4814638" y="1285937"/>
                </a:cubicBezTo>
                <a:lnTo>
                  <a:pt x="4784809" y="1281832"/>
                </a:lnTo>
                <a:lnTo>
                  <a:pt x="4767531" y="1277513"/>
                </a:lnTo>
                <a:lnTo>
                  <a:pt x="4751799" y="1273370"/>
                </a:lnTo>
                <a:lnTo>
                  <a:pt x="4749955" y="1273114"/>
                </a:lnTo>
                <a:lnTo>
                  <a:pt x="4743957" y="1271612"/>
                </a:lnTo>
                <a:cubicBezTo>
                  <a:pt x="4736090" y="1270013"/>
                  <a:pt x="4728141" y="1268949"/>
                  <a:pt x="4720031" y="1268958"/>
                </a:cubicBezTo>
                <a:close/>
                <a:moveTo>
                  <a:pt x="3276840" y="1263985"/>
                </a:moveTo>
                <a:cubicBezTo>
                  <a:pt x="3292849" y="1276789"/>
                  <a:pt x="3310250" y="1281089"/>
                  <a:pt x="3328341" y="1281473"/>
                </a:cubicBezTo>
                <a:lnTo>
                  <a:pt x="3301810" y="1277386"/>
                </a:lnTo>
                <a:cubicBezTo>
                  <a:pt x="3293198" y="1274663"/>
                  <a:pt x="3284847" y="1270386"/>
                  <a:pt x="3276840" y="1263985"/>
                </a:cubicBezTo>
                <a:close/>
                <a:moveTo>
                  <a:pt x="3519760" y="1250994"/>
                </a:moveTo>
                <a:cubicBezTo>
                  <a:pt x="3514125" y="1250064"/>
                  <a:pt x="3508615" y="1250202"/>
                  <a:pt x="3503255" y="1251147"/>
                </a:cubicBezTo>
                <a:lnTo>
                  <a:pt x="3519760" y="1250994"/>
                </a:lnTo>
                <a:cubicBezTo>
                  <a:pt x="3525393" y="1251924"/>
                  <a:pt x="3531152" y="1253922"/>
                  <a:pt x="3537011" y="1257249"/>
                </a:cubicBezTo>
                <a:cubicBezTo>
                  <a:pt x="3531153" y="1253922"/>
                  <a:pt x="3525394" y="1251924"/>
                  <a:pt x="3519760" y="1250994"/>
                </a:cubicBezTo>
                <a:close/>
                <a:moveTo>
                  <a:pt x="5038723" y="1229019"/>
                </a:moveTo>
                <a:cubicBezTo>
                  <a:pt x="5028630" y="1228971"/>
                  <a:pt x="5018835" y="1229777"/>
                  <a:pt x="5009340" y="1231627"/>
                </a:cubicBezTo>
                <a:lnTo>
                  <a:pt x="5069905" y="1231533"/>
                </a:lnTo>
                <a:cubicBezTo>
                  <a:pt x="5059212" y="1229968"/>
                  <a:pt x="5048818" y="1229067"/>
                  <a:pt x="5038723" y="1229019"/>
                </a:cubicBezTo>
                <a:close/>
                <a:moveTo>
                  <a:pt x="6274350" y="1198579"/>
                </a:moveTo>
                <a:lnTo>
                  <a:pt x="6274350" y="1198580"/>
                </a:lnTo>
                <a:lnTo>
                  <a:pt x="6299734" y="1215874"/>
                </a:lnTo>
                <a:cubicBezTo>
                  <a:pt x="6292882" y="1211182"/>
                  <a:pt x="6285837" y="1206500"/>
                  <a:pt x="6274350" y="1198579"/>
                </a:cubicBezTo>
                <a:close/>
                <a:moveTo>
                  <a:pt x="284014" y="1083637"/>
                </a:moveTo>
                <a:lnTo>
                  <a:pt x="274455" y="1086842"/>
                </a:lnTo>
                <a:lnTo>
                  <a:pt x="233501" y="1096794"/>
                </a:lnTo>
                <a:lnTo>
                  <a:pt x="274456" y="1086842"/>
                </a:lnTo>
                <a:close/>
                <a:moveTo>
                  <a:pt x="691166" y="1081917"/>
                </a:moveTo>
                <a:cubicBezTo>
                  <a:pt x="686005" y="1082970"/>
                  <a:pt x="680596" y="1084918"/>
                  <a:pt x="677191" y="1087044"/>
                </a:cubicBezTo>
                <a:cubicBezTo>
                  <a:pt x="660788" y="1097408"/>
                  <a:pt x="646181" y="1105351"/>
                  <a:pt x="632391" y="1110922"/>
                </a:cubicBezTo>
                <a:cubicBezTo>
                  <a:pt x="646181" y="1105351"/>
                  <a:pt x="660789" y="1097408"/>
                  <a:pt x="677192" y="1087044"/>
                </a:cubicBezTo>
                <a:close/>
                <a:moveTo>
                  <a:pt x="428044" y="1067823"/>
                </a:moveTo>
                <a:cubicBezTo>
                  <a:pt x="446919" y="1068326"/>
                  <a:pt x="465868" y="1068118"/>
                  <a:pt x="479634" y="1077452"/>
                </a:cubicBezTo>
                <a:cubicBezTo>
                  <a:pt x="465869" y="1068118"/>
                  <a:pt x="446919" y="1068326"/>
                  <a:pt x="428044" y="1067823"/>
                </a:cubicBezTo>
                <a:close/>
                <a:moveTo>
                  <a:pt x="7445292" y="757632"/>
                </a:moveTo>
                <a:cubicBezTo>
                  <a:pt x="7451720" y="761638"/>
                  <a:pt x="7458880" y="765687"/>
                  <a:pt x="7466390" y="768915"/>
                </a:cubicBezTo>
                <a:lnTo>
                  <a:pt x="7474827" y="771226"/>
                </a:lnTo>
                <a:lnTo>
                  <a:pt x="7466391" y="768915"/>
                </a:lnTo>
                <a:cubicBezTo>
                  <a:pt x="7458880" y="765687"/>
                  <a:pt x="7451720" y="761638"/>
                  <a:pt x="7445292" y="757632"/>
                </a:cubicBezTo>
                <a:close/>
                <a:moveTo>
                  <a:pt x="0" y="0"/>
                </a:moveTo>
                <a:lnTo>
                  <a:pt x="9637211" y="0"/>
                </a:lnTo>
                <a:lnTo>
                  <a:pt x="9583319" y="32146"/>
                </a:lnTo>
                <a:cubicBezTo>
                  <a:pt x="9545773" y="53573"/>
                  <a:pt x="9512012" y="76700"/>
                  <a:pt x="9493665" y="112426"/>
                </a:cubicBezTo>
                <a:cubicBezTo>
                  <a:pt x="9485465" y="128200"/>
                  <a:pt x="9473638" y="145563"/>
                  <a:pt x="9457156" y="155303"/>
                </a:cubicBezTo>
                <a:cubicBezTo>
                  <a:pt x="9433664" y="169148"/>
                  <a:pt x="9403364" y="175160"/>
                  <a:pt x="9377643" y="187228"/>
                </a:cubicBezTo>
                <a:cubicBezTo>
                  <a:pt x="9347347" y="201400"/>
                  <a:pt x="9312111" y="214085"/>
                  <a:pt x="9292088" y="235295"/>
                </a:cubicBezTo>
                <a:cubicBezTo>
                  <a:pt x="9274297" y="254202"/>
                  <a:pt x="9256121" y="269202"/>
                  <a:pt x="9231985" y="281821"/>
                </a:cubicBezTo>
                <a:cubicBezTo>
                  <a:pt x="9215069" y="290641"/>
                  <a:pt x="9202945" y="305820"/>
                  <a:pt x="9185378" y="313259"/>
                </a:cubicBezTo>
                <a:cubicBezTo>
                  <a:pt x="9162280" y="323162"/>
                  <a:pt x="9138896" y="331194"/>
                  <a:pt x="9118948" y="345810"/>
                </a:cubicBezTo>
                <a:cubicBezTo>
                  <a:pt x="9098245" y="360931"/>
                  <a:pt x="9074484" y="373219"/>
                  <a:pt x="9052763" y="387450"/>
                </a:cubicBezTo>
                <a:cubicBezTo>
                  <a:pt x="9041247" y="395066"/>
                  <a:pt x="9031971" y="404773"/>
                  <a:pt x="9020858" y="412686"/>
                </a:cubicBezTo>
                <a:cubicBezTo>
                  <a:pt x="9000514" y="427162"/>
                  <a:pt x="8979766" y="441345"/>
                  <a:pt x="8958799" y="455068"/>
                </a:cubicBezTo>
                <a:cubicBezTo>
                  <a:pt x="8937836" y="468792"/>
                  <a:pt x="8917940" y="484502"/>
                  <a:pt x="8894669" y="494884"/>
                </a:cubicBezTo>
                <a:cubicBezTo>
                  <a:pt x="8854995" y="512490"/>
                  <a:pt x="8811321" y="524012"/>
                  <a:pt x="8772871" y="542815"/>
                </a:cubicBezTo>
                <a:cubicBezTo>
                  <a:pt x="8733852" y="561958"/>
                  <a:pt x="8697379" y="585375"/>
                  <a:pt x="8663102" y="609939"/>
                </a:cubicBezTo>
                <a:cubicBezTo>
                  <a:pt x="8635978" y="629295"/>
                  <a:pt x="8610598" y="648411"/>
                  <a:pt x="8575858" y="659344"/>
                </a:cubicBezTo>
                <a:cubicBezTo>
                  <a:pt x="8556476" y="665459"/>
                  <a:pt x="8536416" y="677725"/>
                  <a:pt x="8525191" y="691449"/>
                </a:cubicBezTo>
                <a:cubicBezTo>
                  <a:pt x="8500912" y="721337"/>
                  <a:pt x="8469036" y="743120"/>
                  <a:pt x="8432740" y="762134"/>
                </a:cubicBezTo>
                <a:cubicBezTo>
                  <a:pt x="8384287" y="787695"/>
                  <a:pt x="8336442" y="813700"/>
                  <a:pt x="8287775" y="838802"/>
                </a:cubicBezTo>
                <a:cubicBezTo>
                  <a:pt x="8259073" y="853684"/>
                  <a:pt x="8230604" y="869336"/>
                  <a:pt x="8199975" y="880700"/>
                </a:cubicBezTo>
                <a:cubicBezTo>
                  <a:pt x="8137395" y="904120"/>
                  <a:pt x="8073115" y="924637"/>
                  <a:pt x="8009879" y="946676"/>
                </a:cubicBezTo>
                <a:cubicBezTo>
                  <a:pt x="7989181" y="953793"/>
                  <a:pt x="7969777" y="963518"/>
                  <a:pt x="7948650" y="969872"/>
                </a:cubicBezTo>
                <a:cubicBezTo>
                  <a:pt x="7925797" y="976781"/>
                  <a:pt x="7901001" y="979703"/>
                  <a:pt x="7878149" y="986611"/>
                </a:cubicBezTo>
                <a:cubicBezTo>
                  <a:pt x="7840120" y="998017"/>
                  <a:pt x="7803387" y="1012030"/>
                  <a:pt x="7765368" y="1023592"/>
                </a:cubicBezTo>
                <a:cubicBezTo>
                  <a:pt x="7692011" y="1045805"/>
                  <a:pt x="7618421" y="1067243"/>
                  <a:pt x="7544827" y="1088525"/>
                </a:cubicBezTo>
                <a:cubicBezTo>
                  <a:pt x="7529069" y="1093051"/>
                  <a:pt x="7511791" y="1094355"/>
                  <a:pt x="7496243" y="1099185"/>
                </a:cubicBezTo>
                <a:cubicBezTo>
                  <a:pt x="7454978" y="1112160"/>
                  <a:pt x="7413953" y="1126064"/>
                  <a:pt x="7373131" y="1140118"/>
                </a:cubicBezTo>
                <a:cubicBezTo>
                  <a:pt x="7348411" y="1148686"/>
                  <a:pt x="7324355" y="1158947"/>
                  <a:pt x="7299425" y="1167211"/>
                </a:cubicBezTo>
                <a:cubicBezTo>
                  <a:pt x="7279481" y="1173822"/>
                  <a:pt x="7258894" y="1179208"/>
                  <a:pt x="7238066" y="1183666"/>
                </a:cubicBezTo>
                <a:cubicBezTo>
                  <a:pt x="7220132" y="1187513"/>
                  <a:pt x="7201262" y="1188107"/>
                  <a:pt x="7183552" y="1192571"/>
                </a:cubicBezTo>
                <a:cubicBezTo>
                  <a:pt x="7135617" y="1204612"/>
                  <a:pt x="7088328" y="1217878"/>
                  <a:pt x="7040813" y="1230525"/>
                </a:cubicBezTo>
                <a:cubicBezTo>
                  <a:pt x="7021767" y="1235524"/>
                  <a:pt x="7002277" y="1239447"/>
                  <a:pt x="6983864" y="1245513"/>
                </a:cubicBezTo>
                <a:cubicBezTo>
                  <a:pt x="6934564" y="1261544"/>
                  <a:pt x="6886133" y="1279414"/>
                  <a:pt x="6836601" y="1294672"/>
                </a:cubicBezTo>
                <a:cubicBezTo>
                  <a:pt x="6795516" y="1307324"/>
                  <a:pt x="6753122" y="1317057"/>
                  <a:pt x="6711393" y="1328485"/>
                </a:cubicBezTo>
                <a:cubicBezTo>
                  <a:pt x="6693705" y="1333419"/>
                  <a:pt x="6676878" y="1340036"/>
                  <a:pt x="6659164" y="1344343"/>
                </a:cubicBezTo>
                <a:cubicBezTo>
                  <a:pt x="6619497" y="1354102"/>
                  <a:pt x="6579188" y="1362635"/>
                  <a:pt x="6539327" y="1372405"/>
                </a:cubicBezTo>
                <a:cubicBezTo>
                  <a:pt x="6516609" y="1378051"/>
                  <a:pt x="6494842" y="1387262"/>
                  <a:pt x="6471659" y="1391362"/>
                </a:cubicBezTo>
                <a:cubicBezTo>
                  <a:pt x="6416600" y="1401077"/>
                  <a:pt x="6361053" y="1408777"/>
                  <a:pt x="6305536" y="1417103"/>
                </a:cubicBezTo>
                <a:cubicBezTo>
                  <a:pt x="6248279" y="1425669"/>
                  <a:pt x="6191229" y="1434541"/>
                  <a:pt x="6133939" y="1442481"/>
                </a:cubicBezTo>
                <a:cubicBezTo>
                  <a:pt x="6102579" y="1446662"/>
                  <a:pt x="6070917" y="1448658"/>
                  <a:pt x="6039547" y="1452681"/>
                </a:cubicBezTo>
                <a:cubicBezTo>
                  <a:pt x="6012050" y="1456206"/>
                  <a:pt x="5984839" y="1461597"/>
                  <a:pt x="5957366" y="1465590"/>
                </a:cubicBezTo>
                <a:cubicBezTo>
                  <a:pt x="5933562" y="1468934"/>
                  <a:pt x="5909518" y="1471349"/>
                  <a:pt x="5885715" y="1474694"/>
                </a:cubicBezTo>
                <a:cubicBezTo>
                  <a:pt x="5847596" y="1480140"/>
                  <a:pt x="5809691" y="1486048"/>
                  <a:pt x="5771774" y="1491643"/>
                </a:cubicBezTo>
                <a:cubicBezTo>
                  <a:pt x="5755903" y="1493820"/>
                  <a:pt x="5739373" y="1498540"/>
                  <a:pt x="5724294" y="1496914"/>
                </a:cubicBezTo>
                <a:cubicBezTo>
                  <a:pt x="5686295" y="1492781"/>
                  <a:pt x="5649250" y="1496294"/>
                  <a:pt x="5611931" y="1502173"/>
                </a:cubicBezTo>
                <a:cubicBezTo>
                  <a:pt x="5599171" y="1504201"/>
                  <a:pt x="5585354" y="1504553"/>
                  <a:pt x="5572785" y="1502492"/>
                </a:cubicBezTo>
                <a:cubicBezTo>
                  <a:pt x="5547064" y="1498394"/>
                  <a:pt x="5522015" y="1492069"/>
                  <a:pt x="5496622" y="1486703"/>
                </a:cubicBezTo>
                <a:cubicBezTo>
                  <a:pt x="5493862" y="1486051"/>
                  <a:pt x="5490551" y="1486053"/>
                  <a:pt x="5487614" y="1485725"/>
                </a:cubicBezTo>
                <a:cubicBezTo>
                  <a:pt x="5470960" y="1483859"/>
                  <a:pt x="5454506" y="1481984"/>
                  <a:pt x="5437869" y="1480432"/>
                </a:cubicBezTo>
                <a:cubicBezTo>
                  <a:pt x="5428868" y="1479610"/>
                  <a:pt x="5419725" y="1479895"/>
                  <a:pt x="5410729" y="1479229"/>
                </a:cubicBezTo>
                <a:cubicBezTo>
                  <a:pt x="5375917" y="1476513"/>
                  <a:pt x="5338174" y="1485709"/>
                  <a:pt x="5307325" y="1468207"/>
                </a:cubicBezTo>
                <a:cubicBezTo>
                  <a:pt x="5287297" y="1456930"/>
                  <a:pt x="5268577" y="1460658"/>
                  <a:pt x="5247871" y="1463540"/>
                </a:cubicBezTo>
                <a:cubicBezTo>
                  <a:pt x="5232193" y="1465707"/>
                  <a:pt x="5216035" y="1466016"/>
                  <a:pt x="5200105" y="1466942"/>
                </a:cubicBezTo>
                <a:cubicBezTo>
                  <a:pt x="5172135" y="1468759"/>
                  <a:pt x="5144152" y="1470266"/>
                  <a:pt x="5116199" y="1472398"/>
                </a:cubicBezTo>
                <a:cubicBezTo>
                  <a:pt x="5107270" y="1473142"/>
                  <a:pt x="5098326" y="1477498"/>
                  <a:pt x="5089547" y="1477294"/>
                </a:cubicBezTo>
                <a:cubicBezTo>
                  <a:pt x="5048970" y="1476267"/>
                  <a:pt x="5008312" y="1473519"/>
                  <a:pt x="4967752" y="1472806"/>
                </a:cubicBezTo>
                <a:cubicBezTo>
                  <a:pt x="4944740" y="1472347"/>
                  <a:pt x="4921363" y="1476454"/>
                  <a:pt x="4898514" y="1475359"/>
                </a:cubicBezTo>
                <a:cubicBezTo>
                  <a:pt x="4872154" y="1474119"/>
                  <a:pt x="4846185" y="1468937"/>
                  <a:pt x="4819948" y="1466277"/>
                </a:cubicBezTo>
                <a:cubicBezTo>
                  <a:pt x="4812704" y="1465529"/>
                  <a:pt x="4804802" y="1467322"/>
                  <a:pt x="4797235" y="1467999"/>
                </a:cubicBezTo>
                <a:cubicBezTo>
                  <a:pt x="4788699" y="1468726"/>
                  <a:pt x="4780369" y="1469755"/>
                  <a:pt x="4771823" y="1470324"/>
                </a:cubicBezTo>
                <a:cubicBezTo>
                  <a:pt x="4745790" y="1471894"/>
                  <a:pt x="4719721" y="1472679"/>
                  <a:pt x="4693726" y="1475031"/>
                </a:cubicBezTo>
                <a:cubicBezTo>
                  <a:pt x="4677818" y="1476425"/>
                  <a:pt x="4661410" y="1483651"/>
                  <a:pt x="4646522" y="1482013"/>
                </a:cubicBezTo>
                <a:cubicBezTo>
                  <a:pt x="4616175" y="1478927"/>
                  <a:pt x="4586536" y="1490556"/>
                  <a:pt x="4556001" y="1483554"/>
                </a:cubicBezTo>
                <a:cubicBezTo>
                  <a:pt x="4546547" y="1481499"/>
                  <a:pt x="4534022" y="1488380"/>
                  <a:pt x="4522761" y="1489236"/>
                </a:cubicBezTo>
                <a:cubicBezTo>
                  <a:pt x="4494612" y="1491377"/>
                  <a:pt x="4466422" y="1492580"/>
                  <a:pt x="4438228" y="1493782"/>
                </a:cubicBezTo>
                <a:cubicBezTo>
                  <a:pt x="4412951" y="1494844"/>
                  <a:pt x="4386813" y="1498301"/>
                  <a:pt x="4362305" y="1495088"/>
                </a:cubicBezTo>
                <a:cubicBezTo>
                  <a:pt x="4336613" y="1491619"/>
                  <a:pt x="4313708" y="1493351"/>
                  <a:pt x="4289278" y="1499864"/>
                </a:cubicBezTo>
                <a:cubicBezTo>
                  <a:pt x="4272539" y="1504281"/>
                  <a:pt x="4254677" y="1505613"/>
                  <a:pt x="4237236" y="1507551"/>
                </a:cubicBezTo>
                <a:cubicBezTo>
                  <a:pt x="4218443" y="1509712"/>
                  <a:pt x="4197483" y="1507428"/>
                  <a:pt x="4180626" y="1513420"/>
                </a:cubicBezTo>
                <a:cubicBezTo>
                  <a:pt x="4130437" y="1531219"/>
                  <a:pt x="4078308" y="1537027"/>
                  <a:pt x="4025047" y="1539594"/>
                </a:cubicBezTo>
                <a:cubicBezTo>
                  <a:pt x="4015328" y="1540063"/>
                  <a:pt x="4005307" y="1538350"/>
                  <a:pt x="3995866" y="1536451"/>
                </a:cubicBezTo>
                <a:cubicBezTo>
                  <a:pt x="3940757" y="1524983"/>
                  <a:pt x="3886195" y="1528868"/>
                  <a:pt x="3831212" y="1540151"/>
                </a:cubicBezTo>
                <a:cubicBezTo>
                  <a:pt x="3819833" y="1542583"/>
                  <a:pt x="3807019" y="1543514"/>
                  <a:pt x="3795461" y="1542189"/>
                </a:cubicBezTo>
                <a:cubicBezTo>
                  <a:pt x="3762927" y="1538264"/>
                  <a:pt x="3731194" y="1530691"/>
                  <a:pt x="3698543" y="1528342"/>
                </a:cubicBezTo>
                <a:cubicBezTo>
                  <a:pt x="3644585" y="1524508"/>
                  <a:pt x="3599168" y="1548354"/>
                  <a:pt x="3551836" y="1564762"/>
                </a:cubicBezTo>
                <a:cubicBezTo>
                  <a:pt x="3506795" y="1580273"/>
                  <a:pt x="3469370" y="1612209"/>
                  <a:pt x="3415003" y="1608081"/>
                </a:cubicBezTo>
                <a:cubicBezTo>
                  <a:pt x="3409532" y="1607717"/>
                  <a:pt x="3403709" y="1612236"/>
                  <a:pt x="3397737" y="1613622"/>
                </a:cubicBezTo>
                <a:cubicBezTo>
                  <a:pt x="3381358" y="1617394"/>
                  <a:pt x="3365010" y="1621790"/>
                  <a:pt x="3348360" y="1624007"/>
                </a:cubicBezTo>
                <a:cubicBezTo>
                  <a:pt x="3328041" y="1626870"/>
                  <a:pt x="3307211" y="1627247"/>
                  <a:pt x="3286876" y="1629796"/>
                </a:cubicBezTo>
                <a:cubicBezTo>
                  <a:pt x="3273801" y="1631368"/>
                  <a:pt x="3260860" y="1633717"/>
                  <a:pt x="3247932" y="1635832"/>
                </a:cubicBezTo>
                <a:lnTo>
                  <a:pt x="3244999" y="1636180"/>
                </a:lnTo>
                <a:lnTo>
                  <a:pt x="3184484" y="1639097"/>
                </a:lnTo>
                <a:lnTo>
                  <a:pt x="3177540" y="1638715"/>
                </a:lnTo>
                <a:cubicBezTo>
                  <a:pt x="3167030" y="1637417"/>
                  <a:pt x="3156526" y="1635766"/>
                  <a:pt x="3146060" y="1634857"/>
                </a:cubicBezTo>
                <a:cubicBezTo>
                  <a:pt x="3116518" y="1632358"/>
                  <a:pt x="3084302" y="1635010"/>
                  <a:pt x="3057965" y="1626236"/>
                </a:cubicBezTo>
                <a:cubicBezTo>
                  <a:pt x="3029852" y="1616919"/>
                  <a:pt x="3003375" y="1613330"/>
                  <a:pt x="2974961" y="1617995"/>
                </a:cubicBezTo>
                <a:cubicBezTo>
                  <a:pt x="2965488" y="1619550"/>
                  <a:pt x="2953558" y="1626717"/>
                  <a:pt x="2949608" y="1633655"/>
                </a:cubicBezTo>
                <a:cubicBezTo>
                  <a:pt x="2940805" y="1649145"/>
                  <a:pt x="2927912" y="1652436"/>
                  <a:pt x="2909973" y="1648121"/>
                </a:cubicBezTo>
                <a:cubicBezTo>
                  <a:pt x="2894404" y="1644476"/>
                  <a:pt x="2875446" y="1643195"/>
                  <a:pt x="2864542" y="1635245"/>
                </a:cubicBezTo>
                <a:cubicBezTo>
                  <a:pt x="2833644" y="1612724"/>
                  <a:pt x="2795701" y="1613769"/>
                  <a:pt x="2758460" y="1609130"/>
                </a:cubicBezTo>
                <a:cubicBezTo>
                  <a:pt x="2735725" y="1606301"/>
                  <a:pt x="2714721" y="1607157"/>
                  <a:pt x="2692301" y="1610905"/>
                </a:cubicBezTo>
                <a:cubicBezTo>
                  <a:pt x="2643606" y="1619217"/>
                  <a:pt x="2595572" y="1613057"/>
                  <a:pt x="2548009" y="1604522"/>
                </a:cubicBezTo>
                <a:cubicBezTo>
                  <a:pt x="2516561" y="1598820"/>
                  <a:pt x="2484471" y="1595972"/>
                  <a:pt x="2453210" y="1590103"/>
                </a:cubicBezTo>
                <a:cubicBezTo>
                  <a:pt x="2429807" y="1585581"/>
                  <a:pt x="2406352" y="1579963"/>
                  <a:pt x="2384726" y="1571904"/>
                </a:cubicBezTo>
                <a:cubicBezTo>
                  <a:pt x="2353369" y="1560075"/>
                  <a:pt x="2325581" y="1541326"/>
                  <a:pt x="2286765" y="1548534"/>
                </a:cubicBezTo>
                <a:cubicBezTo>
                  <a:pt x="2252584" y="1554889"/>
                  <a:pt x="2221009" y="1546526"/>
                  <a:pt x="2189064" y="1538649"/>
                </a:cubicBezTo>
                <a:cubicBezTo>
                  <a:pt x="2165600" y="1532875"/>
                  <a:pt x="2142133" y="1526942"/>
                  <a:pt x="2118010" y="1523712"/>
                </a:cubicBezTo>
                <a:cubicBezTo>
                  <a:pt x="2089379" y="1519913"/>
                  <a:pt x="2057412" y="1523652"/>
                  <a:pt x="2031682" y="1515318"/>
                </a:cubicBezTo>
                <a:cubicBezTo>
                  <a:pt x="2004761" y="1506572"/>
                  <a:pt x="1983123" y="1514364"/>
                  <a:pt x="1959737" y="1518317"/>
                </a:cubicBezTo>
                <a:cubicBezTo>
                  <a:pt x="1922433" y="1524509"/>
                  <a:pt x="1885501" y="1534450"/>
                  <a:pt x="1847100" y="1525944"/>
                </a:cubicBezTo>
                <a:cubicBezTo>
                  <a:pt x="1800428" y="1515638"/>
                  <a:pt x="1754098" y="1504375"/>
                  <a:pt x="1707262" y="1494706"/>
                </a:cubicBezTo>
                <a:cubicBezTo>
                  <a:pt x="1689158" y="1491026"/>
                  <a:pt x="1669827" y="1490075"/>
                  <a:pt x="1651067" y="1488939"/>
                </a:cubicBezTo>
                <a:cubicBezTo>
                  <a:pt x="1633296" y="1488069"/>
                  <a:pt x="1612320" y="1493475"/>
                  <a:pt x="1598392" y="1487556"/>
                </a:cubicBezTo>
                <a:cubicBezTo>
                  <a:pt x="1562588" y="1472333"/>
                  <a:pt x="1526230" y="1465768"/>
                  <a:pt x="1485796" y="1467717"/>
                </a:cubicBezTo>
                <a:cubicBezTo>
                  <a:pt x="1470633" y="1468448"/>
                  <a:pt x="1455519" y="1462113"/>
                  <a:pt x="1440105" y="1461600"/>
                </a:cubicBezTo>
                <a:cubicBezTo>
                  <a:pt x="1419033" y="1461047"/>
                  <a:pt x="1394726" y="1457982"/>
                  <a:pt x="1376742" y="1464813"/>
                </a:cubicBezTo>
                <a:cubicBezTo>
                  <a:pt x="1334463" y="1480976"/>
                  <a:pt x="1299105" y="1470908"/>
                  <a:pt x="1260914" y="1458783"/>
                </a:cubicBezTo>
                <a:cubicBezTo>
                  <a:pt x="1223316" y="1446785"/>
                  <a:pt x="1183912" y="1437700"/>
                  <a:pt x="1144209" y="1430510"/>
                </a:cubicBezTo>
                <a:cubicBezTo>
                  <a:pt x="1129277" y="1427934"/>
                  <a:pt x="1111855" y="1434268"/>
                  <a:pt x="1095577" y="1436151"/>
                </a:cubicBezTo>
                <a:cubicBezTo>
                  <a:pt x="1089760" y="1436745"/>
                  <a:pt x="1083367" y="1437525"/>
                  <a:pt x="1078045" y="1436212"/>
                </a:cubicBezTo>
                <a:cubicBezTo>
                  <a:pt x="1026587" y="1423625"/>
                  <a:pt x="974523" y="1414679"/>
                  <a:pt x="919891" y="1425160"/>
                </a:cubicBezTo>
                <a:cubicBezTo>
                  <a:pt x="914876" y="1426187"/>
                  <a:pt x="909153" y="1424736"/>
                  <a:pt x="904047" y="1423883"/>
                </a:cubicBezTo>
                <a:cubicBezTo>
                  <a:pt x="879088" y="1419436"/>
                  <a:pt x="854553" y="1411675"/>
                  <a:pt x="829382" y="1410847"/>
                </a:cubicBezTo>
                <a:cubicBezTo>
                  <a:pt x="767326" y="1408817"/>
                  <a:pt x="705028" y="1409779"/>
                  <a:pt x="642661" y="1409490"/>
                </a:cubicBezTo>
                <a:cubicBezTo>
                  <a:pt x="638766" y="1409522"/>
                  <a:pt x="634684" y="1409719"/>
                  <a:pt x="631134" y="1408791"/>
                </a:cubicBezTo>
                <a:cubicBezTo>
                  <a:pt x="607871" y="1403163"/>
                  <a:pt x="587956" y="1406321"/>
                  <a:pt x="569136" y="1420097"/>
                </a:cubicBezTo>
                <a:cubicBezTo>
                  <a:pt x="560854" y="1426146"/>
                  <a:pt x="549335" y="1429684"/>
                  <a:pt x="538796" y="1433330"/>
                </a:cubicBezTo>
                <a:cubicBezTo>
                  <a:pt x="523276" y="1438787"/>
                  <a:pt x="507362" y="1444105"/>
                  <a:pt x="491177" y="1447867"/>
                </a:cubicBezTo>
                <a:cubicBezTo>
                  <a:pt x="475178" y="1451464"/>
                  <a:pt x="458068" y="1456211"/>
                  <a:pt x="442411" y="1454770"/>
                </a:cubicBezTo>
                <a:cubicBezTo>
                  <a:pt x="414232" y="1452205"/>
                  <a:pt x="387176" y="1444721"/>
                  <a:pt x="359296" y="1440257"/>
                </a:cubicBezTo>
                <a:cubicBezTo>
                  <a:pt x="349673" y="1438680"/>
                  <a:pt x="339191" y="1439501"/>
                  <a:pt x="329271" y="1439821"/>
                </a:cubicBezTo>
                <a:cubicBezTo>
                  <a:pt x="306503" y="1440449"/>
                  <a:pt x="283397" y="1446114"/>
                  <a:pt x="262167" y="1434111"/>
                </a:cubicBezTo>
                <a:cubicBezTo>
                  <a:pt x="242530" y="1422816"/>
                  <a:pt x="223456" y="1427345"/>
                  <a:pt x="203882" y="1437548"/>
                </a:cubicBezTo>
                <a:cubicBezTo>
                  <a:pt x="189813" y="1444818"/>
                  <a:pt x="173736" y="1450772"/>
                  <a:pt x="157723" y="1454055"/>
                </a:cubicBezTo>
                <a:cubicBezTo>
                  <a:pt x="135728" y="1458567"/>
                  <a:pt x="113832" y="1461037"/>
                  <a:pt x="89823" y="1460153"/>
                </a:cubicBezTo>
                <a:cubicBezTo>
                  <a:pt x="72843" y="1459559"/>
                  <a:pt x="59011" y="1459598"/>
                  <a:pt x="45393" y="1451938"/>
                </a:cubicBezTo>
                <a:cubicBezTo>
                  <a:pt x="43196" y="1450788"/>
                  <a:pt x="39293" y="1450662"/>
                  <a:pt x="36385" y="1450960"/>
                </a:cubicBezTo>
                <a:lnTo>
                  <a:pt x="0" y="1452514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B92D19ED-1A05-473D-A7EB-F9E31AAF946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" y="1"/>
            <a:ext cx="9739305" cy="1775939"/>
            <a:chOff x="1" y="1"/>
            <a:chExt cx="9739305" cy="1775939"/>
          </a:xfrm>
        </p:grpSpPr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5316762B-6EB0-4F1D-904A-0BBC212210C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1"/>
              <a:ext cx="9739305" cy="1775939"/>
            </a:xfrm>
            <a:custGeom>
              <a:avLst/>
              <a:gdLst>
                <a:gd name="connsiteX0" fmla="*/ 9506323 w 9739305"/>
                <a:gd name="connsiteY0" fmla="*/ 0 h 1775939"/>
                <a:gd name="connsiteX1" fmla="*/ 9739305 w 9739305"/>
                <a:gd name="connsiteY1" fmla="*/ 0 h 1775939"/>
                <a:gd name="connsiteX2" fmla="*/ 9721016 w 9739305"/>
                <a:gd name="connsiteY2" fmla="*/ 12453 h 1775939"/>
                <a:gd name="connsiteX3" fmla="*/ 9619776 w 9739305"/>
                <a:gd name="connsiteY3" fmla="*/ 90780 h 1775939"/>
                <a:gd name="connsiteX4" fmla="*/ 9506710 w 9739305"/>
                <a:gd name="connsiteY4" fmla="*/ 158222 h 1775939"/>
                <a:gd name="connsiteX5" fmla="*/ 9417057 w 9739305"/>
                <a:gd name="connsiteY5" fmla="*/ 238502 h 1775939"/>
                <a:gd name="connsiteX6" fmla="*/ 9380548 w 9739305"/>
                <a:gd name="connsiteY6" fmla="*/ 281379 h 1775939"/>
                <a:gd name="connsiteX7" fmla="*/ 9301035 w 9739305"/>
                <a:gd name="connsiteY7" fmla="*/ 313304 h 1775939"/>
                <a:gd name="connsiteX8" fmla="*/ 9215480 w 9739305"/>
                <a:gd name="connsiteY8" fmla="*/ 361372 h 1775939"/>
                <a:gd name="connsiteX9" fmla="*/ 9155376 w 9739305"/>
                <a:gd name="connsiteY9" fmla="*/ 407897 h 1775939"/>
                <a:gd name="connsiteX10" fmla="*/ 9108770 w 9739305"/>
                <a:gd name="connsiteY10" fmla="*/ 439335 h 1775939"/>
                <a:gd name="connsiteX11" fmla="*/ 9042339 w 9739305"/>
                <a:gd name="connsiteY11" fmla="*/ 471886 h 1775939"/>
                <a:gd name="connsiteX12" fmla="*/ 8976155 w 9739305"/>
                <a:gd name="connsiteY12" fmla="*/ 513526 h 1775939"/>
                <a:gd name="connsiteX13" fmla="*/ 8944250 w 9739305"/>
                <a:gd name="connsiteY13" fmla="*/ 538762 h 1775939"/>
                <a:gd name="connsiteX14" fmla="*/ 8882191 w 9739305"/>
                <a:gd name="connsiteY14" fmla="*/ 581144 h 1775939"/>
                <a:gd name="connsiteX15" fmla="*/ 8818061 w 9739305"/>
                <a:gd name="connsiteY15" fmla="*/ 620960 h 1775939"/>
                <a:gd name="connsiteX16" fmla="*/ 8696263 w 9739305"/>
                <a:gd name="connsiteY16" fmla="*/ 668892 h 1775939"/>
                <a:gd name="connsiteX17" fmla="*/ 8586493 w 9739305"/>
                <a:gd name="connsiteY17" fmla="*/ 736016 h 1775939"/>
                <a:gd name="connsiteX18" fmla="*/ 8499250 w 9739305"/>
                <a:gd name="connsiteY18" fmla="*/ 785420 h 1775939"/>
                <a:gd name="connsiteX19" fmla="*/ 8448581 w 9739305"/>
                <a:gd name="connsiteY19" fmla="*/ 817525 h 1775939"/>
                <a:gd name="connsiteX20" fmla="*/ 8356131 w 9739305"/>
                <a:gd name="connsiteY20" fmla="*/ 888209 h 1775939"/>
                <a:gd name="connsiteX21" fmla="*/ 8211166 w 9739305"/>
                <a:gd name="connsiteY21" fmla="*/ 964878 h 1775939"/>
                <a:gd name="connsiteX22" fmla="*/ 8123367 w 9739305"/>
                <a:gd name="connsiteY22" fmla="*/ 1006776 h 1775939"/>
                <a:gd name="connsiteX23" fmla="*/ 7933271 w 9739305"/>
                <a:gd name="connsiteY23" fmla="*/ 1072752 h 1775939"/>
                <a:gd name="connsiteX24" fmla="*/ 7872042 w 9739305"/>
                <a:gd name="connsiteY24" fmla="*/ 1095949 h 1775939"/>
                <a:gd name="connsiteX25" fmla="*/ 7801540 w 9739305"/>
                <a:gd name="connsiteY25" fmla="*/ 1112687 h 1775939"/>
                <a:gd name="connsiteX26" fmla="*/ 7688760 w 9739305"/>
                <a:gd name="connsiteY26" fmla="*/ 1149668 h 1775939"/>
                <a:gd name="connsiteX27" fmla="*/ 7468219 w 9739305"/>
                <a:gd name="connsiteY27" fmla="*/ 1214601 h 1775939"/>
                <a:gd name="connsiteX28" fmla="*/ 7419634 w 9739305"/>
                <a:gd name="connsiteY28" fmla="*/ 1225261 h 1775939"/>
                <a:gd name="connsiteX29" fmla="*/ 7296522 w 9739305"/>
                <a:gd name="connsiteY29" fmla="*/ 1266193 h 1775939"/>
                <a:gd name="connsiteX30" fmla="*/ 7222817 w 9739305"/>
                <a:gd name="connsiteY30" fmla="*/ 1293286 h 1775939"/>
                <a:gd name="connsiteX31" fmla="*/ 7161457 w 9739305"/>
                <a:gd name="connsiteY31" fmla="*/ 1309742 h 1775939"/>
                <a:gd name="connsiteX32" fmla="*/ 7106944 w 9739305"/>
                <a:gd name="connsiteY32" fmla="*/ 1318647 h 1775939"/>
                <a:gd name="connsiteX33" fmla="*/ 6964204 w 9739305"/>
                <a:gd name="connsiteY33" fmla="*/ 1356601 h 1775939"/>
                <a:gd name="connsiteX34" fmla="*/ 6907255 w 9739305"/>
                <a:gd name="connsiteY34" fmla="*/ 1371589 h 1775939"/>
                <a:gd name="connsiteX35" fmla="*/ 6759991 w 9739305"/>
                <a:gd name="connsiteY35" fmla="*/ 1420747 h 1775939"/>
                <a:gd name="connsiteX36" fmla="*/ 6634783 w 9739305"/>
                <a:gd name="connsiteY36" fmla="*/ 1454562 h 1775939"/>
                <a:gd name="connsiteX37" fmla="*/ 6582555 w 9739305"/>
                <a:gd name="connsiteY37" fmla="*/ 1470418 h 1775939"/>
                <a:gd name="connsiteX38" fmla="*/ 6462719 w 9739305"/>
                <a:gd name="connsiteY38" fmla="*/ 1498482 h 1775939"/>
                <a:gd name="connsiteX39" fmla="*/ 6395050 w 9739305"/>
                <a:gd name="connsiteY39" fmla="*/ 1517437 h 1775939"/>
                <a:gd name="connsiteX40" fmla="*/ 6228927 w 9739305"/>
                <a:gd name="connsiteY40" fmla="*/ 1543179 h 1775939"/>
                <a:gd name="connsiteX41" fmla="*/ 6057331 w 9739305"/>
                <a:gd name="connsiteY41" fmla="*/ 1568558 h 1775939"/>
                <a:gd name="connsiteX42" fmla="*/ 5962939 w 9739305"/>
                <a:gd name="connsiteY42" fmla="*/ 1578758 h 1775939"/>
                <a:gd name="connsiteX43" fmla="*/ 5880756 w 9739305"/>
                <a:gd name="connsiteY43" fmla="*/ 1591666 h 1775939"/>
                <a:gd name="connsiteX44" fmla="*/ 5809105 w 9739305"/>
                <a:gd name="connsiteY44" fmla="*/ 1600770 h 1775939"/>
                <a:gd name="connsiteX45" fmla="*/ 5695165 w 9739305"/>
                <a:gd name="connsiteY45" fmla="*/ 1617719 h 1775939"/>
                <a:gd name="connsiteX46" fmla="*/ 5647685 w 9739305"/>
                <a:gd name="connsiteY46" fmla="*/ 1622990 h 1775939"/>
                <a:gd name="connsiteX47" fmla="*/ 5535323 w 9739305"/>
                <a:gd name="connsiteY47" fmla="*/ 1628248 h 1775939"/>
                <a:gd name="connsiteX48" fmla="*/ 5496177 w 9739305"/>
                <a:gd name="connsiteY48" fmla="*/ 1628567 h 1775939"/>
                <a:gd name="connsiteX49" fmla="*/ 5420013 w 9739305"/>
                <a:gd name="connsiteY49" fmla="*/ 1612778 h 1775939"/>
                <a:gd name="connsiteX50" fmla="*/ 5411005 w 9739305"/>
                <a:gd name="connsiteY50" fmla="*/ 1611800 h 1775939"/>
                <a:gd name="connsiteX51" fmla="*/ 5361259 w 9739305"/>
                <a:gd name="connsiteY51" fmla="*/ 1606507 h 1775939"/>
                <a:gd name="connsiteX52" fmla="*/ 5334120 w 9739305"/>
                <a:gd name="connsiteY52" fmla="*/ 1605305 h 1775939"/>
                <a:gd name="connsiteX53" fmla="*/ 5230715 w 9739305"/>
                <a:gd name="connsiteY53" fmla="*/ 1594283 h 1775939"/>
                <a:gd name="connsiteX54" fmla="*/ 5171263 w 9739305"/>
                <a:gd name="connsiteY54" fmla="*/ 1589616 h 1775939"/>
                <a:gd name="connsiteX55" fmla="*/ 5123496 w 9739305"/>
                <a:gd name="connsiteY55" fmla="*/ 1593018 h 1775939"/>
                <a:gd name="connsiteX56" fmla="*/ 5039590 w 9739305"/>
                <a:gd name="connsiteY56" fmla="*/ 1598474 h 1775939"/>
                <a:gd name="connsiteX57" fmla="*/ 5012937 w 9739305"/>
                <a:gd name="connsiteY57" fmla="*/ 1603369 h 1775939"/>
                <a:gd name="connsiteX58" fmla="*/ 4891143 w 9739305"/>
                <a:gd name="connsiteY58" fmla="*/ 1598882 h 1775939"/>
                <a:gd name="connsiteX59" fmla="*/ 4821905 w 9739305"/>
                <a:gd name="connsiteY59" fmla="*/ 1601436 h 1775939"/>
                <a:gd name="connsiteX60" fmla="*/ 4743339 w 9739305"/>
                <a:gd name="connsiteY60" fmla="*/ 1592353 h 1775939"/>
                <a:gd name="connsiteX61" fmla="*/ 4720626 w 9739305"/>
                <a:gd name="connsiteY61" fmla="*/ 1594076 h 1775939"/>
                <a:gd name="connsiteX62" fmla="*/ 4695215 w 9739305"/>
                <a:gd name="connsiteY62" fmla="*/ 1596400 h 1775939"/>
                <a:gd name="connsiteX63" fmla="*/ 4617116 w 9739305"/>
                <a:gd name="connsiteY63" fmla="*/ 1601107 h 1775939"/>
                <a:gd name="connsiteX64" fmla="*/ 4569913 w 9739305"/>
                <a:gd name="connsiteY64" fmla="*/ 1608091 h 1775939"/>
                <a:gd name="connsiteX65" fmla="*/ 4479392 w 9739305"/>
                <a:gd name="connsiteY65" fmla="*/ 1609630 h 1775939"/>
                <a:gd name="connsiteX66" fmla="*/ 4446151 w 9739305"/>
                <a:gd name="connsiteY66" fmla="*/ 1615312 h 1775939"/>
                <a:gd name="connsiteX67" fmla="*/ 4361619 w 9739305"/>
                <a:gd name="connsiteY67" fmla="*/ 1619859 h 1775939"/>
                <a:gd name="connsiteX68" fmla="*/ 4285695 w 9739305"/>
                <a:gd name="connsiteY68" fmla="*/ 1621164 h 1775939"/>
                <a:gd name="connsiteX69" fmla="*/ 4212667 w 9739305"/>
                <a:gd name="connsiteY69" fmla="*/ 1625940 h 1775939"/>
                <a:gd name="connsiteX70" fmla="*/ 4160628 w 9739305"/>
                <a:gd name="connsiteY70" fmla="*/ 1633627 h 1775939"/>
                <a:gd name="connsiteX71" fmla="*/ 4104018 w 9739305"/>
                <a:gd name="connsiteY71" fmla="*/ 1639495 h 1775939"/>
                <a:gd name="connsiteX72" fmla="*/ 3948438 w 9739305"/>
                <a:gd name="connsiteY72" fmla="*/ 1665671 h 1775939"/>
                <a:gd name="connsiteX73" fmla="*/ 3919256 w 9739305"/>
                <a:gd name="connsiteY73" fmla="*/ 1662527 h 1775939"/>
                <a:gd name="connsiteX74" fmla="*/ 3754603 w 9739305"/>
                <a:gd name="connsiteY74" fmla="*/ 1666227 h 1775939"/>
                <a:gd name="connsiteX75" fmla="*/ 3718852 w 9739305"/>
                <a:gd name="connsiteY75" fmla="*/ 1668265 h 1775939"/>
                <a:gd name="connsiteX76" fmla="*/ 3621934 w 9739305"/>
                <a:gd name="connsiteY76" fmla="*/ 1654418 h 1775939"/>
                <a:gd name="connsiteX77" fmla="*/ 3475226 w 9739305"/>
                <a:gd name="connsiteY77" fmla="*/ 1690838 h 1775939"/>
                <a:gd name="connsiteX78" fmla="*/ 3338395 w 9739305"/>
                <a:gd name="connsiteY78" fmla="*/ 1734157 h 1775939"/>
                <a:gd name="connsiteX79" fmla="*/ 3321128 w 9739305"/>
                <a:gd name="connsiteY79" fmla="*/ 1739699 h 1775939"/>
                <a:gd name="connsiteX80" fmla="*/ 3271751 w 9739305"/>
                <a:gd name="connsiteY80" fmla="*/ 1750083 h 1775939"/>
                <a:gd name="connsiteX81" fmla="*/ 3210267 w 9739305"/>
                <a:gd name="connsiteY81" fmla="*/ 1755871 h 1775939"/>
                <a:gd name="connsiteX82" fmla="*/ 3132456 w 9739305"/>
                <a:gd name="connsiteY82" fmla="*/ 1766527 h 1775939"/>
                <a:gd name="connsiteX83" fmla="*/ 3069450 w 9739305"/>
                <a:gd name="connsiteY83" fmla="*/ 1760933 h 1775939"/>
                <a:gd name="connsiteX84" fmla="*/ 2981357 w 9739305"/>
                <a:gd name="connsiteY84" fmla="*/ 1752311 h 1775939"/>
                <a:gd name="connsiteX85" fmla="*/ 2898350 w 9739305"/>
                <a:gd name="connsiteY85" fmla="*/ 1744071 h 1775939"/>
                <a:gd name="connsiteX86" fmla="*/ 2872998 w 9739305"/>
                <a:gd name="connsiteY86" fmla="*/ 1759731 h 1775939"/>
                <a:gd name="connsiteX87" fmla="*/ 2833363 w 9739305"/>
                <a:gd name="connsiteY87" fmla="*/ 1774197 h 1775939"/>
                <a:gd name="connsiteX88" fmla="*/ 2787932 w 9739305"/>
                <a:gd name="connsiteY88" fmla="*/ 1761321 h 1775939"/>
                <a:gd name="connsiteX89" fmla="*/ 2681851 w 9739305"/>
                <a:gd name="connsiteY89" fmla="*/ 1735206 h 1775939"/>
                <a:gd name="connsiteX90" fmla="*/ 2615692 w 9739305"/>
                <a:gd name="connsiteY90" fmla="*/ 1736981 h 1775939"/>
                <a:gd name="connsiteX91" fmla="*/ 2471401 w 9739305"/>
                <a:gd name="connsiteY91" fmla="*/ 1730598 h 1775939"/>
                <a:gd name="connsiteX92" fmla="*/ 2376602 w 9739305"/>
                <a:gd name="connsiteY92" fmla="*/ 1716179 h 1775939"/>
                <a:gd name="connsiteX93" fmla="*/ 2308117 w 9739305"/>
                <a:gd name="connsiteY93" fmla="*/ 1697980 h 1775939"/>
                <a:gd name="connsiteX94" fmla="*/ 2210156 w 9739305"/>
                <a:gd name="connsiteY94" fmla="*/ 1674611 h 1775939"/>
                <a:gd name="connsiteX95" fmla="*/ 2112456 w 9739305"/>
                <a:gd name="connsiteY95" fmla="*/ 1664725 h 1775939"/>
                <a:gd name="connsiteX96" fmla="*/ 2041401 w 9739305"/>
                <a:gd name="connsiteY96" fmla="*/ 1649787 h 1775939"/>
                <a:gd name="connsiteX97" fmla="*/ 1955072 w 9739305"/>
                <a:gd name="connsiteY97" fmla="*/ 1641394 h 1775939"/>
                <a:gd name="connsiteX98" fmla="*/ 1883129 w 9739305"/>
                <a:gd name="connsiteY98" fmla="*/ 1644393 h 1775939"/>
                <a:gd name="connsiteX99" fmla="*/ 1770492 w 9739305"/>
                <a:gd name="connsiteY99" fmla="*/ 1652019 h 1775939"/>
                <a:gd name="connsiteX100" fmla="*/ 1630653 w 9739305"/>
                <a:gd name="connsiteY100" fmla="*/ 1620782 h 1775939"/>
                <a:gd name="connsiteX101" fmla="*/ 1574457 w 9739305"/>
                <a:gd name="connsiteY101" fmla="*/ 1615016 h 1775939"/>
                <a:gd name="connsiteX102" fmla="*/ 1521784 w 9739305"/>
                <a:gd name="connsiteY102" fmla="*/ 1613632 h 1775939"/>
                <a:gd name="connsiteX103" fmla="*/ 1409187 w 9739305"/>
                <a:gd name="connsiteY103" fmla="*/ 1593793 h 1775939"/>
                <a:gd name="connsiteX104" fmla="*/ 1363496 w 9739305"/>
                <a:gd name="connsiteY104" fmla="*/ 1587676 h 1775939"/>
                <a:gd name="connsiteX105" fmla="*/ 1300134 w 9739305"/>
                <a:gd name="connsiteY105" fmla="*/ 1590889 h 1775939"/>
                <a:gd name="connsiteX106" fmla="*/ 1184306 w 9739305"/>
                <a:gd name="connsiteY106" fmla="*/ 1584859 h 1775939"/>
                <a:gd name="connsiteX107" fmla="*/ 1067600 w 9739305"/>
                <a:gd name="connsiteY107" fmla="*/ 1556587 h 1775939"/>
                <a:gd name="connsiteX108" fmla="*/ 1018967 w 9739305"/>
                <a:gd name="connsiteY108" fmla="*/ 1562226 h 1775939"/>
                <a:gd name="connsiteX109" fmla="*/ 1001437 w 9739305"/>
                <a:gd name="connsiteY109" fmla="*/ 1562287 h 1775939"/>
                <a:gd name="connsiteX110" fmla="*/ 843282 w 9739305"/>
                <a:gd name="connsiteY110" fmla="*/ 1551235 h 1775939"/>
                <a:gd name="connsiteX111" fmla="*/ 827437 w 9739305"/>
                <a:gd name="connsiteY111" fmla="*/ 1549959 h 1775939"/>
                <a:gd name="connsiteX112" fmla="*/ 752774 w 9739305"/>
                <a:gd name="connsiteY112" fmla="*/ 1536924 h 1775939"/>
                <a:gd name="connsiteX113" fmla="*/ 566053 w 9739305"/>
                <a:gd name="connsiteY113" fmla="*/ 1535567 h 1775939"/>
                <a:gd name="connsiteX114" fmla="*/ 554525 w 9739305"/>
                <a:gd name="connsiteY114" fmla="*/ 1534867 h 1775939"/>
                <a:gd name="connsiteX115" fmla="*/ 492526 w 9739305"/>
                <a:gd name="connsiteY115" fmla="*/ 1546173 h 1775939"/>
                <a:gd name="connsiteX116" fmla="*/ 462187 w 9739305"/>
                <a:gd name="connsiteY116" fmla="*/ 1559407 h 1775939"/>
                <a:gd name="connsiteX117" fmla="*/ 414568 w 9739305"/>
                <a:gd name="connsiteY117" fmla="*/ 1573944 h 1775939"/>
                <a:gd name="connsiteX118" fmla="*/ 365802 w 9739305"/>
                <a:gd name="connsiteY118" fmla="*/ 1580845 h 1775939"/>
                <a:gd name="connsiteX119" fmla="*/ 282687 w 9739305"/>
                <a:gd name="connsiteY119" fmla="*/ 1566332 h 1775939"/>
                <a:gd name="connsiteX120" fmla="*/ 252662 w 9739305"/>
                <a:gd name="connsiteY120" fmla="*/ 1565897 h 1775939"/>
                <a:gd name="connsiteX121" fmla="*/ 185558 w 9739305"/>
                <a:gd name="connsiteY121" fmla="*/ 1560187 h 1775939"/>
                <a:gd name="connsiteX122" fmla="*/ 127273 w 9739305"/>
                <a:gd name="connsiteY122" fmla="*/ 1563624 h 1775939"/>
                <a:gd name="connsiteX123" fmla="*/ 81114 w 9739305"/>
                <a:gd name="connsiteY123" fmla="*/ 1580132 h 1775939"/>
                <a:gd name="connsiteX124" fmla="*/ 13214 w 9739305"/>
                <a:gd name="connsiteY124" fmla="*/ 1586229 h 1775939"/>
                <a:gd name="connsiteX125" fmla="*/ 0 w 9739305"/>
                <a:gd name="connsiteY125" fmla="*/ 1585408 h 1775939"/>
                <a:gd name="connsiteX126" fmla="*/ 0 w 9739305"/>
                <a:gd name="connsiteY126" fmla="*/ 1251083 h 1775939"/>
                <a:gd name="connsiteX127" fmla="*/ 4829 w 9739305"/>
                <a:gd name="connsiteY127" fmla="*/ 1250628 h 1775939"/>
                <a:gd name="connsiteX128" fmla="*/ 48555 w 9739305"/>
                <a:gd name="connsiteY128" fmla="*/ 1240203 h 1775939"/>
                <a:gd name="connsiteX129" fmla="*/ 72789 w 9739305"/>
                <a:gd name="connsiteY129" fmla="*/ 1233698 h 1775939"/>
                <a:gd name="connsiteX130" fmla="*/ 197847 w 9739305"/>
                <a:gd name="connsiteY130" fmla="*/ 1212918 h 1775939"/>
                <a:gd name="connsiteX131" fmla="*/ 253067 w 9739305"/>
                <a:gd name="connsiteY131" fmla="*/ 1194405 h 1775939"/>
                <a:gd name="connsiteX132" fmla="*/ 268116 w 9739305"/>
                <a:gd name="connsiteY132" fmla="*/ 1191325 h 1775939"/>
                <a:gd name="connsiteX133" fmla="*/ 351434 w 9739305"/>
                <a:gd name="connsiteY133" fmla="*/ 1193900 h 1775939"/>
                <a:gd name="connsiteX134" fmla="*/ 414867 w 9739305"/>
                <a:gd name="connsiteY134" fmla="*/ 1216423 h 1775939"/>
                <a:gd name="connsiteX135" fmla="*/ 427335 w 9739305"/>
                <a:gd name="connsiteY135" fmla="*/ 1224454 h 1775939"/>
                <a:gd name="connsiteX136" fmla="*/ 600582 w 9739305"/>
                <a:gd name="connsiteY136" fmla="*/ 1213120 h 1775939"/>
                <a:gd name="connsiteX137" fmla="*/ 627039 w 9739305"/>
                <a:gd name="connsiteY137" fmla="*/ 1208235 h 1775939"/>
                <a:gd name="connsiteX138" fmla="*/ 756446 w 9739305"/>
                <a:gd name="connsiteY138" fmla="*/ 1217062 h 1775939"/>
                <a:gd name="connsiteX139" fmla="*/ 794106 w 9739305"/>
                <a:gd name="connsiteY139" fmla="*/ 1218229 h 1775939"/>
                <a:gd name="connsiteX140" fmla="*/ 929268 w 9739305"/>
                <a:gd name="connsiteY140" fmla="*/ 1225211 h 1775939"/>
                <a:gd name="connsiteX141" fmla="*/ 947713 w 9739305"/>
                <a:gd name="connsiteY141" fmla="*/ 1211766 h 1775939"/>
                <a:gd name="connsiteX142" fmla="*/ 1001014 w 9739305"/>
                <a:gd name="connsiteY142" fmla="*/ 1177651 h 1775939"/>
                <a:gd name="connsiteX143" fmla="*/ 1107747 w 9739305"/>
                <a:gd name="connsiteY143" fmla="*/ 1144571 h 1775939"/>
                <a:gd name="connsiteX144" fmla="*/ 1137175 w 9739305"/>
                <a:gd name="connsiteY144" fmla="*/ 1144721 h 1775939"/>
                <a:gd name="connsiteX145" fmla="*/ 1213670 w 9739305"/>
                <a:gd name="connsiteY145" fmla="*/ 1187646 h 1775939"/>
                <a:gd name="connsiteX146" fmla="*/ 1250725 w 9739305"/>
                <a:gd name="connsiteY146" fmla="*/ 1204534 h 1775939"/>
                <a:gd name="connsiteX147" fmla="*/ 1355013 w 9739305"/>
                <a:gd name="connsiteY147" fmla="*/ 1233876 h 1775939"/>
                <a:gd name="connsiteX148" fmla="*/ 1363867 w 9739305"/>
                <a:gd name="connsiteY148" fmla="*/ 1239727 h 1775939"/>
                <a:gd name="connsiteX149" fmla="*/ 1443262 w 9739305"/>
                <a:gd name="connsiteY149" fmla="*/ 1310445 h 1775939"/>
                <a:gd name="connsiteX150" fmla="*/ 1460979 w 9739305"/>
                <a:gd name="connsiteY150" fmla="*/ 1322303 h 1775939"/>
                <a:gd name="connsiteX151" fmla="*/ 1482536 w 9739305"/>
                <a:gd name="connsiteY151" fmla="*/ 1341039 h 1775939"/>
                <a:gd name="connsiteX152" fmla="*/ 1548717 w 9739305"/>
                <a:gd name="connsiteY152" fmla="*/ 1376141 h 1775939"/>
                <a:gd name="connsiteX153" fmla="*/ 1629003 w 9739305"/>
                <a:gd name="connsiteY153" fmla="*/ 1384512 h 1775939"/>
                <a:gd name="connsiteX154" fmla="*/ 1726123 w 9739305"/>
                <a:gd name="connsiteY154" fmla="*/ 1398505 h 1775939"/>
                <a:gd name="connsiteX155" fmla="*/ 1766964 w 9739305"/>
                <a:gd name="connsiteY155" fmla="*/ 1409092 h 1775939"/>
                <a:gd name="connsiteX156" fmla="*/ 1875994 w 9739305"/>
                <a:gd name="connsiteY156" fmla="*/ 1427691 h 1775939"/>
                <a:gd name="connsiteX157" fmla="*/ 1953935 w 9739305"/>
                <a:gd name="connsiteY157" fmla="*/ 1444021 h 1775939"/>
                <a:gd name="connsiteX158" fmla="*/ 2065495 w 9739305"/>
                <a:gd name="connsiteY158" fmla="*/ 1450414 h 1775939"/>
                <a:gd name="connsiteX159" fmla="*/ 2119362 w 9739305"/>
                <a:gd name="connsiteY159" fmla="*/ 1448287 h 1775939"/>
                <a:gd name="connsiteX160" fmla="*/ 2221201 w 9739305"/>
                <a:gd name="connsiteY160" fmla="*/ 1503642 h 1775939"/>
                <a:gd name="connsiteX161" fmla="*/ 2302040 w 9739305"/>
                <a:gd name="connsiteY161" fmla="*/ 1539608 h 1775939"/>
                <a:gd name="connsiteX162" fmla="*/ 2384113 w 9739305"/>
                <a:gd name="connsiteY162" fmla="*/ 1516348 h 1775939"/>
                <a:gd name="connsiteX163" fmla="*/ 2405786 w 9739305"/>
                <a:gd name="connsiteY163" fmla="*/ 1497098 h 1775939"/>
                <a:gd name="connsiteX164" fmla="*/ 2541024 w 9739305"/>
                <a:gd name="connsiteY164" fmla="*/ 1473316 h 1775939"/>
                <a:gd name="connsiteX165" fmla="*/ 2735378 w 9739305"/>
                <a:gd name="connsiteY165" fmla="*/ 1463319 h 1775939"/>
                <a:gd name="connsiteX166" fmla="*/ 3056752 w 9739305"/>
                <a:gd name="connsiteY166" fmla="*/ 1408590 h 1775939"/>
                <a:gd name="connsiteX167" fmla="*/ 3112247 w 9739305"/>
                <a:gd name="connsiteY167" fmla="*/ 1387711 h 1775939"/>
                <a:gd name="connsiteX168" fmla="*/ 3175396 w 9739305"/>
                <a:gd name="connsiteY168" fmla="*/ 1380116 h 1775939"/>
                <a:gd name="connsiteX169" fmla="*/ 3200231 w 9739305"/>
                <a:gd name="connsiteY169" fmla="*/ 1390061 h 1775939"/>
                <a:gd name="connsiteX170" fmla="*/ 3307359 w 9739305"/>
                <a:gd name="connsiteY170" fmla="*/ 1401532 h 1775939"/>
                <a:gd name="connsiteX171" fmla="*/ 3327591 w 9739305"/>
                <a:gd name="connsiteY171" fmla="*/ 1400871 h 1775939"/>
                <a:gd name="connsiteX172" fmla="*/ 3396452 w 9739305"/>
                <a:gd name="connsiteY172" fmla="*/ 1390488 h 1775939"/>
                <a:gd name="connsiteX173" fmla="*/ 3460402 w 9739305"/>
                <a:gd name="connsiteY173" fmla="*/ 1383325 h 1775939"/>
                <a:gd name="connsiteX174" fmla="*/ 3622771 w 9739305"/>
                <a:gd name="connsiteY174" fmla="*/ 1388838 h 1775939"/>
                <a:gd name="connsiteX175" fmla="*/ 3746637 w 9739305"/>
                <a:gd name="connsiteY175" fmla="*/ 1379728 h 1775939"/>
                <a:gd name="connsiteX176" fmla="*/ 3803936 w 9739305"/>
                <a:gd name="connsiteY176" fmla="*/ 1380104 h 1775939"/>
                <a:gd name="connsiteX177" fmla="*/ 3836429 w 9739305"/>
                <a:gd name="connsiteY177" fmla="*/ 1383246 h 1775939"/>
                <a:gd name="connsiteX178" fmla="*/ 3911096 w 9739305"/>
                <a:gd name="connsiteY178" fmla="*/ 1412447 h 1775939"/>
                <a:gd name="connsiteX179" fmla="*/ 3951494 w 9739305"/>
                <a:gd name="connsiteY179" fmla="*/ 1417876 h 1775939"/>
                <a:gd name="connsiteX180" fmla="*/ 4071982 w 9739305"/>
                <a:gd name="connsiteY180" fmla="*/ 1411440 h 1775939"/>
                <a:gd name="connsiteX181" fmla="*/ 4250380 w 9739305"/>
                <a:gd name="connsiteY181" fmla="*/ 1353404 h 1775939"/>
                <a:gd name="connsiteX182" fmla="*/ 4268920 w 9739305"/>
                <a:gd name="connsiteY182" fmla="*/ 1345917 h 1775939"/>
                <a:gd name="connsiteX183" fmla="*/ 4360470 w 9739305"/>
                <a:gd name="connsiteY183" fmla="*/ 1333343 h 1775939"/>
                <a:gd name="connsiteX184" fmla="*/ 4423403 w 9739305"/>
                <a:gd name="connsiteY184" fmla="*/ 1341452 h 1775939"/>
                <a:gd name="connsiteX185" fmla="*/ 4509460 w 9739305"/>
                <a:gd name="connsiteY185" fmla="*/ 1360374 h 1775939"/>
                <a:gd name="connsiteX186" fmla="*/ 4586780 w 9739305"/>
                <a:gd name="connsiteY186" fmla="*/ 1375951 h 1775939"/>
                <a:gd name="connsiteX187" fmla="*/ 4643424 w 9739305"/>
                <a:gd name="connsiteY187" fmla="*/ 1395033 h 1775939"/>
                <a:gd name="connsiteX188" fmla="*/ 4771320 w 9739305"/>
                <a:gd name="connsiteY188" fmla="*/ 1404876 h 1775939"/>
                <a:gd name="connsiteX189" fmla="*/ 4784667 w 9739305"/>
                <a:gd name="connsiteY189" fmla="*/ 1406901 h 1775939"/>
                <a:gd name="connsiteX190" fmla="*/ 4879368 w 9739305"/>
                <a:gd name="connsiteY190" fmla="*/ 1382875 h 1775939"/>
                <a:gd name="connsiteX191" fmla="*/ 4993296 w 9739305"/>
                <a:gd name="connsiteY191" fmla="*/ 1357609 h 1775939"/>
                <a:gd name="connsiteX192" fmla="*/ 5034636 w 9739305"/>
                <a:gd name="connsiteY192" fmla="*/ 1362363 h 1775939"/>
                <a:gd name="connsiteX193" fmla="*/ 5091273 w 9739305"/>
                <a:gd name="connsiteY193" fmla="*/ 1369207 h 1775939"/>
                <a:gd name="connsiteX194" fmla="*/ 5143127 w 9739305"/>
                <a:gd name="connsiteY194" fmla="*/ 1361686 h 1775939"/>
                <a:gd name="connsiteX195" fmla="*/ 5174789 w 9739305"/>
                <a:gd name="connsiteY195" fmla="*/ 1359688 h 1775939"/>
                <a:gd name="connsiteX196" fmla="*/ 5322233 w 9739305"/>
                <a:gd name="connsiteY196" fmla="*/ 1411274 h 1775939"/>
                <a:gd name="connsiteX197" fmla="*/ 5359206 w 9739305"/>
                <a:gd name="connsiteY197" fmla="*/ 1414357 h 1775939"/>
                <a:gd name="connsiteX198" fmla="*/ 5380352 w 9739305"/>
                <a:gd name="connsiteY198" fmla="*/ 1420558 h 1775939"/>
                <a:gd name="connsiteX199" fmla="*/ 5509233 w 9739305"/>
                <a:gd name="connsiteY199" fmla="*/ 1487165 h 1775939"/>
                <a:gd name="connsiteX200" fmla="*/ 5563203 w 9739305"/>
                <a:gd name="connsiteY200" fmla="*/ 1499314 h 1775939"/>
                <a:gd name="connsiteX201" fmla="*/ 5621569 w 9739305"/>
                <a:gd name="connsiteY201" fmla="*/ 1493518 h 1775939"/>
                <a:gd name="connsiteX202" fmla="*/ 5655136 w 9739305"/>
                <a:gd name="connsiteY202" fmla="*/ 1486565 h 1775939"/>
                <a:gd name="connsiteX203" fmla="*/ 5736883 w 9739305"/>
                <a:gd name="connsiteY203" fmla="*/ 1436327 h 1775939"/>
                <a:gd name="connsiteX204" fmla="*/ 5784777 w 9739305"/>
                <a:gd name="connsiteY204" fmla="*/ 1435588 h 1775939"/>
                <a:gd name="connsiteX205" fmla="*/ 5860952 w 9739305"/>
                <a:gd name="connsiteY205" fmla="*/ 1463773 h 1775939"/>
                <a:gd name="connsiteX206" fmla="*/ 5997123 w 9739305"/>
                <a:gd name="connsiteY206" fmla="*/ 1471491 h 1775939"/>
                <a:gd name="connsiteX207" fmla="*/ 6063793 w 9739305"/>
                <a:gd name="connsiteY207" fmla="*/ 1423706 h 1775939"/>
                <a:gd name="connsiteX208" fmla="*/ 6097303 w 9739305"/>
                <a:gd name="connsiteY208" fmla="*/ 1379247 h 1775939"/>
                <a:gd name="connsiteX209" fmla="*/ 6197741 w 9739305"/>
                <a:gd name="connsiteY209" fmla="*/ 1324656 h 1775939"/>
                <a:gd name="connsiteX210" fmla="*/ 6223125 w 9739305"/>
                <a:gd name="connsiteY210" fmla="*/ 1341950 h 1775939"/>
                <a:gd name="connsiteX211" fmla="*/ 6298923 w 9739305"/>
                <a:gd name="connsiteY211" fmla="*/ 1346144 h 1775939"/>
                <a:gd name="connsiteX212" fmla="*/ 6380532 w 9739305"/>
                <a:gd name="connsiteY212" fmla="*/ 1341582 h 1775939"/>
                <a:gd name="connsiteX213" fmla="*/ 6523222 w 9739305"/>
                <a:gd name="connsiteY213" fmla="*/ 1343021 h 1775939"/>
                <a:gd name="connsiteX214" fmla="*/ 6615600 w 9739305"/>
                <a:gd name="connsiteY214" fmla="*/ 1291015 h 1775939"/>
                <a:gd name="connsiteX215" fmla="*/ 6650812 w 9739305"/>
                <a:gd name="connsiteY215" fmla="*/ 1269700 h 1775939"/>
                <a:gd name="connsiteX216" fmla="*/ 6684030 w 9739305"/>
                <a:gd name="connsiteY216" fmla="*/ 1255543 h 1775939"/>
                <a:gd name="connsiteX217" fmla="*/ 6722764 w 9739305"/>
                <a:gd name="connsiteY217" fmla="*/ 1246615 h 1775939"/>
                <a:gd name="connsiteX218" fmla="*/ 6815757 w 9739305"/>
                <a:gd name="connsiteY218" fmla="*/ 1215451 h 1775939"/>
                <a:gd name="connsiteX219" fmla="*/ 6866200 w 9739305"/>
                <a:gd name="connsiteY219" fmla="*/ 1186810 h 1775939"/>
                <a:gd name="connsiteX220" fmla="*/ 6981228 w 9739305"/>
                <a:gd name="connsiteY220" fmla="*/ 1155999 h 1775939"/>
                <a:gd name="connsiteX221" fmla="*/ 7059255 w 9739305"/>
                <a:gd name="connsiteY221" fmla="*/ 1129638 h 1775939"/>
                <a:gd name="connsiteX222" fmla="*/ 7140774 w 9739305"/>
                <a:gd name="connsiteY222" fmla="*/ 1086787 h 1775939"/>
                <a:gd name="connsiteX223" fmla="*/ 7152150 w 9739305"/>
                <a:gd name="connsiteY223" fmla="*/ 1080276 h 1775939"/>
                <a:gd name="connsiteX224" fmla="*/ 7178911 w 9739305"/>
                <a:gd name="connsiteY224" fmla="*/ 1053404 h 1775939"/>
                <a:gd name="connsiteX225" fmla="*/ 7215302 w 9739305"/>
                <a:gd name="connsiteY225" fmla="*/ 963609 h 1775939"/>
                <a:gd name="connsiteX226" fmla="*/ 7226104 w 9739305"/>
                <a:gd name="connsiteY226" fmla="*/ 945196 h 1775939"/>
                <a:gd name="connsiteX227" fmla="*/ 7329145 w 9739305"/>
                <a:gd name="connsiteY227" fmla="*/ 879964 h 1775939"/>
                <a:gd name="connsiteX228" fmla="*/ 7368683 w 9739305"/>
                <a:gd name="connsiteY228" fmla="*/ 883708 h 1775939"/>
                <a:gd name="connsiteX229" fmla="*/ 7412980 w 9739305"/>
                <a:gd name="connsiteY229" fmla="*/ 901348 h 1775939"/>
                <a:gd name="connsiteX230" fmla="*/ 7508285 w 9739305"/>
                <a:gd name="connsiteY230" fmla="*/ 901932 h 1775939"/>
                <a:gd name="connsiteX231" fmla="*/ 7543367 w 9739305"/>
                <a:gd name="connsiteY231" fmla="*/ 890040 h 1775939"/>
                <a:gd name="connsiteX232" fmla="*/ 7604247 w 9739305"/>
                <a:gd name="connsiteY232" fmla="*/ 859640 h 1775939"/>
                <a:gd name="connsiteX233" fmla="*/ 7650214 w 9739305"/>
                <a:gd name="connsiteY233" fmla="*/ 814893 h 1775939"/>
                <a:gd name="connsiteX234" fmla="*/ 7716618 w 9739305"/>
                <a:gd name="connsiteY234" fmla="*/ 741384 h 1775939"/>
                <a:gd name="connsiteX235" fmla="*/ 7849257 w 9739305"/>
                <a:gd name="connsiteY235" fmla="*/ 708153 h 1775939"/>
                <a:gd name="connsiteX236" fmla="*/ 7900340 w 9739305"/>
                <a:gd name="connsiteY236" fmla="*/ 696745 h 1775939"/>
                <a:gd name="connsiteX237" fmla="*/ 8085922 w 9739305"/>
                <a:gd name="connsiteY237" fmla="*/ 650290 h 1775939"/>
                <a:gd name="connsiteX238" fmla="*/ 8102187 w 9739305"/>
                <a:gd name="connsiteY238" fmla="*/ 648251 h 1775939"/>
                <a:gd name="connsiteX239" fmla="*/ 8229960 w 9739305"/>
                <a:gd name="connsiteY239" fmla="*/ 598934 h 1775939"/>
                <a:gd name="connsiteX240" fmla="*/ 8260743 w 9739305"/>
                <a:gd name="connsiteY240" fmla="*/ 586776 h 1775939"/>
                <a:gd name="connsiteX241" fmla="*/ 8297724 w 9739305"/>
                <a:gd name="connsiteY241" fmla="*/ 557687 h 1775939"/>
                <a:gd name="connsiteX242" fmla="*/ 8329397 w 9739305"/>
                <a:gd name="connsiteY242" fmla="*/ 479103 h 1775939"/>
                <a:gd name="connsiteX243" fmla="*/ 8369109 w 9739305"/>
                <a:gd name="connsiteY243" fmla="*/ 442035 h 1775939"/>
                <a:gd name="connsiteX244" fmla="*/ 8398212 w 9739305"/>
                <a:gd name="connsiteY244" fmla="*/ 419288 h 1775939"/>
                <a:gd name="connsiteX245" fmla="*/ 8423091 w 9739305"/>
                <a:gd name="connsiteY245" fmla="*/ 385761 h 1775939"/>
                <a:gd name="connsiteX246" fmla="*/ 8445807 w 9739305"/>
                <a:gd name="connsiteY246" fmla="*/ 307296 h 1775939"/>
                <a:gd name="connsiteX247" fmla="*/ 8483136 w 9739305"/>
                <a:gd name="connsiteY247" fmla="*/ 236912 h 1775939"/>
                <a:gd name="connsiteX248" fmla="*/ 8554397 w 9739305"/>
                <a:gd name="connsiteY248" fmla="*/ 195498 h 1775939"/>
                <a:gd name="connsiteX249" fmla="*/ 8598729 w 9739305"/>
                <a:gd name="connsiteY249" fmla="*/ 173430 h 1775939"/>
                <a:gd name="connsiteX250" fmla="*/ 8779113 w 9739305"/>
                <a:gd name="connsiteY250" fmla="*/ 184822 h 1775939"/>
                <a:gd name="connsiteX251" fmla="*/ 8902517 w 9739305"/>
                <a:gd name="connsiteY251" fmla="*/ 198490 h 1775939"/>
                <a:gd name="connsiteX252" fmla="*/ 8942393 w 9739305"/>
                <a:gd name="connsiteY252" fmla="*/ 189035 h 1775939"/>
                <a:gd name="connsiteX253" fmla="*/ 9053027 w 9739305"/>
                <a:gd name="connsiteY253" fmla="*/ 119670 h 1775939"/>
                <a:gd name="connsiteX254" fmla="*/ 9164008 w 9739305"/>
                <a:gd name="connsiteY254" fmla="*/ 85758 h 1775939"/>
                <a:gd name="connsiteX255" fmla="*/ 9248172 w 9739305"/>
                <a:gd name="connsiteY255" fmla="*/ 73540 h 1775939"/>
                <a:gd name="connsiteX256" fmla="*/ 9320568 w 9739305"/>
                <a:gd name="connsiteY256" fmla="*/ 63772 h 1775939"/>
                <a:gd name="connsiteX257" fmla="*/ 9407003 w 9739305"/>
                <a:gd name="connsiteY257" fmla="*/ 42029 h 1775939"/>
                <a:gd name="connsiteX258" fmla="*/ 9455456 w 9739305"/>
                <a:gd name="connsiteY258" fmla="*/ 20546 h 1775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</a:cxnLst>
              <a:rect l="l" t="t" r="r" b="b"/>
              <a:pathLst>
                <a:path w="9739305" h="1775939">
                  <a:moveTo>
                    <a:pt x="9506323" y="0"/>
                  </a:moveTo>
                  <a:lnTo>
                    <a:pt x="9739305" y="0"/>
                  </a:lnTo>
                  <a:lnTo>
                    <a:pt x="9721016" y="12453"/>
                  </a:lnTo>
                  <a:cubicBezTo>
                    <a:pt x="9690045" y="40939"/>
                    <a:pt x="9658859" y="68964"/>
                    <a:pt x="9619776" y="90780"/>
                  </a:cubicBezTo>
                  <a:cubicBezTo>
                    <a:pt x="9581267" y="112410"/>
                    <a:pt x="9545008" y="136288"/>
                    <a:pt x="9506710" y="158222"/>
                  </a:cubicBezTo>
                  <a:cubicBezTo>
                    <a:pt x="9469164" y="179649"/>
                    <a:pt x="9435404" y="202776"/>
                    <a:pt x="9417057" y="238502"/>
                  </a:cubicBezTo>
                  <a:cubicBezTo>
                    <a:pt x="9408857" y="254276"/>
                    <a:pt x="9397029" y="271640"/>
                    <a:pt x="9380548" y="281379"/>
                  </a:cubicBezTo>
                  <a:cubicBezTo>
                    <a:pt x="9357055" y="295224"/>
                    <a:pt x="9326757" y="301236"/>
                    <a:pt x="9301035" y="313304"/>
                  </a:cubicBezTo>
                  <a:cubicBezTo>
                    <a:pt x="9270739" y="327477"/>
                    <a:pt x="9235503" y="340162"/>
                    <a:pt x="9215480" y="361372"/>
                  </a:cubicBezTo>
                  <a:cubicBezTo>
                    <a:pt x="9197689" y="380278"/>
                    <a:pt x="9179513" y="395277"/>
                    <a:pt x="9155376" y="407897"/>
                  </a:cubicBezTo>
                  <a:cubicBezTo>
                    <a:pt x="9138462" y="416717"/>
                    <a:pt x="9126335" y="431897"/>
                    <a:pt x="9108770" y="439335"/>
                  </a:cubicBezTo>
                  <a:cubicBezTo>
                    <a:pt x="9085671" y="449237"/>
                    <a:pt x="9062288" y="457270"/>
                    <a:pt x="9042339" y="471886"/>
                  </a:cubicBezTo>
                  <a:cubicBezTo>
                    <a:pt x="9021638" y="487007"/>
                    <a:pt x="8997876" y="499296"/>
                    <a:pt x="8976155" y="513526"/>
                  </a:cubicBezTo>
                  <a:cubicBezTo>
                    <a:pt x="8964637" y="521143"/>
                    <a:pt x="8955362" y="530850"/>
                    <a:pt x="8944250" y="538762"/>
                  </a:cubicBezTo>
                  <a:cubicBezTo>
                    <a:pt x="8923906" y="553238"/>
                    <a:pt x="8903158" y="567422"/>
                    <a:pt x="8882191" y="581144"/>
                  </a:cubicBezTo>
                  <a:cubicBezTo>
                    <a:pt x="8861228" y="594868"/>
                    <a:pt x="8841332" y="610579"/>
                    <a:pt x="8818061" y="620960"/>
                  </a:cubicBezTo>
                  <a:cubicBezTo>
                    <a:pt x="8778386" y="638567"/>
                    <a:pt x="8734713" y="650088"/>
                    <a:pt x="8696263" y="668892"/>
                  </a:cubicBezTo>
                  <a:cubicBezTo>
                    <a:pt x="8657243" y="688034"/>
                    <a:pt x="8620769" y="711451"/>
                    <a:pt x="8586493" y="736016"/>
                  </a:cubicBezTo>
                  <a:cubicBezTo>
                    <a:pt x="8559370" y="755372"/>
                    <a:pt x="8533990" y="774487"/>
                    <a:pt x="8499250" y="785420"/>
                  </a:cubicBezTo>
                  <a:cubicBezTo>
                    <a:pt x="8479867" y="791534"/>
                    <a:pt x="8459807" y="803801"/>
                    <a:pt x="8448581" y="817525"/>
                  </a:cubicBezTo>
                  <a:cubicBezTo>
                    <a:pt x="8424305" y="847414"/>
                    <a:pt x="8392427" y="869197"/>
                    <a:pt x="8356131" y="888209"/>
                  </a:cubicBezTo>
                  <a:cubicBezTo>
                    <a:pt x="8307679" y="913772"/>
                    <a:pt x="8259834" y="939776"/>
                    <a:pt x="8211166" y="964878"/>
                  </a:cubicBezTo>
                  <a:cubicBezTo>
                    <a:pt x="8182465" y="979759"/>
                    <a:pt x="8153995" y="995412"/>
                    <a:pt x="8123367" y="1006776"/>
                  </a:cubicBezTo>
                  <a:cubicBezTo>
                    <a:pt x="8060787" y="1030195"/>
                    <a:pt x="7996505" y="1050714"/>
                    <a:pt x="7933271" y="1072752"/>
                  </a:cubicBezTo>
                  <a:cubicBezTo>
                    <a:pt x="7912572" y="1079870"/>
                    <a:pt x="7893169" y="1089594"/>
                    <a:pt x="7872042" y="1095949"/>
                  </a:cubicBezTo>
                  <a:cubicBezTo>
                    <a:pt x="7849189" y="1102856"/>
                    <a:pt x="7824394" y="1105779"/>
                    <a:pt x="7801540" y="1112687"/>
                  </a:cubicBezTo>
                  <a:cubicBezTo>
                    <a:pt x="7763512" y="1124093"/>
                    <a:pt x="7726779" y="1138106"/>
                    <a:pt x="7688760" y="1149668"/>
                  </a:cubicBezTo>
                  <a:cubicBezTo>
                    <a:pt x="7615403" y="1171881"/>
                    <a:pt x="7541813" y="1193320"/>
                    <a:pt x="7468219" y="1214601"/>
                  </a:cubicBezTo>
                  <a:cubicBezTo>
                    <a:pt x="7452461" y="1219127"/>
                    <a:pt x="7435183" y="1220431"/>
                    <a:pt x="7419634" y="1225261"/>
                  </a:cubicBezTo>
                  <a:cubicBezTo>
                    <a:pt x="7378370" y="1238236"/>
                    <a:pt x="7337343" y="1252140"/>
                    <a:pt x="7296522" y="1266193"/>
                  </a:cubicBezTo>
                  <a:cubicBezTo>
                    <a:pt x="7271802" y="1274761"/>
                    <a:pt x="7247746" y="1285023"/>
                    <a:pt x="7222817" y="1293286"/>
                  </a:cubicBezTo>
                  <a:cubicBezTo>
                    <a:pt x="7202872" y="1299897"/>
                    <a:pt x="7182284" y="1305284"/>
                    <a:pt x="7161457" y="1309742"/>
                  </a:cubicBezTo>
                  <a:cubicBezTo>
                    <a:pt x="7143523" y="1313589"/>
                    <a:pt x="7124653" y="1314184"/>
                    <a:pt x="7106944" y="1318647"/>
                  </a:cubicBezTo>
                  <a:cubicBezTo>
                    <a:pt x="7059008" y="1330687"/>
                    <a:pt x="7011720" y="1343954"/>
                    <a:pt x="6964204" y="1356601"/>
                  </a:cubicBezTo>
                  <a:cubicBezTo>
                    <a:pt x="6945158" y="1361601"/>
                    <a:pt x="6925667" y="1365522"/>
                    <a:pt x="6907255" y="1371589"/>
                  </a:cubicBezTo>
                  <a:cubicBezTo>
                    <a:pt x="6857955" y="1387619"/>
                    <a:pt x="6809525" y="1405490"/>
                    <a:pt x="6759991" y="1420747"/>
                  </a:cubicBezTo>
                  <a:cubicBezTo>
                    <a:pt x="6718908" y="1433400"/>
                    <a:pt x="6676513" y="1443133"/>
                    <a:pt x="6634783" y="1454562"/>
                  </a:cubicBezTo>
                  <a:cubicBezTo>
                    <a:pt x="6617097" y="1459495"/>
                    <a:pt x="6600269" y="1466113"/>
                    <a:pt x="6582555" y="1470418"/>
                  </a:cubicBezTo>
                  <a:cubicBezTo>
                    <a:pt x="6542888" y="1480178"/>
                    <a:pt x="6502579" y="1488712"/>
                    <a:pt x="6462719" y="1498482"/>
                  </a:cubicBezTo>
                  <a:cubicBezTo>
                    <a:pt x="6440000" y="1504127"/>
                    <a:pt x="6418233" y="1513338"/>
                    <a:pt x="6395050" y="1517437"/>
                  </a:cubicBezTo>
                  <a:cubicBezTo>
                    <a:pt x="6339992" y="1527154"/>
                    <a:pt x="6284444" y="1534853"/>
                    <a:pt x="6228927" y="1543179"/>
                  </a:cubicBezTo>
                  <a:cubicBezTo>
                    <a:pt x="6171671" y="1551745"/>
                    <a:pt x="6114621" y="1560617"/>
                    <a:pt x="6057331" y="1568558"/>
                  </a:cubicBezTo>
                  <a:cubicBezTo>
                    <a:pt x="6025969" y="1572738"/>
                    <a:pt x="5994307" y="1574734"/>
                    <a:pt x="5962939" y="1578758"/>
                  </a:cubicBezTo>
                  <a:cubicBezTo>
                    <a:pt x="5935441" y="1582281"/>
                    <a:pt x="5908230" y="1587673"/>
                    <a:pt x="5880756" y="1591666"/>
                  </a:cubicBezTo>
                  <a:cubicBezTo>
                    <a:pt x="5856953" y="1595010"/>
                    <a:pt x="5832910" y="1597425"/>
                    <a:pt x="5809105" y="1600770"/>
                  </a:cubicBezTo>
                  <a:cubicBezTo>
                    <a:pt x="5770986" y="1606216"/>
                    <a:pt x="5733083" y="1612124"/>
                    <a:pt x="5695165" y="1617719"/>
                  </a:cubicBezTo>
                  <a:cubicBezTo>
                    <a:pt x="5679295" y="1619896"/>
                    <a:pt x="5662765" y="1624616"/>
                    <a:pt x="5647685" y="1622990"/>
                  </a:cubicBezTo>
                  <a:cubicBezTo>
                    <a:pt x="5609687" y="1618857"/>
                    <a:pt x="5572641" y="1622370"/>
                    <a:pt x="5535323" y="1628248"/>
                  </a:cubicBezTo>
                  <a:cubicBezTo>
                    <a:pt x="5522562" y="1630278"/>
                    <a:pt x="5508745" y="1630629"/>
                    <a:pt x="5496177" y="1628567"/>
                  </a:cubicBezTo>
                  <a:cubicBezTo>
                    <a:pt x="5470455" y="1624470"/>
                    <a:pt x="5445407" y="1618145"/>
                    <a:pt x="5420013" y="1612778"/>
                  </a:cubicBezTo>
                  <a:cubicBezTo>
                    <a:pt x="5417253" y="1612127"/>
                    <a:pt x="5413941" y="1612129"/>
                    <a:pt x="5411005" y="1611800"/>
                  </a:cubicBezTo>
                  <a:cubicBezTo>
                    <a:pt x="5394351" y="1609934"/>
                    <a:pt x="5377898" y="1608060"/>
                    <a:pt x="5361259" y="1606507"/>
                  </a:cubicBezTo>
                  <a:cubicBezTo>
                    <a:pt x="5352259" y="1605686"/>
                    <a:pt x="5343116" y="1605970"/>
                    <a:pt x="5334120" y="1605305"/>
                  </a:cubicBezTo>
                  <a:cubicBezTo>
                    <a:pt x="5299308" y="1602589"/>
                    <a:pt x="5261564" y="1611785"/>
                    <a:pt x="5230715" y="1594283"/>
                  </a:cubicBezTo>
                  <a:cubicBezTo>
                    <a:pt x="5210688" y="1583006"/>
                    <a:pt x="5191969" y="1586734"/>
                    <a:pt x="5171263" y="1589616"/>
                  </a:cubicBezTo>
                  <a:cubicBezTo>
                    <a:pt x="5155583" y="1591784"/>
                    <a:pt x="5139427" y="1592091"/>
                    <a:pt x="5123496" y="1593018"/>
                  </a:cubicBezTo>
                  <a:cubicBezTo>
                    <a:pt x="5095527" y="1594836"/>
                    <a:pt x="5067543" y="1596342"/>
                    <a:pt x="5039590" y="1598474"/>
                  </a:cubicBezTo>
                  <a:cubicBezTo>
                    <a:pt x="5030662" y="1599218"/>
                    <a:pt x="5021716" y="1603574"/>
                    <a:pt x="5012937" y="1603369"/>
                  </a:cubicBezTo>
                  <a:cubicBezTo>
                    <a:pt x="4972362" y="1602343"/>
                    <a:pt x="4931703" y="1599594"/>
                    <a:pt x="4891143" y="1598882"/>
                  </a:cubicBezTo>
                  <a:cubicBezTo>
                    <a:pt x="4868132" y="1598423"/>
                    <a:pt x="4844753" y="1602530"/>
                    <a:pt x="4821905" y="1601436"/>
                  </a:cubicBezTo>
                  <a:cubicBezTo>
                    <a:pt x="4795544" y="1600196"/>
                    <a:pt x="4769576" y="1595013"/>
                    <a:pt x="4743339" y="1592353"/>
                  </a:cubicBezTo>
                  <a:cubicBezTo>
                    <a:pt x="4736095" y="1591605"/>
                    <a:pt x="4728193" y="1593398"/>
                    <a:pt x="4720626" y="1594076"/>
                  </a:cubicBezTo>
                  <a:cubicBezTo>
                    <a:pt x="4712089" y="1594803"/>
                    <a:pt x="4703760" y="1595832"/>
                    <a:pt x="4695215" y="1596400"/>
                  </a:cubicBezTo>
                  <a:cubicBezTo>
                    <a:pt x="4669182" y="1597969"/>
                    <a:pt x="4643112" y="1598756"/>
                    <a:pt x="4617116" y="1601107"/>
                  </a:cubicBezTo>
                  <a:cubicBezTo>
                    <a:pt x="4601208" y="1602502"/>
                    <a:pt x="4584802" y="1609727"/>
                    <a:pt x="4569913" y="1608091"/>
                  </a:cubicBezTo>
                  <a:cubicBezTo>
                    <a:pt x="4539567" y="1605002"/>
                    <a:pt x="4509928" y="1616632"/>
                    <a:pt x="4479392" y="1609630"/>
                  </a:cubicBezTo>
                  <a:cubicBezTo>
                    <a:pt x="4469938" y="1607574"/>
                    <a:pt x="4457412" y="1614456"/>
                    <a:pt x="4446151" y="1615312"/>
                  </a:cubicBezTo>
                  <a:cubicBezTo>
                    <a:pt x="4418004" y="1617453"/>
                    <a:pt x="4389812" y="1618656"/>
                    <a:pt x="4361619" y="1619859"/>
                  </a:cubicBezTo>
                  <a:cubicBezTo>
                    <a:pt x="4336341" y="1620921"/>
                    <a:pt x="4310204" y="1624377"/>
                    <a:pt x="4285695" y="1621164"/>
                  </a:cubicBezTo>
                  <a:cubicBezTo>
                    <a:pt x="4260004" y="1617695"/>
                    <a:pt x="4237099" y="1619427"/>
                    <a:pt x="4212667" y="1625940"/>
                  </a:cubicBezTo>
                  <a:cubicBezTo>
                    <a:pt x="4195929" y="1630357"/>
                    <a:pt x="4178068" y="1631689"/>
                    <a:pt x="4160628" y="1633627"/>
                  </a:cubicBezTo>
                  <a:cubicBezTo>
                    <a:pt x="4141833" y="1635789"/>
                    <a:pt x="4120875" y="1633504"/>
                    <a:pt x="4104018" y="1639495"/>
                  </a:cubicBezTo>
                  <a:cubicBezTo>
                    <a:pt x="4053828" y="1657296"/>
                    <a:pt x="4001698" y="1663104"/>
                    <a:pt x="3948438" y="1665671"/>
                  </a:cubicBezTo>
                  <a:cubicBezTo>
                    <a:pt x="3938718" y="1666140"/>
                    <a:pt x="3928697" y="1664427"/>
                    <a:pt x="3919256" y="1662527"/>
                  </a:cubicBezTo>
                  <a:cubicBezTo>
                    <a:pt x="3864147" y="1651058"/>
                    <a:pt x="3809587" y="1654944"/>
                    <a:pt x="3754603" y="1666227"/>
                  </a:cubicBezTo>
                  <a:cubicBezTo>
                    <a:pt x="3743223" y="1668658"/>
                    <a:pt x="3730411" y="1669591"/>
                    <a:pt x="3718852" y="1668265"/>
                  </a:cubicBezTo>
                  <a:cubicBezTo>
                    <a:pt x="3686318" y="1664340"/>
                    <a:pt x="3654585" y="1656767"/>
                    <a:pt x="3621934" y="1654418"/>
                  </a:cubicBezTo>
                  <a:cubicBezTo>
                    <a:pt x="3567977" y="1650585"/>
                    <a:pt x="3522560" y="1674431"/>
                    <a:pt x="3475226" y="1690838"/>
                  </a:cubicBezTo>
                  <a:cubicBezTo>
                    <a:pt x="3430187" y="1706349"/>
                    <a:pt x="3392759" y="1738285"/>
                    <a:pt x="3338395" y="1734157"/>
                  </a:cubicBezTo>
                  <a:cubicBezTo>
                    <a:pt x="3332924" y="1733793"/>
                    <a:pt x="3327102" y="1738312"/>
                    <a:pt x="3321128" y="1739699"/>
                  </a:cubicBezTo>
                  <a:cubicBezTo>
                    <a:pt x="3304749" y="1743471"/>
                    <a:pt x="3288400" y="1747867"/>
                    <a:pt x="3271751" y="1750083"/>
                  </a:cubicBezTo>
                  <a:cubicBezTo>
                    <a:pt x="3251431" y="1752946"/>
                    <a:pt x="3230601" y="1753322"/>
                    <a:pt x="3210267" y="1755871"/>
                  </a:cubicBezTo>
                  <a:cubicBezTo>
                    <a:pt x="3184115" y="1759015"/>
                    <a:pt x="3158504" y="1765272"/>
                    <a:pt x="3132456" y="1766527"/>
                  </a:cubicBezTo>
                  <a:cubicBezTo>
                    <a:pt x="3111463" y="1767539"/>
                    <a:pt x="3090384" y="1762749"/>
                    <a:pt x="3069450" y="1760933"/>
                  </a:cubicBezTo>
                  <a:cubicBezTo>
                    <a:pt x="3039909" y="1758434"/>
                    <a:pt x="3007693" y="1761086"/>
                    <a:pt x="2981357" y="1752311"/>
                  </a:cubicBezTo>
                  <a:cubicBezTo>
                    <a:pt x="2953242" y="1742995"/>
                    <a:pt x="2926767" y="1739406"/>
                    <a:pt x="2898350" y="1744071"/>
                  </a:cubicBezTo>
                  <a:cubicBezTo>
                    <a:pt x="2888878" y="1745627"/>
                    <a:pt x="2876949" y="1752794"/>
                    <a:pt x="2872998" y="1759731"/>
                  </a:cubicBezTo>
                  <a:cubicBezTo>
                    <a:pt x="2864196" y="1775222"/>
                    <a:pt x="2851302" y="1778512"/>
                    <a:pt x="2833363" y="1774197"/>
                  </a:cubicBezTo>
                  <a:cubicBezTo>
                    <a:pt x="2817796" y="1770553"/>
                    <a:pt x="2798835" y="1769271"/>
                    <a:pt x="2787932" y="1761321"/>
                  </a:cubicBezTo>
                  <a:cubicBezTo>
                    <a:pt x="2757035" y="1738800"/>
                    <a:pt x="2719092" y="1739844"/>
                    <a:pt x="2681851" y="1735206"/>
                  </a:cubicBezTo>
                  <a:cubicBezTo>
                    <a:pt x="2659116" y="1732377"/>
                    <a:pt x="2638112" y="1733233"/>
                    <a:pt x="2615692" y="1736981"/>
                  </a:cubicBezTo>
                  <a:cubicBezTo>
                    <a:pt x="2566996" y="1745293"/>
                    <a:pt x="2518963" y="1739133"/>
                    <a:pt x="2471401" y="1730598"/>
                  </a:cubicBezTo>
                  <a:cubicBezTo>
                    <a:pt x="2439951" y="1724896"/>
                    <a:pt x="2407862" y="1722048"/>
                    <a:pt x="2376602" y="1716179"/>
                  </a:cubicBezTo>
                  <a:cubicBezTo>
                    <a:pt x="2353197" y="1711657"/>
                    <a:pt x="2329742" y="1706039"/>
                    <a:pt x="2308117" y="1697980"/>
                  </a:cubicBezTo>
                  <a:cubicBezTo>
                    <a:pt x="2276760" y="1686151"/>
                    <a:pt x="2248972" y="1667403"/>
                    <a:pt x="2210156" y="1674611"/>
                  </a:cubicBezTo>
                  <a:cubicBezTo>
                    <a:pt x="2175975" y="1680965"/>
                    <a:pt x="2144400" y="1672601"/>
                    <a:pt x="2112456" y="1664725"/>
                  </a:cubicBezTo>
                  <a:cubicBezTo>
                    <a:pt x="2088991" y="1658951"/>
                    <a:pt x="2065524" y="1653018"/>
                    <a:pt x="2041401" y="1649787"/>
                  </a:cubicBezTo>
                  <a:cubicBezTo>
                    <a:pt x="2012771" y="1645989"/>
                    <a:pt x="1980804" y="1649728"/>
                    <a:pt x="1955072" y="1641394"/>
                  </a:cubicBezTo>
                  <a:cubicBezTo>
                    <a:pt x="1928153" y="1632648"/>
                    <a:pt x="1906514" y="1640440"/>
                    <a:pt x="1883129" y="1644393"/>
                  </a:cubicBezTo>
                  <a:cubicBezTo>
                    <a:pt x="1845824" y="1650585"/>
                    <a:pt x="1808893" y="1660526"/>
                    <a:pt x="1770492" y="1652019"/>
                  </a:cubicBezTo>
                  <a:cubicBezTo>
                    <a:pt x="1723819" y="1641714"/>
                    <a:pt x="1677489" y="1630452"/>
                    <a:pt x="1630653" y="1620782"/>
                  </a:cubicBezTo>
                  <a:cubicBezTo>
                    <a:pt x="1612549" y="1617102"/>
                    <a:pt x="1593218" y="1616151"/>
                    <a:pt x="1574457" y="1615016"/>
                  </a:cubicBezTo>
                  <a:cubicBezTo>
                    <a:pt x="1556686" y="1614146"/>
                    <a:pt x="1535710" y="1619551"/>
                    <a:pt x="1521784" y="1613632"/>
                  </a:cubicBezTo>
                  <a:cubicBezTo>
                    <a:pt x="1485979" y="1598408"/>
                    <a:pt x="1449621" y="1591844"/>
                    <a:pt x="1409187" y="1593793"/>
                  </a:cubicBezTo>
                  <a:cubicBezTo>
                    <a:pt x="1394024" y="1594524"/>
                    <a:pt x="1378911" y="1588189"/>
                    <a:pt x="1363496" y="1587676"/>
                  </a:cubicBezTo>
                  <a:cubicBezTo>
                    <a:pt x="1342425" y="1587124"/>
                    <a:pt x="1318117" y="1584058"/>
                    <a:pt x="1300134" y="1590889"/>
                  </a:cubicBezTo>
                  <a:cubicBezTo>
                    <a:pt x="1257854" y="1607051"/>
                    <a:pt x="1222495" y="1596986"/>
                    <a:pt x="1184306" y="1584859"/>
                  </a:cubicBezTo>
                  <a:cubicBezTo>
                    <a:pt x="1146708" y="1572861"/>
                    <a:pt x="1107302" y="1563776"/>
                    <a:pt x="1067600" y="1556587"/>
                  </a:cubicBezTo>
                  <a:cubicBezTo>
                    <a:pt x="1052669" y="1554011"/>
                    <a:pt x="1035245" y="1560344"/>
                    <a:pt x="1018967" y="1562226"/>
                  </a:cubicBezTo>
                  <a:cubicBezTo>
                    <a:pt x="1013150" y="1562822"/>
                    <a:pt x="1006759" y="1563601"/>
                    <a:pt x="1001437" y="1562287"/>
                  </a:cubicBezTo>
                  <a:cubicBezTo>
                    <a:pt x="949978" y="1549702"/>
                    <a:pt x="897913" y="1540756"/>
                    <a:pt x="843282" y="1551235"/>
                  </a:cubicBezTo>
                  <a:cubicBezTo>
                    <a:pt x="838267" y="1552263"/>
                    <a:pt x="832545" y="1550812"/>
                    <a:pt x="827437" y="1549959"/>
                  </a:cubicBezTo>
                  <a:cubicBezTo>
                    <a:pt x="802478" y="1545513"/>
                    <a:pt x="777945" y="1537750"/>
                    <a:pt x="752774" y="1536924"/>
                  </a:cubicBezTo>
                  <a:cubicBezTo>
                    <a:pt x="690717" y="1534893"/>
                    <a:pt x="628418" y="1535855"/>
                    <a:pt x="566053" y="1535567"/>
                  </a:cubicBezTo>
                  <a:cubicBezTo>
                    <a:pt x="562157" y="1535598"/>
                    <a:pt x="558075" y="1535795"/>
                    <a:pt x="554525" y="1534867"/>
                  </a:cubicBezTo>
                  <a:cubicBezTo>
                    <a:pt x="531261" y="1529239"/>
                    <a:pt x="511348" y="1532398"/>
                    <a:pt x="492526" y="1546173"/>
                  </a:cubicBezTo>
                  <a:cubicBezTo>
                    <a:pt x="484245" y="1552222"/>
                    <a:pt x="472725" y="1555759"/>
                    <a:pt x="462187" y="1559407"/>
                  </a:cubicBezTo>
                  <a:cubicBezTo>
                    <a:pt x="446667" y="1564864"/>
                    <a:pt x="430753" y="1570181"/>
                    <a:pt x="414568" y="1573944"/>
                  </a:cubicBezTo>
                  <a:cubicBezTo>
                    <a:pt x="398570" y="1577539"/>
                    <a:pt x="381458" y="1582287"/>
                    <a:pt x="365802" y="1580845"/>
                  </a:cubicBezTo>
                  <a:cubicBezTo>
                    <a:pt x="337622" y="1578281"/>
                    <a:pt x="310567" y="1570797"/>
                    <a:pt x="282687" y="1566332"/>
                  </a:cubicBezTo>
                  <a:cubicBezTo>
                    <a:pt x="273064" y="1564756"/>
                    <a:pt x="262582" y="1565577"/>
                    <a:pt x="252662" y="1565897"/>
                  </a:cubicBezTo>
                  <a:cubicBezTo>
                    <a:pt x="229895" y="1566525"/>
                    <a:pt x="206788" y="1572190"/>
                    <a:pt x="185558" y="1560187"/>
                  </a:cubicBezTo>
                  <a:cubicBezTo>
                    <a:pt x="165921" y="1548893"/>
                    <a:pt x="146848" y="1553421"/>
                    <a:pt x="127273" y="1563624"/>
                  </a:cubicBezTo>
                  <a:cubicBezTo>
                    <a:pt x="113205" y="1570894"/>
                    <a:pt x="97127" y="1576849"/>
                    <a:pt x="81114" y="1580132"/>
                  </a:cubicBezTo>
                  <a:cubicBezTo>
                    <a:pt x="59119" y="1584644"/>
                    <a:pt x="37222" y="1587113"/>
                    <a:pt x="13214" y="1586229"/>
                  </a:cubicBezTo>
                  <a:lnTo>
                    <a:pt x="0" y="1585408"/>
                  </a:lnTo>
                  <a:lnTo>
                    <a:pt x="0" y="1251083"/>
                  </a:lnTo>
                  <a:lnTo>
                    <a:pt x="4829" y="1250628"/>
                  </a:lnTo>
                  <a:cubicBezTo>
                    <a:pt x="19743" y="1248810"/>
                    <a:pt x="33925" y="1243890"/>
                    <a:pt x="48555" y="1240203"/>
                  </a:cubicBezTo>
                  <a:cubicBezTo>
                    <a:pt x="56634" y="1238087"/>
                    <a:pt x="65164" y="1233125"/>
                    <a:pt x="72789" y="1233698"/>
                  </a:cubicBezTo>
                  <a:cubicBezTo>
                    <a:pt x="116985" y="1237061"/>
                    <a:pt x="156575" y="1221656"/>
                    <a:pt x="197847" y="1212918"/>
                  </a:cubicBezTo>
                  <a:cubicBezTo>
                    <a:pt x="216941" y="1208859"/>
                    <a:pt x="234655" y="1200472"/>
                    <a:pt x="253067" y="1194405"/>
                  </a:cubicBezTo>
                  <a:cubicBezTo>
                    <a:pt x="257858" y="1192761"/>
                    <a:pt x="263240" y="1191246"/>
                    <a:pt x="268116" y="1191325"/>
                  </a:cubicBezTo>
                  <a:cubicBezTo>
                    <a:pt x="296002" y="1191864"/>
                    <a:pt x="323734" y="1193195"/>
                    <a:pt x="351434" y="1193900"/>
                  </a:cubicBezTo>
                  <a:cubicBezTo>
                    <a:pt x="376602" y="1194570"/>
                    <a:pt x="401901" y="1193978"/>
                    <a:pt x="414867" y="1216423"/>
                  </a:cubicBezTo>
                  <a:cubicBezTo>
                    <a:pt x="416792" y="1219940"/>
                    <a:pt x="422751" y="1222321"/>
                    <a:pt x="427335" y="1224454"/>
                  </a:cubicBezTo>
                  <a:cubicBezTo>
                    <a:pt x="498086" y="1257296"/>
                    <a:pt x="534972" y="1254575"/>
                    <a:pt x="600582" y="1213120"/>
                  </a:cubicBezTo>
                  <a:cubicBezTo>
                    <a:pt x="607391" y="1208869"/>
                    <a:pt x="622223" y="1205328"/>
                    <a:pt x="627039" y="1208235"/>
                  </a:cubicBezTo>
                  <a:cubicBezTo>
                    <a:pt x="667947" y="1232315"/>
                    <a:pt x="711159" y="1227406"/>
                    <a:pt x="756446" y="1217062"/>
                  </a:cubicBezTo>
                  <a:cubicBezTo>
                    <a:pt x="768198" y="1214299"/>
                    <a:pt x="784916" y="1213493"/>
                    <a:pt x="794106" y="1218229"/>
                  </a:cubicBezTo>
                  <a:cubicBezTo>
                    <a:pt x="837831" y="1240132"/>
                    <a:pt x="883345" y="1234486"/>
                    <a:pt x="929268" y="1225211"/>
                  </a:cubicBezTo>
                  <a:cubicBezTo>
                    <a:pt x="936407" y="1223768"/>
                    <a:pt x="944870" y="1217395"/>
                    <a:pt x="947713" y="1211766"/>
                  </a:cubicBezTo>
                  <a:cubicBezTo>
                    <a:pt x="957859" y="1191817"/>
                    <a:pt x="978341" y="1184237"/>
                    <a:pt x="1001014" y="1177651"/>
                  </a:cubicBezTo>
                  <a:cubicBezTo>
                    <a:pt x="1036739" y="1166984"/>
                    <a:pt x="1071804" y="1154778"/>
                    <a:pt x="1107747" y="1144571"/>
                  </a:cubicBezTo>
                  <a:cubicBezTo>
                    <a:pt x="1116591" y="1142105"/>
                    <a:pt x="1127732" y="1142824"/>
                    <a:pt x="1137175" y="1144721"/>
                  </a:cubicBezTo>
                  <a:cubicBezTo>
                    <a:pt x="1169439" y="1151170"/>
                    <a:pt x="1190621" y="1170237"/>
                    <a:pt x="1213670" y="1187646"/>
                  </a:cubicBezTo>
                  <a:cubicBezTo>
                    <a:pt x="1223783" y="1195319"/>
                    <a:pt x="1237474" y="1200466"/>
                    <a:pt x="1250725" y="1204534"/>
                  </a:cubicBezTo>
                  <a:cubicBezTo>
                    <a:pt x="1285128" y="1214961"/>
                    <a:pt x="1320250" y="1224096"/>
                    <a:pt x="1355013" y="1233876"/>
                  </a:cubicBezTo>
                  <a:cubicBezTo>
                    <a:pt x="1358370" y="1234813"/>
                    <a:pt x="1361226" y="1237500"/>
                    <a:pt x="1363867" y="1239727"/>
                  </a:cubicBezTo>
                  <a:cubicBezTo>
                    <a:pt x="1390329" y="1263248"/>
                    <a:pt x="1416604" y="1286933"/>
                    <a:pt x="1443262" y="1310445"/>
                  </a:cubicBezTo>
                  <a:cubicBezTo>
                    <a:pt x="1448347" y="1314908"/>
                    <a:pt x="1455513" y="1318016"/>
                    <a:pt x="1460979" y="1322303"/>
                  </a:cubicBezTo>
                  <a:cubicBezTo>
                    <a:pt x="1468669" y="1328210"/>
                    <a:pt x="1478286" y="1333711"/>
                    <a:pt x="1482536" y="1341039"/>
                  </a:cubicBezTo>
                  <a:cubicBezTo>
                    <a:pt x="1495726" y="1364100"/>
                    <a:pt x="1519349" y="1373163"/>
                    <a:pt x="1548717" y="1376141"/>
                  </a:cubicBezTo>
                  <a:cubicBezTo>
                    <a:pt x="1575545" y="1378927"/>
                    <a:pt x="1602342" y="1381090"/>
                    <a:pt x="1629003" y="1384512"/>
                  </a:cubicBezTo>
                  <a:cubicBezTo>
                    <a:pt x="1661543" y="1388593"/>
                    <a:pt x="1693912" y="1393153"/>
                    <a:pt x="1726123" y="1398505"/>
                  </a:cubicBezTo>
                  <a:cubicBezTo>
                    <a:pt x="1740066" y="1400816"/>
                    <a:pt x="1754811" y="1403557"/>
                    <a:pt x="1766964" y="1409092"/>
                  </a:cubicBezTo>
                  <a:cubicBezTo>
                    <a:pt x="1801017" y="1424400"/>
                    <a:pt x="1837141" y="1434114"/>
                    <a:pt x="1875994" y="1427691"/>
                  </a:cubicBezTo>
                  <a:cubicBezTo>
                    <a:pt x="1907115" y="1422580"/>
                    <a:pt x="1933803" y="1430553"/>
                    <a:pt x="1953935" y="1444021"/>
                  </a:cubicBezTo>
                  <a:cubicBezTo>
                    <a:pt x="1990575" y="1468464"/>
                    <a:pt x="2028191" y="1460686"/>
                    <a:pt x="2065495" y="1450414"/>
                  </a:cubicBezTo>
                  <a:cubicBezTo>
                    <a:pt x="2084723" y="1445093"/>
                    <a:pt x="2100691" y="1444951"/>
                    <a:pt x="2119362" y="1448287"/>
                  </a:cubicBezTo>
                  <a:cubicBezTo>
                    <a:pt x="2162602" y="1456090"/>
                    <a:pt x="2192468" y="1481487"/>
                    <a:pt x="2221201" y="1503642"/>
                  </a:cubicBezTo>
                  <a:cubicBezTo>
                    <a:pt x="2245688" y="1522550"/>
                    <a:pt x="2272668" y="1532548"/>
                    <a:pt x="2302040" y="1539608"/>
                  </a:cubicBezTo>
                  <a:cubicBezTo>
                    <a:pt x="2339105" y="1548650"/>
                    <a:pt x="2367870" y="1543183"/>
                    <a:pt x="2384113" y="1516348"/>
                  </a:cubicBezTo>
                  <a:cubicBezTo>
                    <a:pt x="2388617" y="1508754"/>
                    <a:pt x="2396755" y="1499730"/>
                    <a:pt x="2405786" y="1497098"/>
                  </a:cubicBezTo>
                  <a:cubicBezTo>
                    <a:pt x="2449381" y="1484011"/>
                    <a:pt x="2493321" y="1465885"/>
                    <a:pt x="2541024" y="1473316"/>
                  </a:cubicBezTo>
                  <a:cubicBezTo>
                    <a:pt x="2606979" y="1483476"/>
                    <a:pt x="2670700" y="1479620"/>
                    <a:pt x="2735378" y="1463319"/>
                  </a:cubicBezTo>
                  <a:cubicBezTo>
                    <a:pt x="2840290" y="1436918"/>
                    <a:pt x="2945143" y="1409264"/>
                    <a:pt x="3056752" y="1408590"/>
                  </a:cubicBezTo>
                  <a:cubicBezTo>
                    <a:pt x="3075255" y="1408484"/>
                    <a:pt x="3096759" y="1397873"/>
                    <a:pt x="3112247" y="1387711"/>
                  </a:cubicBezTo>
                  <a:cubicBezTo>
                    <a:pt x="3141904" y="1368391"/>
                    <a:pt x="3140475" y="1367046"/>
                    <a:pt x="3175396" y="1380116"/>
                  </a:cubicBezTo>
                  <a:cubicBezTo>
                    <a:pt x="3183734" y="1383324"/>
                    <a:pt x="3193949" y="1385028"/>
                    <a:pt x="3200231" y="1390061"/>
                  </a:cubicBezTo>
                  <a:cubicBezTo>
                    <a:pt x="3232249" y="1415668"/>
                    <a:pt x="3269837" y="1407264"/>
                    <a:pt x="3307359" y="1401532"/>
                  </a:cubicBezTo>
                  <a:cubicBezTo>
                    <a:pt x="3313931" y="1400431"/>
                    <a:pt x="3321847" y="1398950"/>
                    <a:pt x="3327591" y="1400871"/>
                  </a:cubicBezTo>
                  <a:cubicBezTo>
                    <a:pt x="3353529" y="1409506"/>
                    <a:pt x="3374940" y="1405023"/>
                    <a:pt x="3396452" y="1390488"/>
                  </a:cubicBezTo>
                  <a:cubicBezTo>
                    <a:pt x="3415136" y="1377975"/>
                    <a:pt x="3436965" y="1370017"/>
                    <a:pt x="3460402" y="1383325"/>
                  </a:cubicBezTo>
                  <a:cubicBezTo>
                    <a:pt x="3512481" y="1412831"/>
                    <a:pt x="3566594" y="1411791"/>
                    <a:pt x="3622771" y="1388838"/>
                  </a:cubicBezTo>
                  <a:cubicBezTo>
                    <a:pt x="3662895" y="1372465"/>
                    <a:pt x="3702976" y="1367237"/>
                    <a:pt x="3746637" y="1379728"/>
                  </a:cubicBezTo>
                  <a:cubicBezTo>
                    <a:pt x="3763431" y="1384568"/>
                    <a:pt x="3784631" y="1379779"/>
                    <a:pt x="3803936" y="1380104"/>
                  </a:cubicBezTo>
                  <a:cubicBezTo>
                    <a:pt x="3814852" y="1380206"/>
                    <a:pt x="3826912" y="1379781"/>
                    <a:pt x="3836429" y="1383246"/>
                  </a:cubicBezTo>
                  <a:cubicBezTo>
                    <a:pt x="3861796" y="1392067"/>
                    <a:pt x="3885544" y="1403791"/>
                    <a:pt x="3911096" y="1412447"/>
                  </a:cubicBezTo>
                  <a:cubicBezTo>
                    <a:pt x="3923375" y="1416563"/>
                    <a:pt x="3937880" y="1418374"/>
                    <a:pt x="3951494" y="1417876"/>
                  </a:cubicBezTo>
                  <a:cubicBezTo>
                    <a:pt x="3991770" y="1416719"/>
                    <a:pt x="4032008" y="1414779"/>
                    <a:pt x="4071982" y="1411440"/>
                  </a:cubicBezTo>
                  <a:cubicBezTo>
                    <a:pt x="4137967" y="1406061"/>
                    <a:pt x="4205006" y="1402357"/>
                    <a:pt x="4250380" y="1353404"/>
                  </a:cubicBezTo>
                  <a:cubicBezTo>
                    <a:pt x="4254089" y="1349458"/>
                    <a:pt x="4262340" y="1346862"/>
                    <a:pt x="4268920" y="1345917"/>
                  </a:cubicBezTo>
                  <a:cubicBezTo>
                    <a:pt x="4299294" y="1341472"/>
                    <a:pt x="4330574" y="1339650"/>
                    <a:pt x="4360470" y="1333343"/>
                  </a:cubicBezTo>
                  <a:cubicBezTo>
                    <a:pt x="4384386" y="1328268"/>
                    <a:pt x="4404468" y="1328555"/>
                    <a:pt x="4423403" y="1341452"/>
                  </a:cubicBezTo>
                  <a:cubicBezTo>
                    <a:pt x="4448189" y="1358462"/>
                    <a:pt x="4477861" y="1367704"/>
                    <a:pt x="4509460" y="1360374"/>
                  </a:cubicBezTo>
                  <a:cubicBezTo>
                    <a:pt x="4541065" y="1353201"/>
                    <a:pt x="4562648" y="1364401"/>
                    <a:pt x="4586780" y="1375951"/>
                  </a:cubicBezTo>
                  <a:cubicBezTo>
                    <a:pt x="4604332" y="1384363"/>
                    <a:pt x="4624329" y="1395013"/>
                    <a:pt x="4643424" y="1395033"/>
                  </a:cubicBezTo>
                  <a:cubicBezTo>
                    <a:pt x="4686675" y="1394988"/>
                    <a:pt x="4725358" y="1425453"/>
                    <a:pt x="4771320" y="1404876"/>
                  </a:cubicBezTo>
                  <a:cubicBezTo>
                    <a:pt x="4774371" y="1403474"/>
                    <a:pt x="4780158" y="1406334"/>
                    <a:pt x="4784667" y="1406901"/>
                  </a:cubicBezTo>
                  <a:cubicBezTo>
                    <a:pt x="4820721" y="1411127"/>
                    <a:pt x="4854069" y="1403711"/>
                    <a:pt x="4879368" y="1382875"/>
                  </a:cubicBezTo>
                  <a:cubicBezTo>
                    <a:pt x="4912543" y="1355694"/>
                    <a:pt x="4950522" y="1351352"/>
                    <a:pt x="4993296" y="1357609"/>
                  </a:cubicBezTo>
                  <a:cubicBezTo>
                    <a:pt x="5007034" y="1359614"/>
                    <a:pt x="5020731" y="1360837"/>
                    <a:pt x="5034636" y="1362363"/>
                  </a:cubicBezTo>
                  <a:cubicBezTo>
                    <a:pt x="5053449" y="1364595"/>
                    <a:pt x="5072464" y="1366976"/>
                    <a:pt x="5091273" y="1369207"/>
                  </a:cubicBezTo>
                  <a:cubicBezTo>
                    <a:pt x="5109504" y="1371467"/>
                    <a:pt x="5129782" y="1375825"/>
                    <a:pt x="5143127" y="1361686"/>
                  </a:cubicBezTo>
                  <a:cubicBezTo>
                    <a:pt x="5154621" y="1349517"/>
                    <a:pt x="5163226" y="1350201"/>
                    <a:pt x="5174789" y="1359688"/>
                  </a:cubicBezTo>
                  <a:cubicBezTo>
                    <a:pt x="5214968" y="1392905"/>
                    <a:pt x="5262677" y="1412577"/>
                    <a:pt x="5322233" y="1411274"/>
                  </a:cubicBezTo>
                  <a:cubicBezTo>
                    <a:pt x="5334495" y="1410998"/>
                    <a:pt x="5347041" y="1412589"/>
                    <a:pt x="5359206" y="1414357"/>
                  </a:cubicBezTo>
                  <a:cubicBezTo>
                    <a:pt x="5366661" y="1415410"/>
                    <a:pt x="5375679" y="1416546"/>
                    <a:pt x="5380352" y="1420558"/>
                  </a:cubicBezTo>
                  <a:cubicBezTo>
                    <a:pt x="5416702" y="1451134"/>
                    <a:pt x="5461130" y="1471435"/>
                    <a:pt x="5509233" y="1487165"/>
                  </a:cubicBezTo>
                  <a:cubicBezTo>
                    <a:pt x="5526453" y="1492769"/>
                    <a:pt x="5544842" y="1498316"/>
                    <a:pt x="5563203" y="1499314"/>
                  </a:cubicBezTo>
                  <a:cubicBezTo>
                    <a:pt x="5582343" y="1500274"/>
                    <a:pt x="5602213" y="1496178"/>
                    <a:pt x="5621569" y="1493518"/>
                  </a:cubicBezTo>
                  <a:cubicBezTo>
                    <a:pt x="5632992" y="1492027"/>
                    <a:pt x="5646218" y="1491546"/>
                    <a:pt x="5655136" y="1486565"/>
                  </a:cubicBezTo>
                  <a:cubicBezTo>
                    <a:pt x="5683412" y="1470920"/>
                    <a:pt x="5710663" y="1454227"/>
                    <a:pt x="5736883" y="1436327"/>
                  </a:cubicBezTo>
                  <a:cubicBezTo>
                    <a:pt x="5759329" y="1420964"/>
                    <a:pt x="5763896" y="1418703"/>
                    <a:pt x="5784777" y="1435588"/>
                  </a:cubicBezTo>
                  <a:cubicBezTo>
                    <a:pt x="5806265" y="1452914"/>
                    <a:pt x="5832384" y="1461227"/>
                    <a:pt x="5860952" y="1463773"/>
                  </a:cubicBezTo>
                  <a:cubicBezTo>
                    <a:pt x="5906149" y="1467715"/>
                    <a:pt x="5951689" y="1470699"/>
                    <a:pt x="5997123" y="1471491"/>
                  </a:cubicBezTo>
                  <a:cubicBezTo>
                    <a:pt x="6038268" y="1472175"/>
                    <a:pt x="6057205" y="1456823"/>
                    <a:pt x="6063793" y="1423706"/>
                  </a:cubicBezTo>
                  <a:cubicBezTo>
                    <a:pt x="6067583" y="1405318"/>
                    <a:pt x="6072658" y="1385299"/>
                    <a:pt x="6097303" y="1379247"/>
                  </a:cubicBezTo>
                  <a:cubicBezTo>
                    <a:pt x="6137553" y="1369459"/>
                    <a:pt x="6179569" y="1363982"/>
                    <a:pt x="6197741" y="1324656"/>
                  </a:cubicBezTo>
                  <a:cubicBezTo>
                    <a:pt x="6209228" y="1332576"/>
                    <a:pt x="6216273" y="1337259"/>
                    <a:pt x="6223125" y="1341950"/>
                  </a:cubicBezTo>
                  <a:cubicBezTo>
                    <a:pt x="6242068" y="1355004"/>
                    <a:pt x="6280258" y="1359128"/>
                    <a:pt x="6298923" y="1346144"/>
                  </a:cubicBezTo>
                  <a:cubicBezTo>
                    <a:pt x="6326456" y="1327240"/>
                    <a:pt x="6352664" y="1329272"/>
                    <a:pt x="6380532" y="1341582"/>
                  </a:cubicBezTo>
                  <a:cubicBezTo>
                    <a:pt x="6427106" y="1361936"/>
                    <a:pt x="6477590" y="1354322"/>
                    <a:pt x="6523222" y="1343021"/>
                  </a:cubicBezTo>
                  <a:cubicBezTo>
                    <a:pt x="6557692" y="1334610"/>
                    <a:pt x="6594223" y="1320451"/>
                    <a:pt x="6615600" y="1291015"/>
                  </a:cubicBezTo>
                  <a:cubicBezTo>
                    <a:pt x="6622353" y="1281587"/>
                    <a:pt x="6638269" y="1276267"/>
                    <a:pt x="6650812" y="1269700"/>
                  </a:cubicBezTo>
                  <a:cubicBezTo>
                    <a:pt x="6661270" y="1264331"/>
                    <a:pt x="6672325" y="1259247"/>
                    <a:pt x="6684030" y="1255543"/>
                  </a:cubicBezTo>
                  <a:cubicBezTo>
                    <a:pt x="6696499" y="1251489"/>
                    <a:pt x="6710255" y="1245804"/>
                    <a:pt x="6722764" y="1246615"/>
                  </a:cubicBezTo>
                  <a:cubicBezTo>
                    <a:pt x="6760669" y="1248867"/>
                    <a:pt x="6790221" y="1239438"/>
                    <a:pt x="6815757" y="1215451"/>
                  </a:cubicBezTo>
                  <a:cubicBezTo>
                    <a:pt x="6828992" y="1203043"/>
                    <a:pt x="6848714" y="1187812"/>
                    <a:pt x="6866200" y="1186810"/>
                  </a:cubicBezTo>
                  <a:cubicBezTo>
                    <a:pt x="6908748" y="1184290"/>
                    <a:pt x="6943582" y="1171310"/>
                    <a:pt x="6981228" y="1155999"/>
                  </a:cubicBezTo>
                  <a:cubicBezTo>
                    <a:pt x="7005498" y="1146197"/>
                    <a:pt x="7033203" y="1138898"/>
                    <a:pt x="7059255" y="1129638"/>
                  </a:cubicBezTo>
                  <a:cubicBezTo>
                    <a:pt x="7089708" y="1118754"/>
                    <a:pt x="7123173" y="1113688"/>
                    <a:pt x="7140774" y="1086787"/>
                  </a:cubicBezTo>
                  <a:cubicBezTo>
                    <a:pt x="7142774" y="1083867"/>
                    <a:pt x="7149168" y="1083087"/>
                    <a:pt x="7152150" y="1080276"/>
                  </a:cubicBezTo>
                  <a:cubicBezTo>
                    <a:pt x="7161669" y="1071656"/>
                    <a:pt x="7174137" y="1063523"/>
                    <a:pt x="7178911" y="1053404"/>
                  </a:cubicBezTo>
                  <a:cubicBezTo>
                    <a:pt x="7192683" y="1023864"/>
                    <a:pt x="7203105" y="993543"/>
                    <a:pt x="7215302" y="963609"/>
                  </a:cubicBezTo>
                  <a:cubicBezTo>
                    <a:pt x="7217917" y="957204"/>
                    <a:pt x="7220252" y="949088"/>
                    <a:pt x="7226104" y="945196"/>
                  </a:cubicBezTo>
                  <a:cubicBezTo>
                    <a:pt x="7259903" y="922850"/>
                    <a:pt x="7294324" y="901259"/>
                    <a:pt x="7329145" y="879964"/>
                  </a:cubicBezTo>
                  <a:cubicBezTo>
                    <a:pt x="7343153" y="871441"/>
                    <a:pt x="7355416" y="875246"/>
                    <a:pt x="7368683" y="883708"/>
                  </a:cubicBezTo>
                  <a:cubicBezTo>
                    <a:pt x="7381539" y="891720"/>
                    <a:pt x="7397326" y="899904"/>
                    <a:pt x="7412980" y="901348"/>
                  </a:cubicBezTo>
                  <a:cubicBezTo>
                    <a:pt x="7444287" y="904075"/>
                    <a:pt x="7476599" y="903459"/>
                    <a:pt x="7508285" y="901932"/>
                  </a:cubicBezTo>
                  <a:cubicBezTo>
                    <a:pt x="7520142" y="901360"/>
                    <a:pt x="7532504" y="895115"/>
                    <a:pt x="7543367" y="890040"/>
                  </a:cubicBezTo>
                  <a:cubicBezTo>
                    <a:pt x="7563943" y="880416"/>
                    <a:pt x="7582823" y="867892"/>
                    <a:pt x="7604247" y="859640"/>
                  </a:cubicBezTo>
                  <a:cubicBezTo>
                    <a:pt x="7629118" y="850124"/>
                    <a:pt x="7643637" y="836083"/>
                    <a:pt x="7650214" y="814893"/>
                  </a:cubicBezTo>
                  <a:cubicBezTo>
                    <a:pt x="7659996" y="783349"/>
                    <a:pt x="7685780" y="760447"/>
                    <a:pt x="7716618" y="741384"/>
                  </a:cubicBezTo>
                  <a:cubicBezTo>
                    <a:pt x="7755776" y="717054"/>
                    <a:pt x="7803842" y="715836"/>
                    <a:pt x="7849257" y="708153"/>
                  </a:cubicBezTo>
                  <a:cubicBezTo>
                    <a:pt x="7866654" y="705274"/>
                    <a:pt x="7884648" y="702680"/>
                    <a:pt x="7900340" y="696745"/>
                  </a:cubicBezTo>
                  <a:cubicBezTo>
                    <a:pt x="7959856" y="674415"/>
                    <a:pt x="8019419" y="653027"/>
                    <a:pt x="8085922" y="650290"/>
                  </a:cubicBezTo>
                  <a:cubicBezTo>
                    <a:pt x="8091363" y="650028"/>
                    <a:pt x="8096784" y="649297"/>
                    <a:pt x="8102187" y="648251"/>
                  </a:cubicBezTo>
                  <a:cubicBezTo>
                    <a:pt x="8149113" y="639554"/>
                    <a:pt x="8197783" y="634697"/>
                    <a:pt x="8229960" y="598934"/>
                  </a:cubicBezTo>
                  <a:cubicBezTo>
                    <a:pt x="8235879" y="592372"/>
                    <a:pt x="8249977" y="589809"/>
                    <a:pt x="8260743" y="586776"/>
                  </a:cubicBezTo>
                  <a:cubicBezTo>
                    <a:pt x="8279402" y="581797"/>
                    <a:pt x="8291640" y="572890"/>
                    <a:pt x="8297724" y="557687"/>
                  </a:cubicBezTo>
                  <a:cubicBezTo>
                    <a:pt x="8307955" y="531456"/>
                    <a:pt x="8320347" y="505592"/>
                    <a:pt x="8329397" y="479103"/>
                  </a:cubicBezTo>
                  <a:cubicBezTo>
                    <a:pt x="8335728" y="460909"/>
                    <a:pt x="8348665" y="450397"/>
                    <a:pt x="8369109" y="442035"/>
                  </a:cubicBezTo>
                  <a:cubicBezTo>
                    <a:pt x="8380576" y="437403"/>
                    <a:pt x="8390254" y="427991"/>
                    <a:pt x="8398212" y="419288"/>
                  </a:cubicBezTo>
                  <a:cubicBezTo>
                    <a:pt x="8407837" y="408781"/>
                    <a:pt x="8412443" y="395219"/>
                    <a:pt x="8423091" y="385761"/>
                  </a:cubicBezTo>
                  <a:cubicBezTo>
                    <a:pt x="8449039" y="362224"/>
                    <a:pt x="8456213" y="337239"/>
                    <a:pt x="8445807" y="307296"/>
                  </a:cubicBezTo>
                  <a:cubicBezTo>
                    <a:pt x="8436540" y="280748"/>
                    <a:pt x="8455797" y="243723"/>
                    <a:pt x="8483136" y="236912"/>
                  </a:cubicBezTo>
                  <a:cubicBezTo>
                    <a:pt x="8513359" y="229334"/>
                    <a:pt x="8533628" y="213293"/>
                    <a:pt x="8554397" y="195498"/>
                  </a:cubicBezTo>
                  <a:cubicBezTo>
                    <a:pt x="8565995" y="185523"/>
                    <a:pt x="8582515" y="176566"/>
                    <a:pt x="8598729" y="173430"/>
                  </a:cubicBezTo>
                  <a:cubicBezTo>
                    <a:pt x="8660300" y="161360"/>
                    <a:pt x="8719345" y="169655"/>
                    <a:pt x="8779113" y="184822"/>
                  </a:cubicBezTo>
                  <a:cubicBezTo>
                    <a:pt x="8818165" y="194711"/>
                    <a:pt x="8861082" y="195780"/>
                    <a:pt x="8902517" y="198490"/>
                  </a:cubicBezTo>
                  <a:cubicBezTo>
                    <a:pt x="8915416" y="199280"/>
                    <a:pt x="8931592" y="195363"/>
                    <a:pt x="8942393" y="189035"/>
                  </a:cubicBezTo>
                  <a:cubicBezTo>
                    <a:pt x="8980304" y="167119"/>
                    <a:pt x="9017990" y="144586"/>
                    <a:pt x="9053027" y="119670"/>
                  </a:cubicBezTo>
                  <a:cubicBezTo>
                    <a:pt x="9085607" y="96286"/>
                    <a:pt x="9123074" y="85377"/>
                    <a:pt x="9164008" y="85758"/>
                  </a:cubicBezTo>
                  <a:cubicBezTo>
                    <a:pt x="9193832" y="86047"/>
                    <a:pt x="9220467" y="80839"/>
                    <a:pt x="9248172" y="73540"/>
                  </a:cubicBezTo>
                  <a:cubicBezTo>
                    <a:pt x="9271257" y="67405"/>
                    <a:pt x="9296748" y="62723"/>
                    <a:pt x="9320568" y="63772"/>
                  </a:cubicBezTo>
                  <a:cubicBezTo>
                    <a:pt x="9353959" y="65301"/>
                    <a:pt x="9381150" y="59440"/>
                    <a:pt x="9407003" y="42029"/>
                  </a:cubicBezTo>
                  <a:cubicBezTo>
                    <a:pt x="9420777" y="32732"/>
                    <a:pt x="9438831" y="27312"/>
                    <a:pt x="9455456" y="20546"/>
                  </a:cubicBezTo>
                  <a:close/>
                </a:path>
              </a:pathLst>
            </a:cu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D5F5A924-2A9B-4949-8F1F-DB06FF5A789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1"/>
              <a:ext cx="9739305" cy="1775939"/>
            </a:xfrm>
            <a:custGeom>
              <a:avLst/>
              <a:gdLst>
                <a:gd name="connsiteX0" fmla="*/ 9506323 w 9739305"/>
                <a:gd name="connsiteY0" fmla="*/ 0 h 1775939"/>
                <a:gd name="connsiteX1" fmla="*/ 9739305 w 9739305"/>
                <a:gd name="connsiteY1" fmla="*/ 0 h 1775939"/>
                <a:gd name="connsiteX2" fmla="*/ 9721016 w 9739305"/>
                <a:gd name="connsiteY2" fmla="*/ 12453 h 1775939"/>
                <a:gd name="connsiteX3" fmla="*/ 9619776 w 9739305"/>
                <a:gd name="connsiteY3" fmla="*/ 90780 h 1775939"/>
                <a:gd name="connsiteX4" fmla="*/ 9506710 w 9739305"/>
                <a:gd name="connsiteY4" fmla="*/ 158222 h 1775939"/>
                <a:gd name="connsiteX5" fmla="*/ 9417057 w 9739305"/>
                <a:gd name="connsiteY5" fmla="*/ 238502 h 1775939"/>
                <a:gd name="connsiteX6" fmla="*/ 9380548 w 9739305"/>
                <a:gd name="connsiteY6" fmla="*/ 281379 h 1775939"/>
                <a:gd name="connsiteX7" fmla="*/ 9301035 w 9739305"/>
                <a:gd name="connsiteY7" fmla="*/ 313304 h 1775939"/>
                <a:gd name="connsiteX8" fmla="*/ 9215480 w 9739305"/>
                <a:gd name="connsiteY8" fmla="*/ 361372 h 1775939"/>
                <a:gd name="connsiteX9" fmla="*/ 9155376 w 9739305"/>
                <a:gd name="connsiteY9" fmla="*/ 407897 h 1775939"/>
                <a:gd name="connsiteX10" fmla="*/ 9108770 w 9739305"/>
                <a:gd name="connsiteY10" fmla="*/ 439335 h 1775939"/>
                <a:gd name="connsiteX11" fmla="*/ 9042339 w 9739305"/>
                <a:gd name="connsiteY11" fmla="*/ 471886 h 1775939"/>
                <a:gd name="connsiteX12" fmla="*/ 8976155 w 9739305"/>
                <a:gd name="connsiteY12" fmla="*/ 513526 h 1775939"/>
                <a:gd name="connsiteX13" fmla="*/ 8944250 w 9739305"/>
                <a:gd name="connsiteY13" fmla="*/ 538762 h 1775939"/>
                <a:gd name="connsiteX14" fmla="*/ 8882191 w 9739305"/>
                <a:gd name="connsiteY14" fmla="*/ 581144 h 1775939"/>
                <a:gd name="connsiteX15" fmla="*/ 8818061 w 9739305"/>
                <a:gd name="connsiteY15" fmla="*/ 620960 h 1775939"/>
                <a:gd name="connsiteX16" fmla="*/ 8696263 w 9739305"/>
                <a:gd name="connsiteY16" fmla="*/ 668892 h 1775939"/>
                <a:gd name="connsiteX17" fmla="*/ 8586493 w 9739305"/>
                <a:gd name="connsiteY17" fmla="*/ 736016 h 1775939"/>
                <a:gd name="connsiteX18" fmla="*/ 8499250 w 9739305"/>
                <a:gd name="connsiteY18" fmla="*/ 785420 h 1775939"/>
                <a:gd name="connsiteX19" fmla="*/ 8448581 w 9739305"/>
                <a:gd name="connsiteY19" fmla="*/ 817525 h 1775939"/>
                <a:gd name="connsiteX20" fmla="*/ 8356131 w 9739305"/>
                <a:gd name="connsiteY20" fmla="*/ 888209 h 1775939"/>
                <a:gd name="connsiteX21" fmla="*/ 8211166 w 9739305"/>
                <a:gd name="connsiteY21" fmla="*/ 964878 h 1775939"/>
                <a:gd name="connsiteX22" fmla="*/ 8123367 w 9739305"/>
                <a:gd name="connsiteY22" fmla="*/ 1006776 h 1775939"/>
                <a:gd name="connsiteX23" fmla="*/ 7933271 w 9739305"/>
                <a:gd name="connsiteY23" fmla="*/ 1072752 h 1775939"/>
                <a:gd name="connsiteX24" fmla="*/ 7872042 w 9739305"/>
                <a:gd name="connsiteY24" fmla="*/ 1095949 h 1775939"/>
                <a:gd name="connsiteX25" fmla="*/ 7801540 w 9739305"/>
                <a:gd name="connsiteY25" fmla="*/ 1112687 h 1775939"/>
                <a:gd name="connsiteX26" fmla="*/ 7688760 w 9739305"/>
                <a:gd name="connsiteY26" fmla="*/ 1149668 h 1775939"/>
                <a:gd name="connsiteX27" fmla="*/ 7468219 w 9739305"/>
                <a:gd name="connsiteY27" fmla="*/ 1214601 h 1775939"/>
                <a:gd name="connsiteX28" fmla="*/ 7419634 w 9739305"/>
                <a:gd name="connsiteY28" fmla="*/ 1225261 h 1775939"/>
                <a:gd name="connsiteX29" fmla="*/ 7296522 w 9739305"/>
                <a:gd name="connsiteY29" fmla="*/ 1266193 h 1775939"/>
                <a:gd name="connsiteX30" fmla="*/ 7222817 w 9739305"/>
                <a:gd name="connsiteY30" fmla="*/ 1293286 h 1775939"/>
                <a:gd name="connsiteX31" fmla="*/ 7161457 w 9739305"/>
                <a:gd name="connsiteY31" fmla="*/ 1309742 h 1775939"/>
                <a:gd name="connsiteX32" fmla="*/ 7106944 w 9739305"/>
                <a:gd name="connsiteY32" fmla="*/ 1318647 h 1775939"/>
                <a:gd name="connsiteX33" fmla="*/ 6964204 w 9739305"/>
                <a:gd name="connsiteY33" fmla="*/ 1356601 h 1775939"/>
                <a:gd name="connsiteX34" fmla="*/ 6907255 w 9739305"/>
                <a:gd name="connsiteY34" fmla="*/ 1371589 h 1775939"/>
                <a:gd name="connsiteX35" fmla="*/ 6759991 w 9739305"/>
                <a:gd name="connsiteY35" fmla="*/ 1420747 h 1775939"/>
                <a:gd name="connsiteX36" fmla="*/ 6634783 w 9739305"/>
                <a:gd name="connsiteY36" fmla="*/ 1454562 h 1775939"/>
                <a:gd name="connsiteX37" fmla="*/ 6582555 w 9739305"/>
                <a:gd name="connsiteY37" fmla="*/ 1470418 h 1775939"/>
                <a:gd name="connsiteX38" fmla="*/ 6462719 w 9739305"/>
                <a:gd name="connsiteY38" fmla="*/ 1498482 h 1775939"/>
                <a:gd name="connsiteX39" fmla="*/ 6395050 w 9739305"/>
                <a:gd name="connsiteY39" fmla="*/ 1517437 h 1775939"/>
                <a:gd name="connsiteX40" fmla="*/ 6228927 w 9739305"/>
                <a:gd name="connsiteY40" fmla="*/ 1543179 h 1775939"/>
                <a:gd name="connsiteX41" fmla="*/ 6057331 w 9739305"/>
                <a:gd name="connsiteY41" fmla="*/ 1568558 h 1775939"/>
                <a:gd name="connsiteX42" fmla="*/ 5962939 w 9739305"/>
                <a:gd name="connsiteY42" fmla="*/ 1578758 h 1775939"/>
                <a:gd name="connsiteX43" fmla="*/ 5880756 w 9739305"/>
                <a:gd name="connsiteY43" fmla="*/ 1591666 h 1775939"/>
                <a:gd name="connsiteX44" fmla="*/ 5809105 w 9739305"/>
                <a:gd name="connsiteY44" fmla="*/ 1600770 h 1775939"/>
                <a:gd name="connsiteX45" fmla="*/ 5695165 w 9739305"/>
                <a:gd name="connsiteY45" fmla="*/ 1617719 h 1775939"/>
                <a:gd name="connsiteX46" fmla="*/ 5647685 w 9739305"/>
                <a:gd name="connsiteY46" fmla="*/ 1622990 h 1775939"/>
                <a:gd name="connsiteX47" fmla="*/ 5535323 w 9739305"/>
                <a:gd name="connsiteY47" fmla="*/ 1628248 h 1775939"/>
                <a:gd name="connsiteX48" fmla="*/ 5496177 w 9739305"/>
                <a:gd name="connsiteY48" fmla="*/ 1628567 h 1775939"/>
                <a:gd name="connsiteX49" fmla="*/ 5420013 w 9739305"/>
                <a:gd name="connsiteY49" fmla="*/ 1612778 h 1775939"/>
                <a:gd name="connsiteX50" fmla="*/ 5411005 w 9739305"/>
                <a:gd name="connsiteY50" fmla="*/ 1611800 h 1775939"/>
                <a:gd name="connsiteX51" fmla="*/ 5361259 w 9739305"/>
                <a:gd name="connsiteY51" fmla="*/ 1606507 h 1775939"/>
                <a:gd name="connsiteX52" fmla="*/ 5334120 w 9739305"/>
                <a:gd name="connsiteY52" fmla="*/ 1605305 h 1775939"/>
                <a:gd name="connsiteX53" fmla="*/ 5230715 w 9739305"/>
                <a:gd name="connsiteY53" fmla="*/ 1594283 h 1775939"/>
                <a:gd name="connsiteX54" fmla="*/ 5171263 w 9739305"/>
                <a:gd name="connsiteY54" fmla="*/ 1589616 h 1775939"/>
                <a:gd name="connsiteX55" fmla="*/ 5123496 w 9739305"/>
                <a:gd name="connsiteY55" fmla="*/ 1593018 h 1775939"/>
                <a:gd name="connsiteX56" fmla="*/ 5039590 w 9739305"/>
                <a:gd name="connsiteY56" fmla="*/ 1598474 h 1775939"/>
                <a:gd name="connsiteX57" fmla="*/ 5012937 w 9739305"/>
                <a:gd name="connsiteY57" fmla="*/ 1603369 h 1775939"/>
                <a:gd name="connsiteX58" fmla="*/ 4891143 w 9739305"/>
                <a:gd name="connsiteY58" fmla="*/ 1598882 h 1775939"/>
                <a:gd name="connsiteX59" fmla="*/ 4821905 w 9739305"/>
                <a:gd name="connsiteY59" fmla="*/ 1601436 h 1775939"/>
                <a:gd name="connsiteX60" fmla="*/ 4743339 w 9739305"/>
                <a:gd name="connsiteY60" fmla="*/ 1592353 h 1775939"/>
                <a:gd name="connsiteX61" fmla="*/ 4720626 w 9739305"/>
                <a:gd name="connsiteY61" fmla="*/ 1594076 h 1775939"/>
                <a:gd name="connsiteX62" fmla="*/ 4695215 w 9739305"/>
                <a:gd name="connsiteY62" fmla="*/ 1596400 h 1775939"/>
                <a:gd name="connsiteX63" fmla="*/ 4617116 w 9739305"/>
                <a:gd name="connsiteY63" fmla="*/ 1601107 h 1775939"/>
                <a:gd name="connsiteX64" fmla="*/ 4569913 w 9739305"/>
                <a:gd name="connsiteY64" fmla="*/ 1608091 h 1775939"/>
                <a:gd name="connsiteX65" fmla="*/ 4479392 w 9739305"/>
                <a:gd name="connsiteY65" fmla="*/ 1609630 h 1775939"/>
                <a:gd name="connsiteX66" fmla="*/ 4446151 w 9739305"/>
                <a:gd name="connsiteY66" fmla="*/ 1615312 h 1775939"/>
                <a:gd name="connsiteX67" fmla="*/ 4361619 w 9739305"/>
                <a:gd name="connsiteY67" fmla="*/ 1619859 h 1775939"/>
                <a:gd name="connsiteX68" fmla="*/ 4285695 w 9739305"/>
                <a:gd name="connsiteY68" fmla="*/ 1621164 h 1775939"/>
                <a:gd name="connsiteX69" fmla="*/ 4212667 w 9739305"/>
                <a:gd name="connsiteY69" fmla="*/ 1625940 h 1775939"/>
                <a:gd name="connsiteX70" fmla="*/ 4160628 w 9739305"/>
                <a:gd name="connsiteY70" fmla="*/ 1633627 h 1775939"/>
                <a:gd name="connsiteX71" fmla="*/ 4104018 w 9739305"/>
                <a:gd name="connsiteY71" fmla="*/ 1639495 h 1775939"/>
                <a:gd name="connsiteX72" fmla="*/ 3948438 w 9739305"/>
                <a:gd name="connsiteY72" fmla="*/ 1665671 h 1775939"/>
                <a:gd name="connsiteX73" fmla="*/ 3919256 w 9739305"/>
                <a:gd name="connsiteY73" fmla="*/ 1662527 h 1775939"/>
                <a:gd name="connsiteX74" fmla="*/ 3754603 w 9739305"/>
                <a:gd name="connsiteY74" fmla="*/ 1666227 h 1775939"/>
                <a:gd name="connsiteX75" fmla="*/ 3718852 w 9739305"/>
                <a:gd name="connsiteY75" fmla="*/ 1668265 h 1775939"/>
                <a:gd name="connsiteX76" fmla="*/ 3621934 w 9739305"/>
                <a:gd name="connsiteY76" fmla="*/ 1654418 h 1775939"/>
                <a:gd name="connsiteX77" fmla="*/ 3475226 w 9739305"/>
                <a:gd name="connsiteY77" fmla="*/ 1690838 h 1775939"/>
                <a:gd name="connsiteX78" fmla="*/ 3338395 w 9739305"/>
                <a:gd name="connsiteY78" fmla="*/ 1734157 h 1775939"/>
                <a:gd name="connsiteX79" fmla="*/ 3321128 w 9739305"/>
                <a:gd name="connsiteY79" fmla="*/ 1739699 h 1775939"/>
                <a:gd name="connsiteX80" fmla="*/ 3271751 w 9739305"/>
                <a:gd name="connsiteY80" fmla="*/ 1750083 h 1775939"/>
                <a:gd name="connsiteX81" fmla="*/ 3210267 w 9739305"/>
                <a:gd name="connsiteY81" fmla="*/ 1755871 h 1775939"/>
                <a:gd name="connsiteX82" fmla="*/ 3132456 w 9739305"/>
                <a:gd name="connsiteY82" fmla="*/ 1766527 h 1775939"/>
                <a:gd name="connsiteX83" fmla="*/ 3069450 w 9739305"/>
                <a:gd name="connsiteY83" fmla="*/ 1760933 h 1775939"/>
                <a:gd name="connsiteX84" fmla="*/ 2981357 w 9739305"/>
                <a:gd name="connsiteY84" fmla="*/ 1752311 h 1775939"/>
                <a:gd name="connsiteX85" fmla="*/ 2898350 w 9739305"/>
                <a:gd name="connsiteY85" fmla="*/ 1744071 h 1775939"/>
                <a:gd name="connsiteX86" fmla="*/ 2872998 w 9739305"/>
                <a:gd name="connsiteY86" fmla="*/ 1759731 h 1775939"/>
                <a:gd name="connsiteX87" fmla="*/ 2833363 w 9739305"/>
                <a:gd name="connsiteY87" fmla="*/ 1774197 h 1775939"/>
                <a:gd name="connsiteX88" fmla="*/ 2787932 w 9739305"/>
                <a:gd name="connsiteY88" fmla="*/ 1761321 h 1775939"/>
                <a:gd name="connsiteX89" fmla="*/ 2681851 w 9739305"/>
                <a:gd name="connsiteY89" fmla="*/ 1735206 h 1775939"/>
                <a:gd name="connsiteX90" fmla="*/ 2615692 w 9739305"/>
                <a:gd name="connsiteY90" fmla="*/ 1736981 h 1775939"/>
                <a:gd name="connsiteX91" fmla="*/ 2471401 w 9739305"/>
                <a:gd name="connsiteY91" fmla="*/ 1730598 h 1775939"/>
                <a:gd name="connsiteX92" fmla="*/ 2376602 w 9739305"/>
                <a:gd name="connsiteY92" fmla="*/ 1716179 h 1775939"/>
                <a:gd name="connsiteX93" fmla="*/ 2308117 w 9739305"/>
                <a:gd name="connsiteY93" fmla="*/ 1697980 h 1775939"/>
                <a:gd name="connsiteX94" fmla="*/ 2210156 w 9739305"/>
                <a:gd name="connsiteY94" fmla="*/ 1674611 h 1775939"/>
                <a:gd name="connsiteX95" fmla="*/ 2112456 w 9739305"/>
                <a:gd name="connsiteY95" fmla="*/ 1664725 h 1775939"/>
                <a:gd name="connsiteX96" fmla="*/ 2041401 w 9739305"/>
                <a:gd name="connsiteY96" fmla="*/ 1649787 h 1775939"/>
                <a:gd name="connsiteX97" fmla="*/ 1955072 w 9739305"/>
                <a:gd name="connsiteY97" fmla="*/ 1641394 h 1775939"/>
                <a:gd name="connsiteX98" fmla="*/ 1883129 w 9739305"/>
                <a:gd name="connsiteY98" fmla="*/ 1644393 h 1775939"/>
                <a:gd name="connsiteX99" fmla="*/ 1770492 w 9739305"/>
                <a:gd name="connsiteY99" fmla="*/ 1652019 h 1775939"/>
                <a:gd name="connsiteX100" fmla="*/ 1630653 w 9739305"/>
                <a:gd name="connsiteY100" fmla="*/ 1620782 h 1775939"/>
                <a:gd name="connsiteX101" fmla="*/ 1574457 w 9739305"/>
                <a:gd name="connsiteY101" fmla="*/ 1615016 h 1775939"/>
                <a:gd name="connsiteX102" fmla="*/ 1521784 w 9739305"/>
                <a:gd name="connsiteY102" fmla="*/ 1613632 h 1775939"/>
                <a:gd name="connsiteX103" fmla="*/ 1409187 w 9739305"/>
                <a:gd name="connsiteY103" fmla="*/ 1593793 h 1775939"/>
                <a:gd name="connsiteX104" fmla="*/ 1363496 w 9739305"/>
                <a:gd name="connsiteY104" fmla="*/ 1587676 h 1775939"/>
                <a:gd name="connsiteX105" fmla="*/ 1300134 w 9739305"/>
                <a:gd name="connsiteY105" fmla="*/ 1590889 h 1775939"/>
                <a:gd name="connsiteX106" fmla="*/ 1184306 w 9739305"/>
                <a:gd name="connsiteY106" fmla="*/ 1584859 h 1775939"/>
                <a:gd name="connsiteX107" fmla="*/ 1067600 w 9739305"/>
                <a:gd name="connsiteY107" fmla="*/ 1556587 h 1775939"/>
                <a:gd name="connsiteX108" fmla="*/ 1018967 w 9739305"/>
                <a:gd name="connsiteY108" fmla="*/ 1562226 h 1775939"/>
                <a:gd name="connsiteX109" fmla="*/ 1001437 w 9739305"/>
                <a:gd name="connsiteY109" fmla="*/ 1562287 h 1775939"/>
                <a:gd name="connsiteX110" fmla="*/ 843282 w 9739305"/>
                <a:gd name="connsiteY110" fmla="*/ 1551235 h 1775939"/>
                <a:gd name="connsiteX111" fmla="*/ 827437 w 9739305"/>
                <a:gd name="connsiteY111" fmla="*/ 1549959 h 1775939"/>
                <a:gd name="connsiteX112" fmla="*/ 752774 w 9739305"/>
                <a:gd name="connsiteY112" fmla="*/ 1536924 h 1775939"/>
                <a:gd name="connsiteX113" fmla="*/ 566053 w 9739305"/>
                <a:gd name="connsiteY113" fmla="*/ 1535567 h 1775939"/>
                <a:gd name="connsiteX114" fmla="*/ 554525 w 9739305"/>
                <a:gd name="connsiteY114" fmla="*/ 1534867 h 1775939"/>
                <a:gd name="connsiteX115" fmla="*/ 492526 w 9739305"/>
                <a:gd name="connsiteY115" fmla="*/ 1546173 h 1775939"/>
                <a:gd name="connsiteX116" fmla="*/ 462187 w 9739305"/>
                <a:gd name="connsiteY116" fmla="*/ 1559407 h 1775939"/>
                <a:gd name="connsiteX117" fmla="*/ 414568 w 9739305"/>
                <a:gd name="connsiteY117" fmla="*/ 1573944 h 1775939"/>
                <a:gd name="connsiteX118" fmla="*/ 365802 w 9739305"/>
                <a:gd name="connsiteY118" fmla="*/ 1580845 h 1775939"/>
                <a:gd name="connsiteX119" fmla="*/ 282687 w 9739305"/>
                <a:gd name="connsiteY119" fmla="*/ 1566332 h 1775939"/>
                <a:gd name="connsiteX120" fmla="*/ 252662 w 9739305"/>
                <a:gd name="connsiteY120" fmla="*/ 1565897 h 1775939"/>
                <a:gd name="connsiteX121" fmla="*/ 185558 w 9739305"/>
                <a:gd name="connsiteY121" fmla="*/ 1560187 h 1775939"/>
                <a:gd name="connsiteX122" fmla="*/ 127273 w 9739305"/>
                <a:gd name="connsiteY122" fmla="*/ 1563624 h 1775939"/>
                <a:gd name="connsiteX123" fmla="*/ 81114 w 9739305"/>
                <a:gd name="connsiteY123" fmla="*/ 1580132 h 1775939"/>
                <a:gd name="connsiteX124" fmla="*/ 13214 w 9739305"/>
                <a:gd name="connsiteY124" fmla="*/ 1586229 h 1775939"/>
                <a:gd name="connsiteX125" fmla="*/ 0 w 9739305"/>
                <a:gd name="connsiteY125" fmla="*/ 1585408 h 1775939"/>
                <a:gd name="connsiteX126" fmla="*/ 0 w 9739305"/>
                <a:gd name="connsiteY126" fmla="*/ 1251083 h 1775939"/>
                <a:gd name="connsiteX127" fmla="*/ 4829 w 9739305"/>
                <a:gd name="connsiteY127" fmla="*/ 1250628 h 1775939"/>
                <a:gd name="connsiteX128" fmla="*/ 48555 w 9739305"/>
                <a:gd name="connsiteY128" fmla="*/ 1240203 h 1775939"/>
                <a:gd name="connsiteX129" fmla="*/ 72789 w 9739305"/>
                <a:gd name="connsiteY129" fmla="*/ 1233698 h 1775939"/>
                <a:gd name="connsiteX130" fmla="*/ 197847 w 9739305"/>
                <a:gd name="connsiteY130" fmla="*/ 1212918 h 1775939"/>
                <a:gd name="connsiteX131" fmla="*/ 253067 w 9739305"/>
                <a:gd name="connsiteY131" fmla="*/ 1194405 h 1775939"/>
                <a:gd name="connsiteX132" fmla="*/ 268116 w 9739305"/>
                <a:gd name="connsiteY132" fmla="*/ 1191325 h 1775939"/>
                <a:gd name="connsiteX133" fmla="*/ 351434 w 9739305"/>
                <a:gd name="connsiteY133" fmla="*/ 1193900 h 1775939"/>
                <a:gd name="connsiteX134" fmla="*/ 414867 w 9739305"/>
                <a:gd name="connsiteY134" fmla="*/ 1216423 h 1775939"/>
                <a:gd name="connsiteX135" fmla="*/ 427335 w 9739305"/>
                <a:gd name="connsiteY135" fmla="*/ 1224454 h 1775939"/>
                <a:gd name="connsiteX136" fmla="*/ 600582 w 9739305"/>
                <a:gd name="connsiteY136" fmla="*/ 1213120 h 1775939"/>
                <a:gd name="connsiteX137" fmla="*/ 627039 w 9739305"/>
                <a:gd name="connsiteY137" fmla="*/ 1208235 h 1775939"/>
                <a:gd name="connsiteX138" fmla="*/ 756446 w 9739305"/>
                <a:gd name="connsiteY138" fmla="*/ 1217062 h 1775939"/>
                <a:gd name="connsiteX139" fmla="*/ 794106 w 9739305"/>
                <a:gd name="connsiteY139" fmla="*/ 1218229 h 1775939"/>
                <a:gd name="connsiteX140" fmla="*/ 929268 w 9739305"/>
                <a:gd name="connsiteY140" fmla="*/ 1225211 h 1775939"/>
                <a:gd name="connsiteX141" fmla="*/ 947713 w 9739305"/>
                <a:gd name="connsiteY141" fmla="*/ 1211766 h 1775939"/>
                <a:gd name="connsiteX142" fmla="*/ 1001014 w 9739305"/>
                <a:gd name="connsiteY142" fmla="*/ 1177651 h 1775939"/>
                <a:gd name="connsiteX143" fmla="*/ 1107747 w 9739305"/>
                <a:gd name="connsiteY143" fmla="*/ 1144571 h 1775939"/>
                <a:gd name="connsiteX144" fmla="*/ 1137175 w 9739305"/>
                <a:gd name="connsiteY144" fmla="*/ 1144721 h 1775939"/>
                <a:gd name="connsiteX145" fmla="*/ 1213670 w 9739305"/>
                <a:gd name="connsiteY145" fmla="*/ 1187646 h 1775939"/>
                <a:gd name="connsiteX146" fmla="*/ 1250725 w 9739305"/>
                <a:gd name="connsiteY146" fmla="*/ 1204534 h 1775939"/>
                <a:gd name="connsiteX147" fmla="*/ 1355013 w 9739305"/>
                <a:gd name="connsiteY147" fmla="*/ 1233876 h 1775939"/>
                <a:gd name="connsiteX148" fmla="*/ 1363867 w 9739305"/>
                <a:gd name="connsiteY148" fmla="*/ 1239727 h 1775939"/>
                <a:gd name="connsiteX149" fmla="*/ 1443262 w 9739305"/>
                <a:gd name="connsiteY149" fmla="*/ 1310445 h 1775939"/>
                <a:gd name="connsiteX150" fmla="*/ 1460979 w 9739305"/>
                <a:gd name="connsiteY150" fmla="*/ 1322303 h 1775939"/>
                <a:gd name="connsiteX151" fmla="*/ 1482536 w 9739305"/>
                <a:gd name="connsiteY151" fmla="*/ 1341039 h 1775939"/>
                <a:gd name="connsiteX152" fmla="*/ 1548717 w 9739305"/>
                <a:gd name="connsiteY152" fmla="*/ 1376141 h 1775939"/>
                <a:gd name="connsiteX153" fmla="*/ 1629003 w 9739305"/>
                <a:gd name="connsiteY153" fmla="*/ 1384512 h 1775939"/>
                <a:gd name="connsiteX154" fmla="*/ 1726123 w 9739305"/>
                <a:gd name="connsiteY154" fmla="*/ 1398505 h 1775939"/>
                <a:gd name="connsiteX155" fmla="*/ 1766964 w 9739305"/>
                <a:gd name="connsiteY155" fmla="*/ 1409092 h 1775939"/>
                <a:gd name="connsiteX156" fmla="*/ 1875994 w 9739305"/>
                <a:gd name="connsiteY156" fmla="*/ 1427691 h 1775939"/>
                <a:gd name="connsiteX157" fmla="*/ 1953935 w 9739305"/>
                <a:gd name="connsiteY157" fmla="*/ 1444021 h 1775939"/>
                <a:gd name="connsiteX158" fmla="*/ 2065495 w 9739305"/>
                <a:gd name="connsiteY158" fmla="*/ 1450414 h 1775939"/>
                <a:gd name="connsiteX159" fmla="*/ 2119362 w 9739305"/>
                <a:gd name="connsiteY159" fmla="*/ 1448287 h 1775939"/>
                <a:gd name="connsiteX160" fmla="*/ 2221201 w 9739305"/>
                <a:gd name="connsiteY160" fmla="*/ 1503642 h 1775939"/>
                <a:gd name="connsiteX161" fmla="*/ 2302040 w 9739305"/>
                <a:gd name="connsiteY161" fmla="*/ 1539608 h 1775939"/>
                <a:gd name="connsiteX162" fmla="*/ 2384113 w 9739305"/>
                <a:gd name="connsiteY162" fmla="*/ 1516348 h 1775939"/>
                <a:gd name="connsiteX163" fmla="*/ 2405786 w 9739305"/>
                <a:gd name="connsiteY163" fmla="*/ 1497098 h 1775939"/>
                <a:gd name="connsiteX164" fmla="*/ 2541024 w 9739305"/>
                <a:gd name="connsiteY164" fmla="*/ 1473316 h 1775939"/>
                <a:gd name="connsiteX165" fmla="*/ 2735378 w 9739305"/>
                <a:gd name="connsiteY165" fmla="*/ 1463319 h 1775939"/>
                <a:gd name="connsiteX166" fmla="*/ 3056752 w 9739305"/>
                <a:gd name="connsiteY166" fmla="*/ 1408590 h 1775939"/>
                <a:gd name="connsiteX167" fmla="*/ 3112247 w 9739305"/>
                <a:gd name="connsiteY167" fmla="*/ 1387711 h 1775939"/>
                <a:gd name="connsiteX168" fmla="*/ 3175396 w 9739305"/>
                <a:gd name="connsiteY168" fmla="*/ 1380116 h 1775939"/>
                <a:gd name="connsiteX169" fmla="*/ 3200231 w 9739305"/>
                <a:gd name="connsiteY169" fmla="*/ 1390061 h 1775939"/>
                <a:gd name="connsiteX170" fmla="*/ 3307359 w 9739305"/>
                <a:gd name="connsiteY170" fmla="*/ 1401532 h 1775939"/>
                <a:gd name="connsiteX171" fmla="*/ 3327591 w 9739305"/>
                <a:gd name="connsiteY171" fmla="*/ 1400871 h 1775939"/>
                <a:gd name="connsiteX172" fmla="*/ 3396452 w 9739305"/>
                <a:gd name="connsiteY172" fmla="*/ 1390488 h 1775939"/>
                <a:gd name="connsiteX173" fmla="*/ 3460402 w 9739305"/>
                <a:gd name="connsiteY173" fmla="*/ 1383325 h 1775939"/>
                <a:gd name="connsiteX174" fmla="*/ 3622771 w 9739305"/>
                <a:gd name="connsiteY174" fmla="*/ 1388838 h 1775939"/>
                <a:gd name="connsiteX175" fmla="*/ 3746637 w 9739305"/>
                <a:gd name="connsiteY175" fmla="*/ 1379728 h 1775939"/>
                <a:gd name="connsiteX176" fmla="*/ 3803936 w 9739305"/>
                <a:gd name="connsiteY176" fmla="*/ 1380104 h 1775939"/>
                <a:gd name="connsiteX177" fmla="*/ 3836429 w 9739305"/>
                <a:gd name="connsiteY177" fmla="*/ 1383246 h 1775939"/>
                <a:gd name="connsiteX178" fmla="*/ 3911096 w 9739305"/>
                <a:gd name="connsiteY178" fmla="*/ 1412447 h 1775939"/>
                <a:gd name="connsiteX179" fmla="*/ 3951494 w 9739305"/>
                <a:gd name="connsiteY179" fmla="*/ 1417876 h 1775939"/>
                <a:gd name="connsiteX180" fmla="*/ 4071982 w 9739305"/>
                <a:gd name="connsiteY180" fmla="*/ 1411440 h 1775939"/>
                <a:gd name="connsiteX181" fmla="*/ 4250380 w 9739305"/>
                <a:gd name="connsiteY181" fmla="*/ 1353404 h 1775939"/>
                <a:gd name="connsiteX182" fmla="*/ 4268920 w 9739305"/>
                <a:gd name="connsiteY182" fmla="*/ 1345917 h 1775939"/>
                <a:gd name="connsiteX183" fmla="*/ 4360470 w 9739305"/>
                <a:gd name="connsiteY183" fmla="*/ 1333343 h 1775939"/>
                <a:gd name="connsiteX184" fmla="*/ 4423403 w 9739305"/>
                <a:gd name="connsiteY184" fmla="*/ 1341452 h 1775939"/>
                <a:gd name="connsiteX185" fmla="*/ 4509460 w 9739305"/>
                <a:gd name="connsiteY185" fmla="*/ 1360374 h 1775939"/>
                <a:gd name="connsiteX186" fmla="*/ 4586780 w 9739305"/>
                <a:gd name="connsiteY186" fmla="*/ 1375951 h 1775939"/>
                <a:gd name="connsiteX187" fmla="*/ 4643424 w 9739305"/>
                <a:gd name="connsiteY187" fmla="*/ 1395033 h 1775939"/>
                <a:gd name="connsiteX188" fmla="*/ 4771320 w 9739305"/>
                <a:gd name="connsiteY188" fmla="*/ 1404876 h 1775939"/>
                <a:gd name="connsiteX189" fmla="*/ 4784667 w 9739305"/>
                <a:gd name="connsiteY189" fmla="*/ 1406901 h 1775939"/>
                <a:gd name="connsiteX190" fmla="*/ 4879368 w 9739305"/>
                <a:gd name="connsiteY190" fmla="*/ 1382875 h 1775939"/>
                <a:gd name="connsiteX191" fmla="*/ 4993296 w 9739305"/>
                <a:gd name="connsiteY191" fmla="*/ 1357609 h 1775939"/>
                <a:gd name="connsiteX192" fmla="*/ 5034636 w 9739305"/>
                <a:gd name="connsiteY192" fmla="*/ 1362363 h 1775939"/>
                <a:gd name="connsiteX193" fmla="*/ 5091273 w 9739305"/>
                <a:gd name="connsiteY193" fmla="*/ 1369207 h 1775939"/>
                <a:gd name="connsiteX194" fmla="*/ 5143127 w 9739305"/>
                <a:gd name="connsiteY194" fmla="*/ 1361686 h 1775939"/>
                <a:gd name="connsiteX195" fmla="*/ 5174789 w 9739305"/>
                <a:gd name="connsiteY195" fmla="*/ 1359688 h 1775939"/>
                <a:gd name="connsiteX196" fmla="*/ 5322233 w 9739305"/>
                <a:gd name="connsiteY196" fmla="*/ 1411274 h 1775939"/>
                <a:gd name="connsiteX197" fmla="*/ 5359206 w 9739305"/>
                <a:gd name="connsiteY197" fmla="*/ 1414357 h 1775939"/>
                <a:gd name="connsiteX198" fmla="*/ 5380352 w 9739305"/>
                <a:gd name="connsiteY198" fmla="*/ 1420558 h 1775939"/>
                <a:gd name="connsiteX199" fmla="*/ 5509233 w 9739305"/>
                <a:gd name="connsiteY199" fmla="*/ 1487165 h 1775939"/>
                <a:gd name="connsiteX200" fmla="*/ 5563203 w 9739305"/>
                <a:gd name="connsiteY200" fmla="*/ 1499314 h 1775939"/>
                <a:gd name="connsiteX201" fmla="*/ 5621569 w 9739305"/>
                <a:gd name="connsiteY201" fmla="*/ 1493518 h 1775939"/>
                <a:gd name="connsiteX202" fmla="*/ 5655136 w 9739305"/>
                <a:gd name="connsiteY202" fmla="*/ 1486565 h 1775939"/>
                <a:gd name="connsiteX203" fmla="*/ 5736883 w 9739305"/>
                <a:gd name="connsiteY203" fmla="*/ 1436327 h 1775939"/>
                <a:gd name="connsiteX204" fmla="*/ 5784777 w 9739305"/>
                <a:gd name="connsiteY204" fmla="*/ 1435588 h 1775939"/>
                <a:gd name="connsiteX205" fmla="*/ 5860952 w 9739305"/>
                <a:gd name="connsiteY205" fmla="*/ 1463773 h 1775939"/>
                <a:gd name="connsiteX206" fmla="*/ 5997123 w 9739305"/>
                <a:gd name="connsiteY206" fmla="*/ 1471491 h 1775939"/>
                <a:gd name="connsiteX207" fmla="*/ 6063793 w 9739305"/>
                <a:gd name="connsiteY207" fmla="*/ 1423706 h 1775939"/>
                <a:gd name="connsiteX208" fmla="*/ 6097303 w 9739305"/>
                <a:gd name="connsiteY208" fmla="*/ 1379247 h 1775939"/>
                <a:gd name="connsiteX209" fmla="*/ 6197741 w 9739305"/>
                <a:gd name="connsiteY209" fmla="*/ 1324656 h 1775939"/>
                <a:gd name="connsiteX210" fmla="*/ 6223125 w 9739305"/>
                <a:gd name="connsiteY210" fmla="*/ 1341950 h 1775939"/>
                <a:gd name="connsiteX211" fmla="*/ 6298923 w 9739305"/>
                <a:gd name="connsiteY211" fmla="*/ 1346144 h 1775939"/>
                <a:gd name="connsiteX212" fmla="*/ 6380532 w 9739305"/>
                <a:gd name="connsiteY212" fmla="*/ 1341582 h 1775939"/>
                <a:gd name="connsiteX213" fmla="*/ 6523222 w 9739305"/>
                <a:gd name="connsiteY213" fmla="*/ 1343021 h 1775939"/>
                <a:gd name="connsiteX214" fmla="*/ 6615600 w 9739305"/>
                <a:gd name="connsiteY214" fmla="*/ 1291015 h 1775939"/>
                <a:gd name="connsiteX215" fmla="*/ 6650812 w 9739305"/>
                <a:gd name="connsiteY215" fmla="*/ 1269700 h 1775939"/>
                <a:gd name="connsiteX216" fmla="*/ 6684030 w 9739305"/>
                <a:gd name="connsiteY216" fmla="*/ 1255543 h 1775939"/>
                <a:gd name="connsiteX217" fmla="*/ 6722764 w 9739305"/>
                <a:gd name="connsiteY217" fmla="*/ 1246615 h 1775939"/>
                <a:gd name="connsiteX218" fmla="*/ 6815757 w 9739305"/>
                <a:gd name="connsiteY218" fmla="*/ 1215451 h 1775939"/>
                <a:gd name="connsiteX219" fmla="*/ 6866200 w 9739305"/>
                <a:gd name="connsiteY219" fmla="*/ 1186810 h 1775939"/>
                <a:gd name="connsiteX220" fmla="*/ 6981228 w 9739305"/>
                <a:gd name="connsiteY220" fmla="*/ 1155999 h 1775939"/>
                <a:gd name="connsiteX221" fmla="*/ 7059255 w 9739305"/>
                <a:gd name="connsiteY221" fmla="*/ 1129638 h 1775939"/>
                <a:gd name="connsiteX222" fmla="*/ 7140774 w 9739305"/>
                <a:gd name="connsiteY222" fmla="*/ 1086787 h 1775939"/>
                <a:gd name="connsiteX223" fmla="*/ 7152150 w 9739305"/>
                <a:gd name="connsiteY223" fmla="*/ 1080276 h 1775939"/>
                <a:gd name="connsiteX224" fmla="*/ 7178911 w 9739305"/>
                <a:gd name="connsiteY224" fmla="*/ 1053404 h 1775939"/>
                <a:gd name="connsiteX225" fmla="*/ 7215302 w 9739305"/>
                <a:gd name="connsiteY225" fmla="*/ 963609 h 1775939"/>
                <a:gd name="connsiteX226" fmla="*/ 7226104 w 9739305"/>
                <a:gd name="connsiteY226" fmla="*/ 945196 h 1775939"/>
                <a:gd name="connsiteX227" fmla="*/ 7329145 w 9739305"/>
                <a:gd name="connsiteY227" fmla="*/ 879964 h 1775939"/>
                <a:gd name="connsiteX228" fmla="*/ 7368683 w 9739305"/>
                <a:gd name="connsiteY228" fmla="*/ 883708 h 1775939"/>
                <a:gd name="connsiteX229" fmla="*/ 7412980 w 9739305"/>
                <a:gd name="connsiteY229" fmla="*/ 901348 h 1775939"/>
                <a:gd name="connsiteX230" fmla="*/ 7508285 w 9739305"/>
                <a:gd name="connsiteY230" fmla="*/ 901932 h 1775939"/>
                <a:gd name="connsiteX231" fmla="*/ 7543367 w 9739305"/>
                <a:gd name="connsiteY231" fmla="*/ 890040 h 1775939"/>
                <a:gd name="connsiteX232" fmla="*/ 7604247 w 9739305"/>
                <a:gd name="connsiteY232" fmla="*/ 859640 h 1775939"/>
                <a:gd name="connsiteX233" fmla="*/ 7650214 w 9739305"/>
                <a:gd name="connsiteY233" fmla="*/ 814893 h 1775939"/>
                <a:gd name="connsiteX234" fmla="*/ 7716618 w 9739305"/>
                <a:gd name="connsiteY234" fmla="*/ 741384 h 1775939"/>
                <a:gd name="connsiteX235" fmla="*/ 7849257 w 9739305"/>
                <a:gd name="connsiteY235" fmla="*/ 708153 h 1775939"/>
                <a:gd name="connsiteX236" fmla="*/ 7900340 w 9739305"/>
                <a:gd name="connsiteY236" fmla="*/ 696745 h 1775939"/>
                <a:gd name="connsiteX237" fmla="*/ 8085922 w 9739305"/>
                <a:gd name="connsiteY237" fmla="*/ 650290 h 1775939"/>
                <a:gd name="connsiteX238" fmla="*/ 8102187 w 9739305"/>
                <a:gd name="connsiteY238" fmla="*/ 648251 h 1775939"/>
                <a:gd name="connsiteX239" fmla="*/ 8229960 w 9739305"/>
                <a:gd name="connsiteY239" fmla="*/ 598934 h 1775939"/>
                <a:gd name="connsiteX240" fmla="*/ 8260743 w 9739305"/>
                <a:gd name="connsiteY240" fmla="*/ 586776 h 1775939"/>
                <a:gd name="connsiteX241" fmla="*/ 8297724 w 9739305"/>
                <a:gd name="connsiteY241" fmla="*/ 557687 h 1775939"/>
                <a:gd name="connsiteX242" fmla="*/ 8329397 w 9739305"/>
                <a:gd name="connsiteY242" fmla="*/ 479103 h 1775939"/>
                <a:gd name="connsiteX243" fmla="*/ 8369109 w 9739305"/>
                <a:gd name="connsiteY243" fmla="*/ 442035 h 1775939"/>
                <a:gd name="connsiteX244" fmla="*/ 8398212 w 9739305"/>
                <a:gd name="connsiteY244" fmla="*/ 419288 h 1775939"/>
                <a:gd name="connsiteX245" fmla="*/ 8423091 w 9739305"/>
                <a:gd name="connsiteY245" fmla="*/ 385761 h 1775939"/>
                <a:gd name="connsiteX246" fmla="*/ 8445807 w 9739305"/>
                <a:gd name="connsiteY246" fmla="*/ 307296 h 1775939"/>
                <a:gd name="connsiteX247" fmla="*/ 8483136 w 9739305"/>
                <a:gd name="connsiteY247" fmla="*/ 236912 h 1775939"/>
                <a:gd name="connsiteX248" fmla="*/ 8554397 w 9739305"/>
                <a:gd name="connsiteY248" fmla="*/ 195498 h 1775939"/>
                <a:gd name="connsiteX249" fmla="*/ 8598729 w 9739305"/>
                <a:gd name="connsiteY249" fmla="*/ 173430 h 1775939"/>
                <a:gd name="connsiteX250" fmla="*/ 8779113 w 9739305"/>
                <a:gd name="connsiteY250" fmla="*/ 184822 h 1775939"/>
                <a:gd name="connsiteX251" fmla="*/ 8902517 w 9739305"/>
                <a:gd name="connsiteY251" fmla="*/ 198490 h 1775939"/>
                <a:gd name="connsiteX252" fmla="*/ 8942393 w 9739305"/>
                <a:gd name="connsiteY252" fmla="*/ 189035 h 1775939"/>
                <a:gd name="connsiteX253" fmla="*/ 9053027 w 9739305"/>
                <a:gd name="connsiteY253" fmla="*/ 119670 h 1775939"/>
                <a:gd name="connsiteX254" fmla="*/ 9164008 w 9739305"/>
                <a:gd name="connsiteY254" fmla="*/ 85758 h 1775939"/>
                <a:gd name="connsiteX255" fmla="*/ 9248172 w 9739305"/>
                <a:gd name="connsiteY255" fmla="*/ 73540 h 1775939"/>
                <a:gd name="connsiteX256" fmla="*/ 9320568 w 9739305"/>
                <a:gd name="connsiteY256" fmla="*/ 63772 h 1775939"/>
                <a:gd name="connsiteX257" fmla="*/ 9407003 w 9739305"/>
                <a:gd name="connsiteY257" fmla="*/ 42029 h 1775939"/>
                <a:gd name="connsiteX258" fmla="*/ 9455456 w 9739305"/>
                <a:gd name="connsiteY258" fmla="*/ 20546 h 1775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</a:cxnLst>
              <a:rect l="l" t="t" r="r" b="b"/>
              <a:pathLst>
                <a:path w="9739305" h="1775939">
                  <a:moveTo>
                    <a:pt x="9506323" y="0"/>
                  </a:moveTo>
                  <a:lnTo>
                    <a:pt x="9739305" y="0"/>
                  </a:lnTo>
                  <a:lnTo>
                    <a:pt x="9721016" y="12453"/>
                  </a:lnTo>
                  <a:cubicBezTo>
                    <a:pt x="9690045" y="40939"/>
                    <a:pt x="9658859" y="68964"/>
                    <a:pt x="9619776" y="90780"/>
                  </a:cubicBezTo>
                  <a:cubicBezTo>
                    <a:pt x="9581267" y="112410"/>
                    <a:pt x="9545008" y="136288"/>
                    <a:pt x="9506710" y="158222"/>
                  </a:cubicBezTo>
                  <a:cubicBezTo>
                    <a:pt x="9469164" y="179649"/>
                    <a:pt x="9435404" y="202776"/>
                    <a:pt x="9417057" y="238502"/>
                  </a:cubicBezTo>
                  <a:cubicBezTo>
                    <a:pt x="9408857" y="254276"/>
                    <a:pt x="9397029" y="271640"/>
                    <a:pt x="9380548" y="281379"/>
                  </a:cubicBezTo>
                  <a:cubicBezTo>
                    <a:pt x="9357055" y="295224"/>
                    <a:pt x="9326757" y="301236"/>
                    <a:pt x="9301035" y="313304"/>
                  </a:cubicBezTo>
                  <a:cubicBezTo>
                    <a:pt x="9270739" y="327477"/>
                    <a:pt x="9235503" y="340162"/>
                    <a:pt x="9215480" y="361372"/>
                  </a:cubicBezTo>
                  <a:cubicBezTo>
                    <a:pt x="9197689" y="380278"/>
                    <a:pt x="9179513" y="395277"/>
                    <a:pt x="9155376" y="407897"/>
                  </a:cubicBezTo>
                  <a:cubicBezTo>
                    <a:pt x="9138462" y="416717"/>
                    <a:pt x="9126335" y="431897"/>
                    <a:pt x="9108770" y="439335"/>
                  </a:cubicBezTo>
                  <a:cubicBezTo>
                    <a:pt x="9085671" y="449237"/>
                    <a:pt x="9062288" y="457270"/>
                    <a:pt x="9042339" y="471886"/>
                  </a:cubicBezTo>
                  <a:cubicBezTo>
                    <a:pt x="9021638" y="487007"/>
                    <a:pt x="8997876" y="499296"/>
                    <a:pt x="8976155" y="513526"/>
                  </a:cubicBezTo>
                  <a:cubicBezTo>
                    <a:pt x="8964637" y="521143"/>
                    <a:pt x="8955362" y="530850"/>
                    <a:pt x="8944250" y="538762"/>
                  </a:cubicBezTo>
                  <a:cubicBezTo>
                    <a:pt x="8923906" y="553238"/>
                    <a:pt x="8903158" y="567422"/>
                    <a:pt x="8882191" y="581144"/>
                  </a:cubicBezTo>
                  <a:cubicBezTo>
                    <a:pt x="8861228" y="594868"/>
                    <a:pt x="8841332" y="610579"/>
                    <a:pt x="8818061" y="620960"/>
                  </a:cubicBezTo>
                  <a:cubicBezTo>
                    <a:pt x="8778386" y="638567"/>
                    <a:pt x="8734713" y="650088"/>
                    <a:pt x="8696263" y="668892"/>
                  </a:cubicBezTo>
                  <a:cubicBezTo>
                    <a:pt x="8657243" y="688034"/>
                    <a:pt x="8620769" y="711451"/>
                    <a:pt x="8586493" y="736016"/>
                  </a:cubicBezTo>
                  <a:cubicBezTo>
                    <a:pt x="8559370" y="755372"/>
                    <a:pt x="8533990" y="774487"/>
                    <a:pt x="8499250" y="785420"/>
                  </a:cubicBezTo>
                  <a:cubicBezTo>
                    <a:pt x="8479867" y="791534"/>
                    <a:pt x="8459807" y="803801"/>
                    <a:pt x="8448581" y="817525"/>
                  </a:cubicBezTo>
                  <a:cubicBezTo>
                    <a:pt x="8424305" y="847414"/>
                    <a:pt x="8392427" y="869197"/>
                    <a:pt x="8356131" y="888209"/>
                  </a:cubicBezTo>
                  <a:cubicBezTo>
                    <a:pt x="8307679" y="913772"/>
                    <a:pt x="8259834" y="939776"/>
                    <a:pt x="8211166" y="964878"/>
                  </a:cubicBezTo>
                  <a:cubicBezTo>
                    <a:pt x="8182465" y="979759"/>
                    <a:pt x="8153995" y="995412"/>
                    <a:pt x="8123367" y="1006776"/>
                  </a:cubicBezTo>
                  <a:cubicBezTo>
                    <a:pt x="8060787" y="1030195"/>
                    <a:pt x="7996505" y="1050714"/>
                    <a:pt x="7933271" y="1072752"/>
                  </a:cubicBezTo>
                  <a:cubicBezTo>
                    <a:pt x="7912572" y="1079870"/>
                    <a:pt x="7893169" y="1089594"/>
                    <a:pt x="7872042" y="1095949"/>
                  </a:cubicBezTo>
                  <a:cubicBezTo>
                    <a:pt x="7849189" y="1102856"/>
                    <a:pt x="7824394" y="1105779"/>
                    <a:pt x="7801540" y="1112687"/>
                  </a:cubicBezTo>
                  <a:cubicBezTo>
                    <a:pt x="7763512" y="1124093"/>
                    <a:pt x="7726779" y="1138106"/>
                    <a:pt x="7688760" y="1149668"/>
                  </a:cubicBezTo>
                  <a:cubicBezTo>
                    <a:pt x="7615403" y="1171881"/>
                    <a:pt x="7541813" y="1193320"/>
                    <a:pt x="7468219" y="1214601"/>
                  </a:cubicBezTo>
                  <a:cubicBezTo>
                    <a:pt x="7452461" y="1219127"/>
                    <a:pt x="7435183" y="1220431"/>
                    <a:pt x="7419634" y="1225261"/>
                  </a:cubicBezTo>
                  <a:cubicBezTo>
                    <a:pt x="7378370" y="1238236"/>
                    <a:pt x="7337343" y="1252140"/>
                    <a:pt x="7296522" y="1266193"/>
                  </a:cubicBezTo>
                  <a:cubicBezTo>
                    <a:pt x="7271802" y="1274761"/>
                    <a:pt x="7247746" y="1285023"/>
                    <a:pt x="7222817" y="1293286"/>
                  </a:cubicBezTo>
                  <a:cubicBezTo>
                    <a:pt x="7202872" y="1299897"/>
                    <a:pt x="7182284" y="1305284"/>
                    <a:pt x="7161457" y="1309742"/>
                  </a:cubicBezTo>
                  <a:cubicBezTo>
                    <a:pt x="7143523" y="1313589"/>
                    <a:pt x="7124653" y="1314184"/>
                    <a:pt x="7106944" y="1318647"/>
                  </a:cubicBezTo>
                  <a:cubicBezTo>
                    <a:pt x="7059008" y="1330687"/>
                    <a:pt x="7011720" y="1343954"/>
                    <a:pt x="6964204" y="1356601"/>
                  </a:cubicBezTo>
                  <a:cubicBezTo>
                    <a:pt x="6945158" y="1361601"/>
                    <a:pt x="6925667" y="1365522"/>
                    <a:pt x="6907255" y="1371589"/>
                  </a:cubicBezTo>
                  <a:cubicBezTo>
                    <a:pt x="6857955" y="1387619"/>
                    <a:pt x="6809525" y="1405490"/>
                    <a:pt x="6759991" y="1420747"/>
                  </a:cubicBezTo>
                  <a:cubicBezTo>
                    <a:pt x="6718908" y="1433400"/>
                    <a:pt x="6676513" y="1443133"/>
                    <a:pt x="6634783" y="1454562"/>
                  </a:cubicBezTo>
                  <a:cubicBezTo>
                    <a:pt x="6617097" y="1459495"/>
                    <a:pt x="6600269" y="1466113"/>
                    <a:pt x="6582555" y="1470418"/>
                  </a:cubicBezTo>
                  <a:cubicBezTo>
                    <a:pt x="6542888" y="1480178"/>
                    <a:pt x="6502579" y="1488712"/>
                    <a:pt x="6462719" y="1498482"/>
                  </a:cubicBezTo>
                  <a:cubicBezTo>
                    <a:pt x="6440000" y="1504127"/>
                    <a:pt x="6418233" y="1513338"/>
                    <a:pt x="6395050" y="1517437"/>
                  </a:cubicBezTo>
                  <a:cubicBezTo>
                    <a:pt x="6339992" y="1527154"/>
                    <a:pt x="6284444" y="1534853"/>
                    <a:pt x="6228927" y="1543179"/>
                  </a:cubicBezTo>
                  <a:cubicBezTo>
                    <a:pt x="6171671" y="1551745"/>
                    <a:pt x="6114621" y="1560617"/>
                    <a:pt x="6057331" y="1568558"/>
                  </a:cubicBezTo>
                  <a:cubicBezTo>
                    <a:pt x="6025969" y="1572738"/>
                    <a:pt x="5994307" y="1574734"/>
                    <a:pt x="5962939" y="1578758"/>
                  </a:cubicBezTo>
                  <a:cubicBezTo>
                    <a:pt x="5935441" y="1582281"/>
                    <a:pt x="5908230" y="1587673"/>
                    <a:pt x="5880756" y="1591666"/>
                  </a:cubicBezTo>
                  <a:cubicBezTo>
                    <a:pt x="5856953" y="1595010"/>
                    <a:pt x="5832910" y="1597425"/>
                    <a:pt x="5809105" y="1600770"/>
                  </a:cubicBezTo>
                  <a:cubicBezTo>
                    <a:pt x="5770986" y="1606216"/>
                    <a:pt x="5733083" y="1612124"/>
                    <a:pt x="5695165" y="1617719"/>
                  </a:cubicBezTo>
                  <a:cubicBezTo>
                    <a:pt x="5679295" y="1619896"/>
                    <a:pt x="5662765" y="1624616"/>
                    <a:pt x="5647685" y="1622990"/>
                  </a:cubicBezTo>
                  <a:cubicBezTo>
                    <a:pt x="5609687" y="1618857"/>
                    <a:pt x="5572641" y="1622370"/>
                    <a:pt x="5535323" y="1628248"/>
                  </a:cubicBezTo>
                  <a:cubicBezTo>
                    <a:pt x="5522562" y="1630278"/>
                    <a:pt x="5508745" y="1630629"/>
                    <a:pt x="5496177" y="1628567"/>
                  </a:cubicBezTo>
                  <a:cubicBezTo>
                    <a:pt x="5470455" y="1624470"/>
                    <a:pt x="5445407" y="1618145"/>
                    <a:pt x="5420013" y="1612778"/>
                  </a:cubicBezTo>
                  <a:cubicBezTo>
                    <a:pt x="5417253" y="1612127"/>
                    <a:pt x="5413941" y="1612129"/>
                    <a:pt x="5411005" y="1611800"/>
                  </a:cubicBezTo>
                  <a:cubicBezTo>
                    <a:pt x="5394351" y="1609934"/>
                    <a:pt x="5377898" y="1608060"/>
                    <a:pt x="5361259" y="1606507"/>
                  </a:cubicBezTo>
                  <a:cubicBezTo>
                    <a:pt x="5352259" y="1605686"/>
                    <a:pt x="5343116" y="1605970"/>
                    <a:pt x="5334120" y="1605305"/>
                  </a:cubicBezTo>
                  <a:cubicBezTo>
                    <a:pt x="5299308" y="1602589"/>
                    <a:pt x="5261564" y="1611785"/>
                    <a:pt x="5230715" y="1594283"/>
                  </a:cubicBezTo>
                  <a:cubicBezTo>
                    <a:pt x="5210688" y="1583006"/>
                    <a:pt x="5191969" y="1586734"/>
                    <a:pt x="5171263" y="1589616"/>
                  </a:cubicBezTo>
                  <a:cubicBezTo>
                    <a:pt x="5155583" y="1591784"/>
                    <a:pt x="5139427" y="1592091"/>
                    <a:pt x="5123496" y="1593018"/>
                  </a:cubicBezTo>
                  <a:cubicBezTo>
                    <a:pt x="5095527" y="1594836"/>
                    <a:pt x="5067543" y="1596342"/>
                    <a:pt x="5039590" y="1598474"/>
                  </a:cubicBezTo>
                  <a:cubicBezTo>
                    <a:pt x="5030662" y="1599218"/>
                    <a:pt x="5021716" y="1603574"/>
                    <a:pt x="5012937" y="1603369"/>
                  </a:cubicBezTo>
                  <a:cubicBezTo>
                    <a:pt x="4972362" y="1602343"/>
                    <a:pt x="4931703" y="1599594"/>
                    <a:pt x="4891143" y="1598882"/>
                  </a:cubicBezTo>
                  <a:cubicBezTo>
                    <a:pt x="4868132" y="1598423"/>
                    <a:pt x="4844753" y="1602530"/>
                    <a:pt x="4821905" y="1601436"/>
                  </a:cubicBezTo>
                  <a:cubicBezTo>
                    <a:pt x="4795544" y="1600196"/>
                    <a:pt x="4769576" y="1595013"/>
                    <a:pt x="4743339" y="1592353"/>
                  </a:cubicBezTo>
                  <a:cubicBezTo>
                    <a:pt x="4736095" y="1591605"/>
                    <a:pt x="4728193" y="1593398"/>
                    <a:pt x="4720626" y="1594076"/>
                  </a:cubicBezTo>
                  <a:cubicBezTo>
                    <a:pt x="4712089" y="1594803"/>
                    <a:pt x="4703760" y="1595832"/>
                    <a:pt x="4695215" y="1596400"/>
                  </a:cubicBezTo>
                  <a:cubicBezTo>
                    <a:pt x="4669182" y="1597969"/>
                    <a:pt x="4643112" y="1598756"/>
                    <a:pt x="4617116" y="1601107"/>
                  </a:cubicBezTo>
                  <a:cubicBezTo>
                    <a:pt x="4601208" y="1602502"/>
                    <a:pt x="4584802" y="1609727"/>
                    <a:pt x="4569913" y="1608091"/>
                  </a:cubicBezTo>
                  <a:cubicBezTo>
                    <a:pt x="4539567" y="1605002"/>
                    <a:pt x="4509928" y="1616632"/>
                    <a:pt x="4479392" y="1609630"/>
                  </a:cubicBezTo>
                  <a:cubicBezTo>
                    <a:pt x="4469938" y="1607574"/>
                    <a:pt x="4457412" y="1614456"/>
                    <a:pt x="4446151" y="1615312"/>
                  </a:cubicBezTo>
                  <a:cubicBezTo>
                    <a:pt x="4418004" y="1617453"/>
                    <a:pt x="4389812" y="1618656"/>
                    <a:pt x="4361619" y="1619859"/>
                  </a:cubicBezTo>
                  <a:cubicBezTo>
                    <a:pt x="4336341" y="1620921"/>
                    <a:pt x="4310204" y="1624377"/>
                    <a:pt x="4285695" y="1621164"/>
                  </a:cubicBezTo>
                  <a:cubicBezTo>
                    <a:pt x="4260004" y="1617695"/>
                    <a:pt x="4237099" y="1619427"/>
                    <a:pt x="4212667" y="1625940"/>
                  </a:cubicBezTo>
                  <a:cubicBezTo>
                    <a:pt x="4195929" y="1630357"/>
                    <a:pt x="4178068" y="1631689"/>
                    <a:pt x="4160628" y="1633627"/>
                  </a:cubicBezTo>
                  <a:cubicBezTo>
                    <a:pt x="4141833" y="1635789"/>
                    <a:pt x="4120875" y="1633504"/>
                    <a:pt x="4104018" y="1639495"/>
                  </a:cubicBezTo>
                  <a:cubicBezTo>
                    <a:pt x="4053828" y="1657296"/>
                    <a:pt x="4001698" y="1663104"/>
                    <a:pt x="3948438" y="1665671"/>
                  </a:cubicBezTo>
                  <a:cubicBezTo>
                    <a:pt x="3938718" y="1666140"/>
                    <a:pt x="3928697" y="1664427"/>
                    <a:pt x="3919256" y="1662527"/>
                  </a:cubicBezTo>
                  <a:cubicBezTo>
                    <a:pt x="3864147" y="1651058"/>
                    <a:pt x="3809587" y="1654944"/>
                    <a:pt x="3754603" y="1666227"/>
                  </a:cubicBezTo>
                  <a:cubicBezTo>
                    <a:pt x="3743223" y="1668658"/>
                    <a:pt x="3730411" y="1669591"/>
                    <a:pt x="3718852" y="1668265"/>
                  </a:cubicBezTo>
                  <a:cubicBezTo>
                    <a:pt x="3686318" y="1664340"/>
                    <a:pt x="3654585" y="1656767"/>
                    <a:pt x="3621934" y="1654418"/>
                  </a:cubicBezTo>
                  <a:cubicBezTo>
                    <a:pt x="3567977" y="1650585"/>
                    <a:pt x="3522560" y="1674431"/>
                    <a:pt x="3475226" y="1690838"/>
                  </a:cubicBezTo>
                  <a:cubicBezTo>
                    <a:pt x="3430187" y="1706349"/>
                    <a:pt x="3392759" y="1738285"/>
                    <a:pt x="3338395" y="1734157"/>
                  </a:cubicBezTo>
                  <a:cubicBezTo>
                    <a:pt x="3332924" y="1733793"/>
                    <a:pt x="3327102" y="1738312"/>
                    <a:pt x="3321128" y="1739699"/>
                  </a:cubicBezTo>
                  <a:cubicBezTo>
                    <a:pt x="3304749" y="1743471"/>
                    <a:pt x="3288400" y="1747867"/>
                    <a:pt x="3271751" y="1750083"/>
                  </a:cubicBezTo>
                  <a:cubicBezTo>
                    <a:pt x="3251431" y="1752946"/>
                    <a:pt x="3230601" y="1753322"/>
                    <a:pt x="3210267" y="1755871"/>
                  </a:cubicBezTo>
                  <a:cubicBezTo>
                    <a:pt x="3184115" y="1759015"/>
                    <a:pt x="3158504" y="1765272"/>
                    <a:pt x="3132456" y="1766527"/>
                  </a:cubicBezTo>
                  <a:cubicBezTo>
                    <a:pt x="3111463" y="1767539"/>
                    <a:pt x="3090384" y="1762749"/>
                    <a:pt x="3069450" y="1760933"/>
                  </a:cubicBezTo>
                  <a:cubicBezTo>
                    <a:pt x="3039909" y="1758434"/>
                    <a:pt x="3007693" y="1761086"/>
                    <a:pt x="2981357" y="1752311"/>
                  </a:cubicBezTo>
                  <a:cubicBezTo>
                    <a:pt x="2953242" y="1742995"/>
                    <a:pt x="2926767" y="1739406"/>
                    <a:pt x="2898350" y="1744071"/>
                  </a:cubicBezTo>
                  <a:cubicBezTo>
                    <a:pt x="2888878" y="1745627"/>
                    <a:pt x="2876949" y="1752794"/>
                    <a:pt x="2872998" y="1759731"/>
                  </a:cubicBezTo>
                  <a:cubicBezTo>
                    <a:pt x="2864196" y="1775222"/>
                    <a:pt x="2851302" y="1778512"/>
                    <a:pt x="2833363" y="1774197"/>
                  </a:cubicBezTo>
                  <a:cubicBezTo>
                    <a:pt x="2817796" y="1770553"/>
                    <a:pt x="2798835" y="1769271"/>
                    <a:pt x="2787932" y="1761321"/>
                  </a:cubicBezTo>
                  <a:cubicBezTo>
                    <a:pt x="2757035" y="1738800"/>
                    <a:pt x="2719092" y="1739844"/>
                    <a:pt x="2681851" y="1735206"/>
                  </a:cubicBezTo>
                  <a:cubicBezTo>
                    <a:pt x="2659116" y="1732377"/>
                    <a:pt x="2638112" y="1733233"/>
                    <a:pt x="2615692" y="1736981"/>
                  </a:cubicBezTo>
                  <a:cubicBezTo>
                    <a:pt x="2566996" y="1745293"/>
                    <a:pt x="2518963" y="1739133"/>
                    <a:pt x="2471401" y="1730598"/>
                  </a:cubicBezTo>
                  <a:cubicBezTo>
                    <a:pt x="2439951" y="1724896"/>
                    <a:pt x="2407862" y="1722048"/>
                    <a:pt x="2376602" y="1716179"/>
                  </a:cubicBezTo>
                  <a:cubicBezTo>
                    <a:pt x="2353197" y="1711657"/>
                    <a:pt x="2329742" y="1706039"/>
                    <a:pt x="2308117" y="1697980"/>
                  </a:cubicBezTo>
                  <a:cubicBezTo>
                    <a:pt x="2276760" y="1686151"/>
                    <a:pt x="2248972" y="1667403"/>
                    <a:pt x="2210156" y="1674611"/>
                  </a:cubicBezTo>
                  <a:cubicBezTo>
                    <a:pt x="2175975" y="1680965"/>
                    <a:pt x="2144400" y="1672601"/>
                    <a:pt x="2112456" y="1664725"/>
                  </a:cubicBezTo>
                  <a:cubicBezTo>
                    <a:pt x="2088991" y="1658951"/>
                    <a:pt x="2065524" y="1653018"/>
                    <a:pt x="2041401" y="1649787"/>
                  </a:cubicBezTo>
                  <a:cubicBezTo>
                    <a:pt x="2012771" y="1645989"/>
                    <a:pt x="1980804" y="1649728"/>
                    <a:pt x="1955072" y="1641394"/>
                  </a:cubicBezTo>
                  <a:cubicBezTo>
                    <a:pt x="1928153" y="1632648"/>
                    <a:pt x="1906514" y="1640440"/>
                    <a:pt x="1883129" y="1644393"/>
                  </a:cubicBezTo>
                  <a:cubicBezTo>
                    <a:pt x="1845824" y="1650585"/>
                    <a:pt x="1808893" y="1660526"/>
                    <a:pt x="1770492" y="1652019"/>
                  </a:cubicBezTo>
                  <a:cubicBezTo>
                    <a:pt x="1723819" y="1641714"/>
                    <a:pt x="1677489" y="1630452"/>
                    <a:pt x="1630653" y="1620782"/>
                  </a:cubicBezTo>
                  <a:cubicBezTo>
                    <a:pt x="1612549" y="1617102"/>
                    <a:pt x="1593218" y="1616151"/>
                    <a:pt x="1574457" y="1615016"/>
                  </a:cubicBezTo>
                  <a:cubicBezTo>
                    <a:pt x="1556686" y="1614146"/>
                    <a:pt x="1535710" y="1619551"/>
                    <a:pt x="1521784" y="1613632"/>
                  </a:cubicBezTo>
                  <a:cubicBezTo>
                    <a:pt x="1485979" y="1598408"/>
                    <a:pt x="1449621" y="1591844"/>
                    <a:pt x="1409187" y="1593793"/>
                  </a:cubicBezTo>
                  <a:cubicBezTo>
                    <a:pt x="1394024" y="1594524"/>
                    <a:pt x="1378911" y="1588189"/>
                    <a:pt x="1363496" y="1587676"/>
                  </a:cubicBezTo>
                  <a:cubicBezTo>
                    <a:pt x="1342425" y="1587124"/>
                    <a:pt x="1318117" y="1584058"/>
                    <a:pt x="1300134" y="1590889"/>
                  </a:cubicBezTo>
                  <a:cubicBezTo>
                    <a:pt x="1257854" y="1607051"/>
                    <a:pt x="1222495" y="1596986"/>
                    <a:pt x="1184306" y="1584859"/>
                  </a:cubicBezTo>
                  <a:cubicBezTo>
                    <a:pt x="1146708" y="1572861"/>
                    <a:pt x="1107302" y="1563776"/>
                    <a:pt x="1067600" y="1556587"/>
                  </a:cubicBezTo>
                  <a:cubicBezTo>
                    <a:pt x="1052669" y="1554011"/>
                    <a:pt x="1035245" y="1560344"/>
                    <a:pt x="1018967" y="1562226"/>
                  </a:cubicBezTo>
                  <a:cubicBezTo>
                    <a:pt x="1013150" y="1562822"/>
                    <a:pt x="1006759" y="1563601"/>
                    <a:pt x="1001437" y="1562287"/>
                  </a:cubicBezTo>
                  <a:cubicBezTo>
                    <a:pt x="949978" y="1549702"/>
                    <a:pt x="897913" y="1540756"/>
                    <a:pt x="843282" y="1551235"/>
                  </a:cubicBezTo>
                  <a:cubicBezTo>
                    <a:pt x="838267" y="1552263"/>
                    <a:pt x="832545" y="1550812"/>
                    <a:pt x="827437" y="1549959"/>
                  </a:cubicBezTo>
                  <a:cubicBezTo>
                    <a:pt x="802478" y="1545513"/>
                    <a:pt x="777945" y="1537750"/>
                    <a:pt x="752774" y="1536924"/>
                  </a:cubicBezTo>
                  <a:cubicBezTo>
                    <a:pt x="690717" y="1534893"/>
                    <a:pt x="628418" y="1535855"/>
                    <a:pt x="566053" y="1535567"/>
                  </a:cubicBezTo>
                  <a:cubicBezTo>
                    <a:pt x="562157" y="1535598"/>
                    <a:pt x="558075" y="1535795"/>
                    <a:pt x="554525" y="1534867"/>
                  </a:cubicBezTo>
                  <a:cubicBezTo>
                    <a:pt x="531261" y="1529239"/>
                    <a:pt x="511348" y="1532398"/>
                    <a:pt x="492526" y="1546173"/>
                  </a:cubicBezTo>
                  <a:cubicBezTo>
                    <a:pt x="484245" y="1552222"/>
                    <a:pt x="472725" y="1555759"/>
                    <a:pt x="462187" y="1559407"/>
                  </a:cubicBezTo>
                  <a:cubicBezTo>
                    <a:pt x="446667" y="1564864"/>
                    <a:pt x="430753" y="1570181"/>
                    <a:pt x="414568" y="1573944"/>
                  </a:cubicBezTo>
                  <a:cubicBezTo>
                    <a:pt x="398570" y="1577539"/>
                    <a:pt x="381458" y="1582287"/>
                    <a:pt x="365802" y="1580845"/>
                  </a:cubicBezTo>
                  <a:cubicBezTo>
                    <a:pt x="337622" y="1578281"/>
                    <a:pt x="310567" y="1570797"/>
                    <a:pt x="282687" y="1566332"/>
                  </a:cubicBezTo>
                  <a:cubicBezTo>
                    <a:pt x="273064" y="1564756"/>
                    <a:pt x="262582" y="1565577"/>
                    <a:pt x="252662" y="1565897"/>
                  </a:cubicBezTo>
                  <a:cubicBezTo>
                    <a:pt x="229895" y="1566525"/>
                    <a:pt x="206788" y="1572190"/>
                    <a:pt x="185558" y="1560187"/>
                  </a:cubicBezTo>
                  <a:cubicBezTo>
                    <a:pt x="165921" y="1548893"/>
                    <a:pt x="146848" y="1553421"/>
                    <a:pt x="127273" y="1563624"/>
                  </a:cubicBezTo>
                  <a:cubicBezTo>
                    <a:pt x="113205" y="1570894"/>
                    <a:pt x="97127" y="1576849"/>
                    <a:pt x="81114" y="1580132"/>
                  </a:cubicBezTo>
                  <a:cubicBezTo>
                    <a:pt x="59119" y="1584644"/>
                    <a:pt x="37222" y="1587113"/>
                    <a:pt x="13214" y="1586229"/>
                  </a:cubicBezTo>
                  <a:lnTo>
                    <a:pt x="0" y="1585408"/>
                  </a:lnTo>
                  <a:lnTo>
                    <a:pt x="0" y="1251083"/>
                  </a:lnTo>
                  <a:lnTo>
                    <a:pt x="4829" y="1250628"/>
                  </a:lnTo>
                  <a:cubicBezTo>
                    <a:pt x="19743" y="1248810"/>
                    <a:pt x="33925" y="1243890"/>
                    <a:pt x="48555" y="1240203"/>
                  </a:cubicBezTo>
                  <a:cubicBezTo>
                    <a:pt x="56634" y="1238087"/>
                    <a:pt x="65164" y="1233125"/>
                    <a:pt x="72789" y="1233698"/>
                  </a:cubicBezTo>
                  <a:cubicBezTo>
                    <a:pt x="116985" y="1237061"/>
                    <a:pt x="156575" y="1221656"/>
                    <a:pt x="197847" y="1212918"/>
                  </a:cubicBezTo>
                  <a:cubicBezTo>
                    <a:pt x="216941" y="1208859"/>
                    <a:pt x="234655" y="1200472"/>
                    <a:pt x="253067" y="1194405"/>
                  </a:cubicBezTo>
                  <a:cubicBezTo>
                    <a:pt x="257858" y="1192761"/>
                    <a:pt x="263240" y="1191246"/>
                    <a:pt x="268116" y="1191325"/>
                  </a:cubicBezTo>
                  <a:cubicBezTo>
                    <a:pt x="296002" y="1191864"/>
                    <a:pt x="323734" y="1193195"/>
                    <a:pt x="351434" y="1193900"/>
                  </a:cubicBezTo>
                  <a:cubicBezTo>
                    <a:pt x="376602" y="1194570"/>
                    <a:pt x="401901" y="1193978"/>
                    <a:pt x="414867" y="1216423"/>
                  </a:cubicBezTo>
                  <a:cubicBezTo>
                    <a:pt x="416792" y="1219940"/>
                    <a:pt x="422751" y="1222321"/>
                    <a:pt x="427335" y="1224454"/>
                  </a:cubicBezTo>
                  <a:cubicBezTo>
                    <a:pt x="498086" y="1257296"/>
                    <a:pt x="534972" y="1254575"/>
                    <a:pt x="600582" y="1213120"/>
                  </a:cubicBezTo>
                  <a:cubicBezTo>
                    <a:pt x="607391" y="1208869"/>
                    <a:pt x="622223" y="1205328"/>
                    <a:pt x="627039" y="1208235"/>
                  </a:cubicBezTo>
                  <a:cubicBezTo>
                    <a:pt x="667947" y="1232315"/>
                    <a:pt x="711159" y="1227406"/>
                    <a:pt x="756446" y="1217062"/>
                  </a:cubicBezTo>
                  <a:cubicBezTo>
                    <a:pt x="768198" y="1214299"/>
                    <a:pt x="784916" y="1213493"/>
                    <a:pt x="794106" y="1218229"/>
                  </a:cubicBezTo>
                  <a:cubicBezTo>
                    <a:pt x="837831" y="1240132"/>
                    <a:pt x="883345" y="1234486"/>
                    <a:pt x="929268" y="1225211"/>
                  </a:cubicBezTo>
                  <a:cubicBezTo>
                    <a:pt x="936407" y="1223768"/>
                    <a:pt x="944870" y="1217395"/>
                    <a:pt x="947713" y="1211766"/>
                  </a:cubicBezTo>
                  <a:cubicBezTo>
                    <a:pt x="957859" y="1191817"/>
                    <a:pt x="978341" y="1184237"/>
                    <a:pt x="1001014" y="1177651"/>
                  </a:cubicBezTo>
                  <a:cubicBezTo>
                    <a:pt x="1036739" y="1166984"/>
                    <a:pt x="1071804" y="1154778"/>
                    <a:pt x="1107747" y="1144571"/>
                  </a:cubicBezTo>
                  <a:cubicBezTo>
                    <a:pt x="1116591" y="1142105"/>
                    <a:pt x="1127732" y="1142824"/>
                    <a:pt x="1137175" y="1144721"/>
                  </a:cubicBezTo>
                  <a:cubicBezTo>
                    <a:pt x="1169439" y="1151170"/>
                    <a:pt x="1190621" y="1170237"/>
                    <a:pt x="1213670" y="1187646"/>
                  </a:cubicBezTo>
                  <a:cubicBezTo>
                    <a:pt x="1223783" y="1195319"/>
                    <a:pt x="1237474" y="1200466"/>
                    <a:pt x="1250725" y="1204534"/>
                  </a:cubicBezTo>
                  <a:cubicBezTo>
                    <a:pt x="1285128" y="1214961"/>
                    <a:pt x="1320250" y="1224096"/>
                    <a:pt x="1355013" y="1233876"/>
                  </a:cubicBezTo>
                  <a:cubicBezTo>
                    <a:pt x="1358370" y="1234813"/>
                    <a:pt x="1361226" y="1237500"/>
                    <a:pt x="1363867" y="1239727"/>
                  </a:cubicBezTo>
                  <a:cubicBezTo>
                    <a:pt x="1390329" y="1263248"/>
                    <a:pt x="1416604" y="1286933"/>
                    <a:pt x="1443262" y="1310445"/>
                  </a:cubicBezTo>
                  <a:cubicBezTo>
                    <a:pt x="1448347" y="1314908"/>
                    <a:pt x="1455513" y="1318016"/>
                    <a:pt x="1460979" y="1322303"/>
                  </a:cubicBezTo>
                  <a:cubicBezTo>
                    <a:pt x="1468669" y="1328210"/>
                    <a:pt x="1478286" y="1333711"/>
                    <a:pt x="1482536" y="1341039"/>
                  </a:cubicBezTo>
                  <a:cubicBezTo>
                    <a:pt x="1495726" y="1364100"/>
                    <a:pt x="1519349" y="1373163"/>
                    <a:pt x="1548717" y="1376141"/>
                  </a:cubicBezTo>
                  <a:cubicBezTo>
                    <a:pt x="1575545" y="1378927"/>
                    <a:pt x="1602342" y="1381090"/>
                    <a:pt x="1629003" y="1384512"/>
                  </a:cubicBezTo>
                  <a:cubicBezTo>
                    <a:pt x="1661543" y="1388593"/>
                    <a:pt x="1693912" y="1393153"/>
                    <a:pt x="1726123" y="1398505"/>
                  </a:cubicBezTo>
                  <a:cubicBezTo>
                    <a:pt x="1740066" y="1400816"/>
                    <a:pt x="1754811" y="1403557"/>
                    <a:pt x="1766964" y="1409092"/>
                  </a:cubicBezTo>
                  <a:cubicBezTo>
                    <a:pt x="1801017" y="1424400"/>
                    <a:pt x="1837141" y="1434114"/>
                    <a:pt x="1875994" y="1427691"/>
                  </a:cubicBezTo>
                  <a:cubicBezTo>
                    <a:pt x="1907115" y="1422580"/>
                    <a:pt x="1933803" y="1430553"/>
                    <a:pt x="1953935" y="1444021"/>
                  </a:cubicBezTo>
                  <a:cubicBezTo>
                    <a:pt x="1990575" y="1468464"/>
                    <a:pt x="2028191" y="1460686"/>
                    <a:pt x="2065495" y="1450414"/>
                  </a:cubicBezTo>
                  <a:cubicBezTo>
                    <a:pt x="2084723" y="1445093"/>
                    <a:pt x="2100691" y="1444951"/>
                    <a:pt x="2119362" y="1448287"/>
                  </a:cubicBezTo>
                  <a:cubicBezTo>
                    <a:pt x="2162602" y="1456090"/>
                    <a:pt x="2192468" y="1481487"/>
                    <a:pt x="2221201" y="1503642"/>
                  </a:cubicBezTo>
                  <a:cubicBezTo>
                    <a:pt x="2245688" y="1522550"/>
                    <a:pt x="2272668" y="1532548"/>
                    <a:pt x="2302040" y="1539608"/>
                  </a:cubicBezTo>
                  <a:cubicBezTo>
                    <a:pt x="2339105" y="1548650"/>
                    <a:pt x="2367870" y="1543183"/>
                    <a:pt x="2384113" y="1516348"/>
                  </a:cubicBezTo>
                  <a:cubicBezTo>
                    <a:pt x="2388617" y="1508754"/>
                    <a:pt x="2396755" y="1499730"/>
                    <a:pt x="2405786" y="1497098"/>
                  </a:cubicBezTo>
                  <a:cubicBezTo>
                    <a:pt x="2449381" y="1484011"/>
                    <a:pt x="2493321" y="1465885"/>
                    <a:pt x="2541024" y="1473316"/>
                  </a:cubicBezTo>
                  <a:cubicBezTo>
                    <a:pt x="2606979" y="1483476"/>
                    <a:pt x="2670700" y="1479620"/>
                    <a:pt x="2735378" y="1463319"/>
                  </a:cubicBezTo>
                  <a:cubicBezTo>
                    <a:pt x="2840290" y="1436918"/>
                    <a:pt x="2945143" y="1409264"/>
                    <a:pt x="3056752" y="1408590"/>
                  </a:cubicBezTo>
                  <a:cubicBezTo>
                    <a:pt x="3075255" y="1408484"/>
                    <a:pt x="3096759" y="1397873"/>
                    <a:pt x="3112247" y="1387711"/>
                  </a:cubicBezTo>
                  <a:cubicBezTo>
                    <a:pt x="3141904" y="1368391"/>
                    <a:pt x="3140475" y="1367046"/>
                    <a:pt x="3175396" y="1380116"/>
                  </a:cubicBezTo>
                  <a:cubicBezTo>
                    <a:pt x="3183734" y="1383324"/>
                    <a:pt x="3193949" y="1385028"/>
                    <a:pt x="3200231" y="1390061"/>
                  </a:cubicBezTo>
                  <a:cubicBezTo>
                    <a:pt x="3232249" y="1415668"/>
                    <a:pt x="3269837" y="1407264"/>
                    <a:pt x="3307359" y="1401532"/>
                  </a:cubicBezTo>
                  <a:cubicBezTo>
                    <a:pt x="3313931" y="1400431"/>
                    <a:pt x="3321847" y="1398950"/>
                    <a:pt x="3327591" y="1400871"/>
                  </a:cubicBezTo>
                  <a:cubicBezTo>
                    <a:pt x="3353529" y="1409506"/>
                    <a:pt x="3374940" y="1405023"/>
                    <a:pt x="3396452" y="1390488"/>
                  </a:cubicBezTo>
                  <a:cubicBezTo>
                    <a:pt x="3415136" y="1377975"/>
                    <a:pt x="3436965" y="1370017"/>
                    <a:pt x="3460402" y="1383325"/>
                  </a:cubicBezTo>
                  <a:cubicBezTo>
                    <a:pt x="3512481" y="1412831"/>
                    <a:pt x="3566594" y="1411791"/>
                    <a:pt x="3622771" y="1388838"/>
                  </a:cubicBezTo>
                  <a:cubicBezTo>
                    <a:pt x="3662895" y="1372465"/>
                    <a:pt x="3702976" y="1367237"/>
                    <a:pt x="3746637" y="1379728"/>
                  </a:cubicBezTo>
                  <a:cubicBezTo>
                    <a:pt x="3763431" y="1384568"/>
                    <a:pt x="3784631" y="1379779"/>
                    <a:pt x="3803936" y="1380104"/>
                  </a:cubicBezTo>
                  <a:cubicBezTo>
                    <a:pt x="3814852" y="1380206"/>
                    <a:pt x="3826912" y="1379781"/>
                    <a:pt x="3836429" y="1383246"/>
                  </a:cubicBezTo>
                  <a:cubicBezTo>
                    <a:pt x="3861796" y="1392067"/>
                    <a:pt x="3885544" y="1403791"/>
                    <a:pt x="3911096" y="1412447"/>
                  </a:cubicBezTo>
                  <a:cubicBezTo>
                    <a:pt x="3923375" y="1416563"/>
                    <a:pt x="3937880" y="1418374"/>
                    <a:pt x="3951494" y="1417876"/>
                  </a:cubicBezTo>
                  <a:cubicBezTo>
                    <a:pt x="3991770" y="1416719"/>
                    <a:pt x="4032008" y="1414779"/>
                    <a:pt x="4071982" y="1411440"/>
                  </a:cubicBezTo>
                  <a:cubicBezTo>
                    <a:pt x="4137967" y="1406061"/>
                    <a:pt x="4205006" y="1402357"/>
                    <a:pt x="4250380" y="1353404"/>
                  </a:cubicBezTo>
                  <a:cubicBezTo>
                    <a:pt x="4254089" y="1349458"/>
                    <a:pt x="4262340" y="1346862"/>
                    <a:pt x="4268920" y="1345917"/>
                  </a:cubicBezTo>
                  <a:cubicBezTo>
                    <a:pt x="4299294" y="1341472"/>
                    <a:pt x="4330574" y="1339650"/>
                    <a:pt x="4360470" y="1333343"/>
                  </a:cubicBezTo>
                  <a:cubicBezTo>
                    <a:pt x="4384386" y="1328268"/>
                    <a:pt x="4404468" y="1328555"/>
                    <a:pt x="4423403" y="1341452"/>
                  </a:cubicBezTo>
                  <a:cubicBezTo>
                    <a:pt x="4448189" y="1358462"/>
                    <a:pt x="4477861" y="1367704"/>
                    <a:pt x="4509460" y="1360374"/>
                  </a:cubicBezTo>
                  <a:cubicBezTo>
                    <a:pt x="4541065" y="1353201"/>
                    <a:pt x="4562648" y="1364401"/>
                    <a:pt x="4586780" y="1375951"/>
                  </a:cubicBezTo>
                  <a:cubicBezTo>
                    <a:pt x="4604332" y="1384363"/>
                    <a:pt x="4624329" y="1395013"/>
                    <a:pt x="4643424" y="1395033"/>
                  </a:cubicBezTo>
                  <a:cubicBezTo>
                    <a:pt x="4686675" y="1394988"/>
                    <a:pt x="4725358" y="1425453"/>
                    <a:pt x="4771320" y="1404876"/>
                  </a:cubicBezTo>
                  <a:cubicBezTo>
                    <a:pt x="4774371" y="1403474"/>
                    <a:pt x="4780158" y="1406334"/>
                    <a:pt x="4784667" y="1406901"/>
                  </a:cubicBezTo>
                  <a:cubicBezTo>
                    <a:pt x="4820721" y="1411127"/>
                    <a:pt x="4854069" y="1403711"/>
                    <a:pt x="4879368" y="1382875"/>
                  </a:cubicBezTo>
                  <a:cubicBezTo>
                    <a:pt x="4912543" y="1355694"/>
                    <a:pt x="4950522" y="1351352"/>
                    <a:pt x="4993296" y="1357609"/>
                  </a:cubicBezTo>
                  <a:cubicBezTo>
                    <a:pt x="5007034" y="1359614"/>
                    <a:pt x="5020731" y="1360837"/>
                    <a:pt x="5034636" y="1362363"/>
                  </a:cubicBezTo>
                  <a:cubicBezTo>
                    <a:pt x="5053449" y="1364595"/>
                    <a:pt x="5072464" y="1366976"/>
                    <a:pt x="5091273" y="1369207"/>
                  </a:cubicBezTo>
                  <a:cubicBezTo>
                    <a:pt x="5109504" y="1371467"/>
                    <a:pt x="5129782" y="1375825"/>
                    <a:pt x="5143127" y="1361686"/>
                  </a:cubicBezTo>
                  <a:cubicBezTo>
                    <a:pt x="5154621" y="1349517"/>
                    <a:pt x="5163226" y="1350201"/>
                    <a:pt x="5174789" y="1359688"/>
                  </a:cubicBezTo>
                  <a:cubicBezTo>
                    <a:pt x="5214968" y="1392905"/>
                    <a:pt x="5262677" y="1412577"/>
                    <a:pt x="5322233" y="1411274"/>
                  </a:cubicBezTo>
                  <a:cubicBezTo>
                    <a:pt x="5334495" y="1410998"/>
                    <a:pt x="5347041" y="1412589"/>
                    <a:pt x="5359206" y="1414357"/>
                  </a:cubicBezTo>
                  <a:cubicBezTo>
                    <a:pt x="5366661" y="1415410"/>
                    <a:pt x="5375679" y="1416546"/>
                    <a:pt x="5380352" y="1420558"/>
                  </a:cubicBezTo>
                  <a:cubicBezTo>
                    <a:pt x="5416702" y="1451134"/>
                    <a:pt x="5461130" y="1471435"/>
                    <a:pt x="5509233" y="1487165"/>
                  </a:cubicBezTo>
                  <a:cubicBezTo>
                    <a:pt x="5526453" y="1492769"/>
                    <a:pt x="5544842" y="1498316"/>
                    <a:pt x="5563203" y="1499314"/>
                  </a:cubicBezTo>
                  <a:cubicBezTo>
                    <a:pt x="5582343" y="1500274"/>
                    <a:pt x="5602213" y="1496178"/>
                    <a:pt x="5621569" y="1493518"/>
                  </a:cubicBezTo>
                  <a:cubicBezTo>
                    <a:pt x="5632992" y="1492027"/>
                    <a:pt x="5646218" y="1491546"/>
                    <a:pt x="5655136" y="1486565"/>
                  </a:cubicBezTo>
                  <a:cubicBezTo>
                    <a:pt x="5683412" y="1470920"/>
                    <a:pt x="5710663" y="1454227"/>
                    <a:pt x="5736883" y="1436327"/>
                  </a:cubicBezTo>
                  <a:cubicBezTo>
                    <a:pt x="5759329" y="1420964"/>
                    <a:pt x="5763896" y="1418703"/>
                    <a:pt x="5784777" y="1435588"/>
                  </a:cubicBezTo>
                  <a:cubicBezTo>
                    <a:pt x="5806265" y="1452914"/>
                    <a:pt x="5832384" y="1461227"/>
                    <a:pt x="5860952" y="1463773"/>
                  </a:cubicBezTo>
                  <a:cubicBezTo>
                    <a:pt x="5906149" y="1467715"/>
                    <a:pt x="5951689" y="1470699"/>
                    <a:pt x="5997123" y="1471491"/>
                  </a:cubicBezTo>
                  <a:cubicBezTo>
                    <a:pt x="6038268" y="1472175"/>
                    <a:pt x="6057205" y="1456823"/>
                    <a:pt x="6063793" y="1423706"/>
                  </a:cubicBezTo>
                  <a:cubicBezTo>
                    <a:pt x="6067583" y="1405318"/>
                    <a:pt x="6072658" y="1385299"/>
                    <a:pt x="6097303" y="1379247"/>
                  </a:cubicBezTo>
                  <a:cubicBezTo>
                    <a:pt x="6137553" y="1369459"/>
                    <a:pt x="6179569" y="1363982"/>
                    <a:pt x="6197741" y="1324656"/>
                  </a:cubicBezTo>
                  <a:cubicBezTo>
                    <a:pt x="6209228" y="1332576"/>
                    <a:pt x="6216273" y="1337259"/>
                    <a:pt x="6223125" y="1341950"/>
                  </a:cubicBezTo>
                  <a:cubicBezTo>
                    <a:pt x="6242068" y="1355004"/>
                    <a:pt x="6280258" y="1359128"/>
                    <a:pt x="6298923" y="1346144"/>
                  </a:cubicBezTo>
                  <a:cubicBezTo>
                    <a:pt x="6326456" y="1327240"/>
                    <a:pt x="6352664" y="1329272"/>
                    <a:pt x="6380532" y="1341582"/>
                  </a:cubicBezTo>
                  <a:cubicBezTo>
                    <a:pt x="6427106" y="1361936"/>
                    <a:pt x="6477590" y="1354322"/>
                    <a:pt x="6523222" y="1343021"/>
                  </a:cubicBezTo>
                  <a:cubicBezTo>
                    <a:pt x="6557692" y="1334610"/>
                    <a:pt x="6594223" y="1320451"/>
                    <a:pt x="6615600" y="1291015"/>
                  </a:cubicBezTo>
                  <a:cubicBezTo>
                    <a:pt x="6622353" y="1281587"/>
                    <a:pt x="6638269" y="1276267"/>
                    <a:pt x="6650812" y="1269700"/>
                  </a:cubicBezTo>
                  <a:cubicBezTo>
                    <a:pt x="6661270" y="1264331"/>
                    <a:pt x="6672325" y="1259247"/>
                    <a:pt x="6684030" y="1255543"/>
                  </a:cubicBezTo>
                  <a:cubicBezTo>
                    <a:pt x="6696499" y="1251489"/>
                    <a:pt x="6710255" y="1245804"/>
                    <a:pt x="6722764" y="1246615"/>
                  </a:cubicBezTo>
                  <a:cubicBezTo>
                    <a:pt x="6760669" y="1248867"/>
                    <a:pt x="6790221" y="1239438"/>
                    <a:pt x="6815757" y="1215451"/>
                  </a:cubicBezTo>
                  <a:cubicBezTo>
                    <a:pt x="6828992" y="1203043"/>
                    <a:pt x="6848714" y="1187812"/>
                    <a:pt x="6866200" y="1186810"/>
                  </a:cubicBezTo>
                  <a:cubicBezTo>
                    <a:pt x="6908748" y="1184290"/>
                    <a:pt x="6943582" y="1171310"/>
                    <a:pt x="6981228" y="1155999"/>
                  </a:cubicBezTo>
                  <a:cubicBezTo>
                    <a:pt x="7005498" y="1146197"/>
                    <a:pt x="7033203" y="1138898"/>
                    <a:pt x="7059255" y="1129638"/>
                  </a:cubicBezTo>
                  <a:cubicBezTo>
                    <a:pt x="7089708" y="1118754"/>
                    <a:pt x="7123173" y="1113688"/>
                    <a:pt x="7140774" y="1086787"/>
                  </a:cubicBezTo>
                  <a:cubicBezTo>
                    <a:pt x="7142774" y="1083867"/>
                    <a:pt x="7149168" y="1083087"/>
                    <a:pt x="7152150" y="1080276"/>
                  </a:cubicBezTo>
                  <a:cubicBezTo>
                    <a:pt x="7161669" y="1071656"/>
                    <a:pt x="7174137" y="1063523"/>
                    <a:pt x="7178911" y="1053404"/>
                  </a:cubicBezTo>
                  <a:cubicBezTo>
                    <a:pt x="7192683" y="1023864"/>
                    <a:pt x="7203105" y="993543"/>
                    <a:pt x="7215302" y="963609"/>
                  </a:cubicBezTo>
                  <a:cubicBezTo>
                    <a:pt x="7217917" y="957204"/>
                    <a:pt x="7220252" y="949088"/>
                    <a:pt x="7226104" y="945196"/>
                  </a:cubicBezTo>
                  <a:cubicBezTo>
                    <a:pt x="7259903" y="922850"/>
                    <a:pt x="7294324" y="901259"/>
                    <a:pt x="7329145" y="879964"/>
                  </a:cubicBezTo>
                  <a:cubicBezTo>
                    <a:pt x="7343153" y="871441"/>
                    <a:pt x="7355416" y="875246"/>
                    <a:pt x="7368683" y="883708"/>
                  </a:cubicBezTo>
                  <a:cubicBezTo>
                    <a:pt x="7381539" y="891720"/>
                    <a:pt x="7397326" y="899904"/>
                    <a:pt x="7412980" y="901348"/>
                  </a:cubicBezTo>
                  <a:cubicBezTo>
                    <a:pt x="7444287" y="904075"/>
                    <a:pt x="7476599" y="903459"/>
                    <a:pt x="7508285" y="901932"/>
                  </a:cubicBezTo>
                  <a:cubicBezTo>
                    <a:pt x="7520142" y="901360"/>
                    <a:pt x="7532504" y="895115"/>
                    <a:pt x="7543367" y="890040"/>
                  </a:cubicBezTo>
                  <a:cubicBezTo>
                    <a:pt x="7563943" y="880416"/>
                    <a:pt x="7582823" y="867892"/>
                    <a:pt x="7604247" y="859640"/>
                  </a:cubicBezTo>
                  <a:cubicBezTo>
                    <a:pt x="7629118" y="850124"/>
                    <a:pt x="7643637" y="836083"/>
                    <a:pt x="7650214" y="814893"/>
                  </a:cubicBezTo>
                  <a:cubicBezTo>
                    <a:pt x="7659996" y="783349"/>
                    <a:pt x="7685780" y="760447"/>
                    <a:pt x="7716618" y="741384"/>
                  </a:cubicBezTo>
                  <a:cubicBezTo>
                    <a:pt x="7755776" y="717054"/>
                    <a:pt x="7803842" y="715836"/>
                    <a:pt x="7849257" y="708153"/>
                  </a:cubicBezTo>
                  <a:cubicBezTo>
                    <a:pt x="7866654" y="705274"/>
                    <a:pt x="7884648" y="702680"/>
                    <a:pt x="7900340" y="696745"/>
                  </a:cubicBezTo>
                  <a:cubicBezTo>
                    <a:pt x="7959856" y="674415"/>
                    <a:pt x="8019419" y="653027"/>
                    <a:pt x="8085922" y="650290"/>
                  </a:cubicBezTo>
                  <a:cubicBezTo>
                    <a:pt x="8091363" y="650028"/>
                    <a:pt x="8096784" y="649297"/>
                    <a:pt x="8102187" y="648251"/>
                  </a:cubicBezTo>
                  <a:cubicBezTo>
                    <a:pt x="8149113" y="639554"/>
                    <a:pt x="8197783" y="634697"/>
                    <a:pt x="8229960" y="598934"/>
                  </a:cubicBezTo>
                  <a:cubicBezTo>
                    <a:pt x="8235879" y="592372"/>
                    <a:pt x="8249977" y="589809"/>
                    <a:pt x="8260743" y="586776"/>
                  </a:cubicBezTo>
                  <a:cubicBezTo>
                    <a:pt x="8279402" y="581797"/>
                    <a:pt x="8291640" y="572890"/>
                    <a:pt x="8297724" y="557687"/>
                  </a:cubicBezTo>
                  <a:cubicBezTo>
                    <a:pt x="8307955" y="531456"/>
                    <a:pt x="8320347" y="505592"/>
                    <a:pt x="8329397" y="479103"/>
                  </a:cubicBezTo>
                  <a:cubicBezTo>
                    <a:pt x="8335728" y="460909"/>
                    <a:pt x="8348665" y="450397"/>
                    <a:pt x="8369109" y="442035"/>
                  </a:cubicBezTo>
                  <a:cubicBezTo>
                    <a:pt x="8380576" y="437403"/>
                    <a:pt x="8390254" y="427991"/>
                    <a:pt x="8398212" y="419288"/>
                  </a:cubicBezTo>
                  <a:cubicBezTo>
                    <a:pt x="8407837" y="408781"/>
                    <a:pt x="8412443" y="395219"/>
                    <a:pt x="8423091" y="385761"/>
                  </a:cubicBezTo>
                  <a:cubicBezTo>
                    <a:pt x="8449039" y="362224"/>
                    <a:pt x="8456213" y="337239"/>
                    <a:pt x="8445807" y="307296"/>
                  </a:cubicBezTo>
                  <a:cubicBezTo>
                    <a:pt x="8436540" y="280748"/>
                    <a:pt x="8455797" y="243723"/>
                    <a:pt x="8483136" y="236912"/>
                  </a:cubicBezTo>
                  <a:cubicBezTo>
                    <a:pt x="8513359" y="229334"/>
                    <a:pt x="8533628" y="213293"/>
                    <a:pt x="8554397" y="195498"/>
                  </a:cubicBezTo>
                  <a:cubicBezTo>
                    <a:pt x="8565995" y="185523"/>
                    <a:pt x="8582515" y="176566"/>
                    <a:pt x="8598729" y="173430"/>
                  </a:cubicBezTo>
                  <a:cubicBezTo>
                    <a:pt x="8660300" y="161360"/>
                    <a:pt x="8719345" y="169655"/>
                    <a:pt x="8779113" y="184822"/>
                  </a:cubicBezTo>
                  <a:cubicBezTo>
                    <a:pt x="8818165" y="194711"/>
                    <a:pt x="8861082" y="195780"/>
                    <a:pt x="8902517" y="198490"/>
                  </a:cubicBezTo>
                  <a:cubicBezTo>
                    <a:pt x="8915416" y="199280"/>
                    <a:pt x="8931592" y="195363"/>
                    <a:pt x="8942393" y="189035"/>
                  </a:cubicBezTo>
                  <a:cubicBezTo>
                    <a:pt x="8980304" y="167119"/>
                    <a:pt x="9017990" y="144586"/>
                    <a:pt x="9053027" y="119670"/>
                  </a:cubicBezTo>
                  <a:cubicBezTo>
                    <a:pt x="9085607" y="96286"/>
                    <a:pt x="9123074" y="85377"/>
                    <a:pt x="9164008" y="85758"/>
                  </a:cubicBezTo>
                  <a:cubicBezTo>
                    <a:pt x="9193832" y="86047"/>
                    <a:pt x="9220467" y="80839"/>
                    <a:pt x="9248172" y="73540"/>
                  </a:cubicBezTo>
                  <a:cubicBezTo>
                    <a:pt x="9271257" y="67405"/>
                    <a:pt x="9296748" y="62723"/>
                    <a:pt x="9320568" y="63772"/>
                  </a:cubicBezTo>
                  <a:cubicBezTo>
                    <a:pt x="9353959" y="65301"/>
                    <a:pt x="9381150" y="59440"/>
                    <a:pt x="9407003" y="42029"/>
                  </a:cubicBezTo>
                  <a:cubicBezTo>
                    <a:pt x="9420777" y="32732"/>
                    <a:pt x="9438831" y="27312"/>
                    <a:pt x="9455456" y="20546"/>
                  </a:cubicBezTo>
                  <a:close/>
                </a:path>
              </a:pathLst>
            </a:custGeom>
            <a:blipFill>
              <a:blip r:embed="rId2">
                <a:alphaModFix amt="57000"/>
              </a:blip>
              <a:tile tx="0" ty="0" sx="100000" sy="100000" flip="none" algn="tl"/>
            </a:blip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95B9BA8-1D69-4796-85F5-B6D0BD52354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A9FEAAE4-608F-4DE6-97B4-51573869A30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5062873" cy="6858003"/>
          </a:xfrm>
          <a:custGeom>
            <a:avLst/>
            <a:gdLst>
              <a:gd name="connsiteX0" fmla="*/ 4214994 w 4572002"/>
              <a:gd name="connsiteY0" fmla="*/ 6564620 h 6858002"/>
              <a:gd name="connsiteX1" fmla="*/ 4214994 w 4572002"/>
              <a:gd name="connsiteY1" fmla="*/ 6564621 h 6858002"/>
              <a:gd name="connsiteX2" fmla="*/ 4237474 w 4572002"/>
              <a:gd name="connsiteY2" fmla="*/ 6588626 h 6858002"/>
              <a:gd name="connsiteX3" fmla="*/ 4254096 w 4572002"/>
              <a:gd name="connsiteY3" fmla="*/ 6625225 h 6858002"/>
              <a:gd name="connsiteX4" fmla="*/ 4247001 w 4572002"/>
              <a:gd name="connsiteY4" fmla="*/ 6662540 h 6858002"/>
              <a:gd name="connsiteX5" fmla="*/ 4247000 w 4572002"/>
              <a:gd name="connsiteY5" fmla="*/ 6662541 h 6858002"/>
              <a:gd name="connsiteX6" fmla="*/ 4246999 w 4572002"/>
              <a:gd name="connsiteY6" fmla="*/ 6662544 h 6858002"/>
              <a:gd name="connsiteX7" fmla="*/ 4235550 w 4572002"/>
              <a:gd name="connsiteY7" fmla="*/ 6683027 h 6858002"/>
              <a:gd name="connsiteX8" fmla="*/ 4232403 w 4572002"/>
              <a:gd name="connsiteY8" fmla="*/ 6702976 h 6858002"/>
              <a:gd name="connsiteX9" fmla="*/ 4232403 w 4572002"/>
              <a:gd name="connsiteY9" fmla="*/ 6702977 h 6858002"/>
              <a:gd name="connsiteX10" fmla="*/ 4246238 w 4572002"/>
              <a:gd name="connsiteY10" fmla="*/ 6742553 h 6858002"/>
              <a:gd name="connsiteX11" fmla="*/ 4246239 w 4572002"/>
              <a:gd name="connsiteY11" fmla="*/ 6742555 h 6858002"/>
              <a:gd name="connsiteX12" fmla="*/ 4265716 w 4572002"/>
              <a:gd name="connsiteY12" fmla="*/ 6812062 h 6858002"/>
              <a:gd name="connsiteX13" fmla="*/ 4265717 w 4572002"/>
              <a:gd name="connsiteY13" fmla="*/ 6812064 h 6858002"/>
              <a:gd name="connsiteX14" fmla="*/ 4265717 w 4572002"/>
              <a:gd name="connsiteY14" fmla="*/ 6812063 h 6858002"/>
              <a:gd name="connsiteX15" fmla="*/ 4265716 w 4572002"/>
              <a:gd name="connsiteY15" fmla="*/ 6812062 h 6858002"/>
              <a:gd name="connsiteX16" fmla="*/ 4260942 w 4572002"/>
              <a:gd name="connsiteY16" fmla="*/ 6776800 h 6858002"/>
              <a:gd name="connsiteX17" fmla="*/ 4246239 w 4572002"/>
              <a:gd name="connsiteY17" fmla="*/ 6742555 h 6858002"/>
              <a:gd name="connsiteX18" fmla="*/ 4246238 w 4572002"/>
              <a:gd name="connsiteY18" fmla="*/ 6742552 h 6858002"/>
              <a:gd name="connsiteX19" fmla="*/ 4232403 w 4572002"/>
              <a:gd name="connsiteY19" fmla="*/ 6702976 h 6858002"/>
              <a:gd name="connsiteX20" fmla="*/ 4246999 w 4572002"/>
              <a:gd name="connsiteY20" fmla="*/ 6662544 h 6858002"/>
              <a:gd name="connsiteX21" fmla="*/ 4247000 w 4572002"/>
              <a:gd name="connsiteY21" fmla="*/ 6662542 h 6858002"/>
              <a:gd name="connsiteX22" fmla="*/ 4247001 w 4572002"/>
              <a:gd name="connsiteY22" fmla="*/ 6662540 h 6858002"/>
              <a:gd name="connsiteX23" fmla="*/ 4254084 w 4572002"/>
              <a:gd name="connsiteY23" fmla="*/ 6645552 h 6858002"/>
              <a:gd name="connsiteX24" fmla="*/ 4254096 w 4572002"/>
              <a:gd name="connsiteY24" fmla="*/ 6625225 h 6858002"/>
              <a:gd name="connsiteX25" fmla="*/ 4254096 w 4572002"/>
              <a:gd name="connsiteY25" fmla="*/ 6625224 h 6858002"/>
              <a:gd name="connsiteX26" fmla="*/ 4237474 w 4572002"/>
              <a:gd name="connsiteY26" fmla="*/ 6588625 h 6858002"/>
              <a:gd name="connsiteX27" fmla="*/ 4295315 w 4572002"/>
              <a:gd name="connsiteY27" fmla="*/ 6438981 h 6858002"/>
              <a:gd name="connsiteX28" fmla="*/ 4275385 w 4572002"/>
              <a:gd name="connsiteY28" fmla="*/ 6463840 h 6858002"/>
              <a:gd name="connsiteX29" fmla="*/ 4275382 w 4572002"/>
              <a:gd name="connsiteY29" fmla="*/ 6463849 h 6858002"/>
              <a:gd name="connsiteX30" fmla="*/ 4261587 w 4572002"/>
              <a:gd name="connsiteY30" fmla="*/ 6513012 h 6858002"/>
              <a:gd name="connsiteX31" fmla="*/ 4242781 w 4572002"/>
              <a:gd name="connsiteY31" fmla="*/ 6546194 h 6858002"/>
              <a:gd name="connsiteX32" fmla="*/ 4242781 w 4572002"/>
              <a:gd name="connsiteY32" fmla="*/ 6546195 h 6858002"/>
              <a:gd name="connsiteX33" fmla="*/ 4259120 w 4572002"/>
              <a:gd name="connsiteY33" fmla="*/ 6521804 h 6858002"/>
              <a:gd name="connsiteX34" fmla="*/ 4261587 w 4572002"/>
              <a:gd name="connsiteY34" fmla="*/ 6513012 h 6858002"/>
              <a:gd name="connsiteX35" fmla="*/ 4264398 w 4572002"/>
              <a:gd name="connsiteY35" fmla="*/ 6508052 h 6858002"/>
              <a:gd name="connsiteX36" fmla="*/ 4275382 w 4572002"/>
              <a:gd name="connsiteY36" fmla="*/ 6463849 h 6858002"/>
              <a:gd name="connsiteX37" fmla="*/ 4275385 w 4572002"/>
              <a:gd name="connsiteY37" fmla="*/ 6463841 h 6858002"/>
              <a:gd name="connsiteX38" fmla="*/ 4295315 w 4572002"/>
              <a:gd name="connsiteY38" fmla="*/ 6438981 h 6858002"/>
              <a:gd name="connsiteX39" fmla="*/ 4381289 w 4572002"/>
              <a:gd name="connsiteY39" fmla="*/ 6365204 h 6858002"/>
              <a:gd name="connsiteX40" fmla="*/ 4380008 w 4572002"/>
              <a:gd name="connsiteY40" fmla="*/ 6387910 h 6858002"/>
              <a:gd name="connsiteX41" fmla="*/ 4378243 w 4572002"/>
              <a:gd name="connsiteY41" fmla="*/ 6391549 h 6858002"/>
              <a:gd name="connsiteX42" fmla="*/ 4370589 w 4572002"/>
              <a:gd name="connsiteY42" fmla="*/ 6407332 h 6858002"/>
              <a:gd name="connsiteX43" fmla="*/ 4370589 w 4572002"/>
              <a:gd name="connsiteY43" fmla="*/ 6407333 h 6858002"/>
              <a:gd name="connsiteX44" fmla="*/ 4378243 w 4572002"/>
              <a:gd name="connsiteY44" fmla="*/ 6391549 h 6858002"/>
              <a:gd name="connsiteX45" fmla="*/ 4380008 w 4572002"/>
              <a:gd name="connsiteY45" fmla="*/ 6387910 h 6858002"/>
              <a:gd name="connsiteX46" fmla="*/ 4142220 w 4572002"/>
              <a:gd name="connsiteY46" fmla="*/ 4221391 h 6858002"/>
              <a:gd name="connsiteX47" fmla="*/ 4142220 w 4572002"/>
              <a:gd name="connsiteY47" fmla="*/ 4221392 h 6858002"/>
              <a:gd name="connsiteX48" fmla="*/ 4147936 w 4572002"/>
              <a:gd name="connsiteY48" fmla="*/ 4253015 h 6858002"/>
              <a:gd name="connsiteX49" fmla="*/ 4187752 w 4572002"/>
              <a:gd name="connsiteY49" fmla="*/ 4324646 h 6858002"/>
              <a:gd name="connsiteX50" fmla="*/ 4196706 w 4572002"/>
              <a:gd name="connsiteY50" fmla="*/ 4363891 h 6858002"/>
              <a:gd name="connsiteX51" fmla="*/ 4195944 w 4572002"/>
              <a:gd name="connsiteY51" fmla="*/ 4482004 h 6858002"/>
              <a:gd name="connsiteX52" fmla="*/ 4135934 w 4572002"/>
              <a:gd name="connsiteY52" fmla="*/ 4659174 h 6858002"/>
              <a:gd name="connsiteX53" fmla="*/ 4127932 w 4572002"/>
              <a:gd name="connsiteY53" fmla="*/ 4677655 h 6858002"/>
              <a:gd name="connsiteX54" fmla="*/ 4118025 w 4572002"/>
              <a:gd name="connsiteY54" fmla="*/ 4767764 h 6858002"/>
              <a:gd name="connsiteX55" fmla="*/ 4116716 w 4572002"/>
              <a:gd name="connsiteY55" fmla="*/ 4800483 h 6858002"/>
              <a:gd name="connsiteX56" fmla="*/ 4116716 w 4572002"/>
              <a:gd name="connsiteY56" fmla="*/ 4800484 h 6858002"/>
              <a:gd name="connsiteX57" fmla="*/ 4131552 w 4572002"/>
              <a:gd name="connsiteY57" fmla="*/ 4828917 h 6858002"/>
              <a:gd name="connsiteX58" fmla="*/ 4153733 w 4572002"/>
              <a:gd name="connsiteY58" fmla="*/ 4863343 h 6858002"/>
              <a:gd name="connsiteX59" fmla="*/ 4161262 w 4572002"/>
              <a:gd name="connsiteY59" fmla="*/ 4889275 h 6858002"/>
              <a:gd name="connsiteX60" fmla="*/ 4159557 w 4572002"/>
              <a:gd name="connsiteY60" fmla="*/ 4912168 h 6858002"/>
              <a:gd name="connsiteX61" fmla="*/ 4158155 w 4572002"/>
              <a:gd name="connsiteY61" fmla="*/ 4933804 h 6858002"/>
              <a:gd name="connsiteX62" fmla="*/ 4158155 w 4572002"/>
              <a:gd name="connsiteY62" fmla="*/ 4933805 h 6858002"/>
              <a:gd name="connsiteX63" fmla="*/ 4162914 w 4572002"/>
              <a:gd name="connsiteY63" fmla="*/ 4952673 h 6858002"/>
              <a:gd name="connsiteX64" fmla="*/ 4165707 w 4572002"/>
              <a:gd name="connsiteY64" fmla="*/ 4957454 h 6858002"/>
              <a:gd name="connsiteX65" fmla="*/ 4166985 w 4572002"/>
              <a:gd name="connsiteY65" fmla="*/ 4961456 h 6858002"/>
              <a:gd name="connsiteX66" fmla="*/ 4182989 w 4572002"/>
              <a:gd name="connsiteY66" fmla="*/ 4987038 h 6858002"/>
              <a:gd name="connsiteX67" fmla="*/ 4209468 w 4572002"/>
              <a:gd name="connsiteY67" fmla="*/ 5041522 h 6858002"/>
              <a:gd name="connsiteX68" fmla="*/ 4216684 w 4572002"/>
              <a:gd name="connsiteY68" fmla="*/ 5072376 h 6858002"/>
              <a:gd name="connsiteX69" fmla="*/ 4222587 w 4572002"/>
              <a:gd name="connsiteY69" fmla="*/ 5087441 h 6858002"/>
              <a:gd name="connsiteX70" fmla="*/ 4235615 w 4572002"/>
              <a:gd name="connsiteY70" fmla="*/ 5133220 h 6858002"/>
              <a:gd name="connsiteX71" fmla="*/ 4235616 w 4572002"/>
              <a:gd name="connsiteY71" fmla="*/ 5133225 h 6858002"/>
              <a:gd name="connsiteX72" fmla="*/ 4228901 w 4572002"/>
              <a:gd name="connsiteY72" fmla="*/ 5166113 h 6858002"/>
              <a:gd name="connsiteX73" fmla="*/ 4228901 w 4572002"/>
              <a:gd name="connsiteY73" fmla="*/ 5166114 h 6858002"/>
              <a:gd name="connsiteX74" fmla="*/ 4229593 w 4572002"/>
              <a:gd name="connsiteY74" fmla="*/ 5172091 h 6858002"/>
              <a:gd name="connsiteX75" fmla="*/ 4232139 w 4572002"/>
              <a:gd name="connsiteY75" fmla="*/ 5179068 h 6858002"/>
              <a:gd name="connsiteX76" fmla="*/ 4231973 w 4572002"/>
              <a:gd name="connsiteY76" fmla="*/ 5229434 h 6858002"/>
              <a:gd name="connsiteX77" fmla="*/ 4225669 w 4572002"/>
              <a:gd name="connsiteY77" fmla="*/ 5241089 h 6858002"/>
              <a:gd name="connsiteX78" fmla="*/ 4208517 w 4572002"/>
              <a:gd name="connsiteY78" fmla="*/ 5272796 h 6858002"/>
              <a:gd name="connsiteX79" fmla="*/ 4184613 w 4572002"/>
              <a:gd name="connsiteY79" fmla="*/ 5312288 h 6858002"/>
              <a:gd name="connsiteX80" fmla="*/ 4183557 w 4572002"/>
              <a:gd name="connsiteY80" fmla="*/ 5321350 h 6858002"/>
              <a:gd name="connsiteX81" fmla="*/ 4181083 w 4572002"/>
              <a:gd name="connsiteY81" fmla="*/ 5326163 h 6858002"/>
              <a:gd name="connsiteX82" fmla="*/ 4179637 w 4572002"/>
              <a:gd name="connsiteY82" fmla="*/ 5355014 h 6858002"/>
              <a:gd name="connsiteX83" fmla="*/ 4179637 w 4572002"/>
              <a:gd name="connsiteY83" fmla="*/ 5355015 h 6858002"/>
              <a:gd name="connsiteX84" fmla="*/ 4184513 w 4572002"/>
              <a:gd name="connsiteY84" fmla="*/ 5385385 h 6858002"/>
              <a:gd name="connsiteX85" fmla="*/ 4192704 w 4572002"/>
              <a:gd name="connsiteY85" fmla="*/ 5425583 h 6858002"/>
              <a:gd name="connsiteX86" fmla="*/ 4204327 w 4572002"/>
              <a:gd name="connsiteY86" fmla="*/ 5480638 h 6858002"/>
              <a:gd name="connsiteX87" fmla="*/ 4208850 w 4572002"/>
              <a:gd name="connsiteY87" fmla="*/ 5507668 h 6858002"/>
              <a:gd name="connsiteX88" fmla="*/ 4198232 w 4572002"/>
              <a:gd name="connsiteY88" fmla="*/ 5531692 h 6858002"/>
              <a:gd name="connsiteX89" fmla="*/ 4198231 w 4572002"/>
              <a:gd name="connsiteY89" fmla="*/ 5531693 h 6858002"/>
              <a:gd name="connsiteX90" fmla="*/ 4188085 w 4572002"/>
              <a:gd name="connsiteY90" fmla="*/ 5547578 h 6858002"/>
              <a:gd name="connsiteX91" fmla="*/ 4188085 w 4572002"/>
              <a:gd name="connsiteY91" fmla="*/ 5547579 h 6858002"/>
              <a:gd name="connsiteX92" fmla="*/ 4197659 w 4572002"/>
              <a:gd name="connsiteY92" fmla="*/ 5562747 h 6858002"/>
              <a:gd name="connsiteX93" fmla="*/ 4268907 w 4572002"/>
              <a:gd name="connsiteY93" fmla="*/ 5704484 h 6858002"/>
              <a:gd name="connsiteX94" fmla="*/ 4274812 w 4572002"/>
              <a:gd name="connsiteY94" fmla="*/ 5740489 h 6858002"/>
              <a:gd name="connsiteX95" fmla="*/ 4283578 w 4572002"/>
              <a:gd name="connsiteY95" fmla="*/ 5760874 h 6858002"/>
              <a:gd name="connsiteX96" fmla="*/ 4371973 w 4572002"/>
              <a:gd name="connsiteY96" fmla="*/ 5883752 h 6858002"/>
              <a:gd name="connsiteX97" fmla="*/ 4371974 w 4572002"/>
              <a:gd name="connsiteY97" fmla="*/ 5883757 h 6858002"/>
              <a:gd name="connsiteX98" fmla="*/ 4389877 w 4572002"/>
              <a:gd name="connsiteY98" fmla="*/ 5935946 h 6858002"/>
              <a:gd name="connsiteX99" fmla="*/ 4389878 w 4572002"/>
              <a:gd name="connsiteY99" fmla="*/ 5935950 h 6858002"/>
              <a:gd name="connsiteX100" fmla="*/ 4386259 w 4572002"/>
              <a:gd name="connsiteY100" fmla="*/ 5993290 h 6858002"/>
              <a:gd name="connsiteX101" fmla="*/ 4386259 w 4572002"/>
              <a:gd name="connsiteY101" fmla="*/ 5993291 h 6858002"/>
              <a:gd name="connsiteX102" fmla="*/ 4379782 w 4572002"/>
              <a:gd name="connsiteY102" fmla="*/ 6026440 h 6858002"/>
              <a:gd name="connsiteX103" fmla="*/ 4323583 w 4572002"/>
              <a:gd name="connsiteY103" fmla="*/ 6108738 h 6858002"/>
              <a:gd name="connsiteX104" fmla="*/ 4309890 w 4572002"/>
              <a:gd name="connsiteY104" fmla="*/ 6133314 h 6858002"/>
              <a:gd name="connsiteX105" fmla="*/ 4309890 w 4572002"/>
              <a:gd name="connsiteY105" fmla="*/ 6133315 h 6858002"/>
              <a:gd name="connsiteX106" fmla="*/ 4313591 w 4572002"/>
              <a:gd name="connsiteY106" fmla="*/ 6143190 h 6858002"/>
              <a:gd name="connsiteX107" fmla="*/ 4325486 w 4572002"/>
              <a:gd name="connsiteY107" fmla="*/ 6155600 h 6858002"/>
              <a:gd name="connsiteX108" fmla="*/ 4325488 w 4572002"/>
              <a:gd name="connsiteY108" fmla="*/ 6155603 h 6858002"/>
              <a:gd name="connsiteX109" fmla="*/ 4364160 w 4572002"/>
              <a:gd name="connsiteY109" fmla="*/ 6228757 h 6858002"/>
              <a:gd name="connsiteX110" fmla="*/ 4381497 w 4572002"/>
              <a:gd name="connsiteY110" fmla="*/ 6361540 h 6858002"/>
              <a:gd name="connsiteX111" fmla="*/ 4381497 w 4572002"/>
              <a:gd name="connsiteY111" fmla="*/ 6361539 h 6858002"/>
              <a:gd name="connsiteX112" fmla="*/ 4364160 w 4572002"/>
              <a:gd name="connsiteY112" fmla="*/ 6228756 h 6858002"/>
              <a:gd name="connsiteX113" fmla="*/ 4325488 w 4572002"/>
              <a:gd name="connsiteY113" fmla="*/ 6155602 h 6858002"/>
              <a:gd name="connsiteX114" fmla="*/ 4325486 w 4572002"/>
              <a:gd name="connsiteY114" fmla="*/ 6155600 h 6858002"/>
              <a:gd name="connsiteX115" fmla="*/ 4309890 w 4572002"/>
              <a:gd name="connsiteY115" fmla="*/ 6133315 h 6858002"/>
              <a:gd name="connsiteX116" fmla="*/ 4323583 w 4572002"/>
              <a:gd name="connsiteY116" fmla="*/ 6108739 h 6858002"/>
              <a:gd name="connsiteX117" fmla="*/ 4379782 w 4572002"/>
              <a:gd name="connsiteY117" fmla="*/ 6026441 h 6858002"/>
              <a:gd name="connsiteX118" fmla="*/ 4386259 w 4572002"/>
              <a:gd name="connsiteY118" fmla="*/ 5993292 h 6858002"/>
              <a:gd name="connsiteX119" fmla="*/ 4386259 w 4572002"/>
              <a:gd name="connsiteY119" fmla="*/ 5993290 h 6858002"/>
              <a:gd name="connsiteX120" fmla="*/ 4389712 w 4572002"/>
              <a:gd name="connsiteY120" fmla="*/ 5964477 h 6858002"/>
              <a:gd name="connsiteX121" fmla="*/ 4389878 w 4572002"/>
              <a:gd name="connsiteY121" fmla="*/ 5935950 h 6858002"/>
              <a:gd name="connsiteX122" fmla="*/ 4389878 w 4572002"/>
              <a:gd name="connsiteY122" fmla="*/ 5935949 h 6858002"/>
              <a:gd name="connsiteX123" fmla="*/ 4389877 w 4572002"/>
              <a:gd name="connsiteY123" fmla="*/ 5935946 h 6858002"/>
              <a:gd name="connsiteX124" fmla="*/ 4382997 w 4572002"/>
              <a:gd name="connsiteY124" fmla="*/ 5909351 h 6858002"/>
              <a:gd name="connsiteX125" fmla="*/ 4371974 w 4572002"/>
              <a:gd name="connsiteY125" fmla="*/ 5883757 h 6858002"/>
              <a:gd name="connsiteX126" fmla="*/ 4371973 w 4572002"/>
              <a:gd name="connsiteY126" fmla="*/ 5883751 h 6858002"/>
              <a:gd name="connsiteX127" fmla="*/ 4283578 w 4572002"/>
              <a:gd name="connsiteY127" fmla="*/ 5760873 h 6858002"/>
              <a:gd name="connsiteX128" fmla="*/ 4274812 w 4572002"/>
              <a:gd name="connsiteY128" fmla="*/ 5740488 h 6858002"/>
              <a:gd name="connsiteX129" fmla="*/ 4268907 w 4572002"/>
              <a:gd name="connsiteY129" fmla="*/ 5704483 h 6858002"/>
              <a:gd name="connsiteX130" fmla="*/ 4197659 w 4572002"/>
              <a:gd name="connsiteY130" fmla="*/ 5562746 h 6858002"/>
              <a:gd name="connsiteX131" fmla="*/ 4188085 w 4572002"/>
              <a:gd name="connsiteY131" fmla="*/ 5547578 h 6858002"/>
              <a:gd name="connsiteX132" fmla="*/ 4198231 w 4572002"/>
              <a:gd name="connsiteY132" fmla="*/ 5531694 h 6858002"/>
              <a:gd name="connsiteX133" fmla="*/ 4198232 w 4572002"/>
              <a:gd name="connsiteY133" fmla="*/ 5531692 h 6858002"/>
              <a:gd name="connsiteX134" fmla="*/ 4206630 w 4572002"/>
              <a:gd name="connsiteY134" fmla="*/ 5520422 h 6858002"/>
              <a:gd name="connsiteX135" fmla="*/ 4208850 w 4572002"/>
              <a:gd name="connsiteY135" fmla="*/ 5507668 h 6858002"/>
              <a:gd name="connsiteX136" fmla="*/ 4208850 w 4572002"/>
              <a:gd name="connsiteY136" fmla="*/ 5507667 h 6858002"/>
              <a:gd name="connsiteX137" fmla="*/ 4204327 w 4572002"/>
              <a:gd name="connsiteY137" fmla="*/ 5480637 h 6858002"/>
              <a:gd name="connsiteX138" fmla="*/ 4192704 w 4572002"/>
              <a:gd name="connsiteY138" fmla="*/ 5425582 h 6858002"/>
              <a:gd name="connsiteX139" fmla="*/ 4184513 w 4572002"/>
              <a:gd name="connsiteY139" fmla="*/ 5385384 h 6858002"/>
              <a:gd name="connsiteX140" fmla="*/ 4179637 w 4572002"/>
              <a:gd name="connsiteY140" fmla="*/ 5355014 h 6858002"/>
              <a:gd name="connsiteX141" fmla="*/ 4183557 w 4572002"/>
              <a:gd name="connsiteY141" fmla="*/ 5321350 h 6858002"/>
              <a:gd name="connsiteX142" fmla="*/ 4208517 w 4572002"/>
              <a:gd name="connsiteY142" fmla="*/ 5272797 h 6858002"/>
              <a:gd name="connsiteX143" fmla="*/ 4225669 w 4572002"/>
              <a:gd name="connsiteY143" fmla="*/ 5241089 h 6858002"/>
              <a:gd name="connsiteX144" fmla="*/ 4231973 w 4572002"/>
              <a:gd name="connsiteY144" fmla="*/ 5229433 h 6858002"/>
              <a:gd name="connsiteX145" fmla="*/ 4232139 w 4572002"/>
              <a:gd name="connsiteY145" fmla="*/ 5179068 h 6858002"/>
              <a:gd name="connsiteX146" fmla="*/ 4232139 w 4572002"/>
              <a:gd name="connsiteY146" fmla="*/ 5179067 h 6858002"/>
              <a:gd name="connsiteX147" fmla="*/ 4229593 w 4572002"/>
              <a:gd name="connsiteY147" fmla="*/ 5172090 h 6858002"/>
              <a:gd name="connsiteX148" fmla="*/ 4228901 w 4572002"/>
              <a:gd name="connsiteY148" fmla="*/ 5166114 h 6858002"/>
              <a:gd name="connsiteX149" fmla="*/ 4235616 w 4572002"/>
              <a:gd name="connsiteY149" fmla="*/ 5133225 h 6858002"/>
              <a:gd name="connsiteX150" fmla="*/ 4235616 w 4572002"/>
              <a:gd name="connsiteY150" fmla="*/ 5133224 h 6858002"/>
              <a:gd name="connsiteX151" fmla="*/ 4235615 w 4572002"/>
              <a:gd name="connsiteY151" fmla="*/ 5133220 h 6858002"/>
              <a:gd name="connsiteX152" fmla="*/ 4228473 w 4572002"/>
              <a:gd name="connsiteY152" fmla="*/ 5102461 h 6858002"/>
              <a:gd name="connsiteX153" fmla="*/ 4222587 w 4572002"/>
              <a:gd name="connsiteY153" fmla="*/ 5087441 h 6858002"/>
              <a:gd name="connsiteX154" fmla="*/ 4222582 w 4572002"/>
              <a:gd name="connsiteY154" fmla="*/ 5087423 h 6858002"/>
              <a:gd name="connsiteX155" fmla="*/ 4209468 w 4572002"/>
              <a:gd name="connsiteY155" fmla="*/ 5041521 h 6858002"/>
              <a:gd name="connsiteX156" fmla="*/ 4182989 w 4572002"/>
              <a:gd name="connsiteY156" fmla="*/ 4987037 h 6858002"/>
              <a:gd name="connsiteX157" fmla="*/ 4165707 w 4572002"/>
              <a:gd name="connsiteY157" fmla="*/ 4957454 h 6858002"/>
              <a:gd name="connsiteX158" fmla="*/ 4158155 w 4572002"/>
              <a:gd name="connsiteY158" fmla="*/ 4933805 h 6858002"/>
              <a:gd name="connsiteX159" fmla="*/ 4159557 w 4572002"/>
              <a:gd name="connsiteY159" fmla="*/ 4912169 h 6858002"/>
              <a:gd name="connsiteX160" fmla="*/ 4161262 w 4572002"/>
              <a:gd name="connsiteY160" fmla="*/ 4889276 h 6858002"/>
              <a:gd name="connsiteX161" fmla="*/ 4161262 w 4572002"/>
              <a:gd name="connsiteY161" fmla="*/ 4889275 h 6858002"/>
              <a:gd name="connsiteX162" fmla="*/ 4156484 w 4572002"/>
              <a:gd name="connsiteY162" fmla="*/ 4867614 h 6858002"/>
              <a:gd name="connsiteX163" fmla="*/ 4153733 w 4572002"/>
              <a:gd name="connsiteY163" fmla="*/ 4863343 h 6858002"/>
              <a:gd name="connsiteX164" fmla="*/ 4151983 w 4572002"/>
              <a:gd name="connsiteY164" fmla="*/ 4857317 h 6858002"/>
              <a:gd name="connsiteX165" fmla="*/ 4131552 w 4572002"/>
              <a:gd name="connsiteY165" fmla="*/ 4828916 h 6858002"/>
              <a:gd name="connsiteX166" fmla="*/ 4116716 w 4572002"/>
              <a:gd name="connsiteY166" fmla="*/ 4800483 h 6858002"/>
              <a:gd name="connsiteX167" fmla="*/ 4118025 w 4572002"/>
              <a:gd name="connsiteY167" fmla="*/ 4767765 h 6858002"/>
              <a:gd name="connsiteX168" fmla="*/ 4127932 w 4572002"/>
              <a:gd name="connsiteY168" fmla="*/ 4677656 h 6858002"/>
              <a:gd name="connsiteX169" fmla="*/ 4135934 w 4572002"/>
              <a:gd name="connsiteY169" fmla="*/ 4659175 h 6858002"/>
              <a:gd name="connsiteX170" fmla="*/ 4195944 w 4572002"/>
              <a:gd name="connsiteY170" fmla="*/ 4482005 h 6858002"/>
              <a:gd name="connsiteX171" fmla="*/ 4196706 w 4572002"/>
              <a:gd name="connsiteY171" fmla="*/ 4363891 h 6858002"/>
              <a:gd name="connsiteX172" fmla="*/ 4196706 w 4572002"/>
              <a:gd name="connsiteY172" fmla="*/ 4363890 h 6858002"/>
              <a:gd name="connsiteX173" fmla="*/ 4187752 w 4572002"/>
              <a:gd name="connsiteY173" fmla="*/ 4324645 h 6858002"/>
              <a:gd name="connsiteX174" fmla="*/ 4147936 w 4572002"/>
              <a:gd name="connsiteY174" fmla="*/ 4253014 h 6858002"/>
              <a:gd name="connsiteX175" fmla="*/ 4211111 w 4572002"/>
              <a:gd name="connsiteY175" fmla="*/ 2836172 h 6858002"/>
              <a:gd name="connsiteX176" fmla="*/ 4202421 w 4572002"/>
              <a:gd name="connsiteY176" fmla="*/ 2848793 h 6858002"/>
              <a:gd name="connsiteX177" fmla="*/ 4186816 w 4572002"/>
              <a:gd name="connsiteY177" fmla="*/ 2897785 h 6858002"/>
              <a:gd name="connsiteX178" fmla="*/ 4185787 w 4572002"/>
              <a:gd name="connsiteY178" fmla="*/ 2903551 h 6858002"/>
              <a:gd name="connsiteX179" fmla="*/ 4182513 w 4572002"/>
              <a:gd name="connsiteY179" fmla="*/ 2914328 h 6858002"/>
              <a:gd name="connsiteX180" fmla="*/ 4177882 w 4572002"/>
              <a:gd name="connsiteY180" fmla="*/ 2947858 h 6858002"/>
              <a:gd name="connsiteX181" fmla="*/ 4177881 w 4572002"/>
              <a:gd name="connsiteY181" fmla="*/ 2947862 h 6858002"/>
              <a:gd name="connsiteX182" fmla="*/ 4177881 w 4572002"/>
              <a:gd name="connsiteY182" fmla="*/ 2947863 h 6858002"/>
              <a:gd name="connsiteX183" fmla="*/ 4181465 w 4572002"/>
              <a:gd name="connsiteY183" fmla="*/ 2982149 h 6858002"/>
              <a:gd name="connsiteX184" fmla="*/ 4193158 w 4572002"/>
              <a:gd name="connsiteY184" fmla="*/ 3077402 h 6858002"/>
              <a:gd name="connsiteX185" fmla="*/ 4180703 w 4572002"/>
              <a:gd name="connsiteY185" fmla="*/ 3172654 h 6858002"/>
              <a:gd name="connsiteX186" fmla="*/ 4133076 w 4572002"/>
              <a:gd name="connsiteY186" fmla="*/ 3489467 h 6858002"/>
              <a:gd name="connsiteX187" fmla="*/ 4110977 w 4572002"/>
              <a:gd name="connsiteY187" fmla="*/ 3544713 h 6858002"/>
              <a:gd name="connsiteX188" fmla="*/ 4093355 w 4572002"/>
              <a:gd name="connsiteY188" fmla="*/ 3574408 h 6858002"/>
              <a:gd name="connsiteX189" fmla="*/ 4093355 w 4572002"/>
              <a:gd name="connsiteY189" fmla="*/ 3574409 h 6858002"/>
              <a:gd name="connsiteX190" fmla="*/ 4105453 w 4572002"/>
              <a:gd name="connsiteY190" fmla="*/ 3606818 h 6858002"/>
              <a:gd name="connsiteX191" fmla="*/ 4118979 w 4572002"/>
              <a:gd name="connsiteY191" fmla="*/ 3630633 h 6858002"/>
              <a:gd name="connsiteX192" fmla="*/ 4136708 w 4572002"/>
              <a:gd name="connsiteY192" fmla="*/ 3654416 h 6858002"/>
              <a:gd name="connsiteX193" fmla="*/ 4140382 w 4572002"/>
              <a:gd name="connsiteY193" fmla="*/ 3668940 h 6858002"/>
              <a:gd name="connsiteX194" fmla="*/ 4143220 w 4572002"/>
              <a:gd name="connsiteY194" fmla="*/ 3680164 h 6858002"/>
              <a:gd name="connsiteX195" fmla="*/ 4139172 w 4572002"/>
              <a:gd name="connsiteY195" fmla="*/ 3734837 h 6858002"/>
              <a:gd name="connsiteX196" fmla="*/ 4139172 w 4572002"/>
              <a:gd name="connsiteY196" fmla="*/ 3734838 h 6858002"/>
              <a:gd name="connsiteX197" fmla="*/ 4139554 w 4572002"/>
              <a:gd name="connsiteY197" fmla="*/ 3754653 h 6858002"/>
              <a:gd name="connsiteX198" fmla="*/ 4145911 w 4572002"/>
              <a:gd name="connsiteY198" fmla="*/ 3789776 h 6858002"/>
              <a:gd name="connsiteX199" fmla="*/ 4130980 w 4572002"/>
              <a:gd name="connsiteY199" fmla="*/ 3822472 h 6858002"/>
              <a:gd name="connsiteX200" fmla="*/ 4116645 w 4572002"/>
              <a:gd name="connsiteY200" fmla="*/ 3852619 h 6858002"/>
              <a:gd name="connsiteX201" fmla="*/ 4116645 w 4572002"/>
              <a:gd name="connsiteY201" fmla="*/ 3852620 h 6858002"/>
              <a:gd name="connsiteX202" fmla="*/ 4117425 w 4572002"/>
              <a:gd name="connsiteY202" fmla="*/ 3868764 h 6858002"/>
              <a:gd name="connsiteX203" fmla="*/ 4126028 w 4572002"/>
              <a:gd name="connsiteY203" fmla="*/ 3885337 h 6858002"/>
              <a:gd name="connsiteX204" fmla="*/ 4126028 w 4572002"/>
              <a:gd name="connsiteY204" fmla="*/ 3885339 h 6858002"/>
              <a:gd name="connsiteX205" fmla="*/ 4148409 w 4572002"/>
              <a:gd name="connsiteY205" fmla="*/ 3923125 h 6858002"/>
              <a:gd name="connsiteX206" fmla="*/ 4157913 w 4572002"/>
              <a:gd name="connsiteY206" fmla="*/ 3962160 h 6858002"/>
              <a:gd name="connsiteX207" fmla="*/ 4142221 w 4572002"/>
              <a:gd name="connsiteY207" fmla="*/ 4043838 h 6858002"/>
              <a:gd name="connsiteX208" fmla="*/ 4142220 w 4572002"/>
              <a:gd name="connsiteY208" fmla="*/ 4043839 h 6858002"/>
              <a:gd name="connsiteX209" fmla="*/ 4127099 w 4572002"/>
              <a:gd name="connsiteY209" fmla="*/ 4103825 h 6858002"/>
              <a:gd name="connsiteX210" fmla="*/ 4127099 w 4572002"/>
              <a:gd name="connsiteY210" fmla="*/ 4103826 h 6858002"/>
              <a:gd name="connsiteX211" fmla="*/ 4129066 w 4572002"/>
              <a:gd name="connsiteY211" fmla="*/ 4134256 h 6858002"/>
              <a:gd name="connsiteX212" fmla="*/ 4138410 w 4572002"/>
              <a:gd name="connsiteY212" fmla="*/ 4165382 h 6858002"/>
              <a:gd name="connsiteX213" fmla="*/ 4138410 w 4572002"/>
              <a:gd name="connsiteY213" fmla="*/ 4165384 h 6858002"/>
              <a:gd name="connsiteX214" fmla="*/ 4142315 w 4572002"/>
              <a:gd name="connsiteY214" fmla="*/ 4192388 h 6858002"/>
              <a:gd name="connsiteX215" fmla="*/ 4142315 w 4572002"/>
              <a:gd name="connsiteY215" fmla="*/ 4192387 h 6858002"/>
              <a:gd name="connsiteX216" fmla="*/ 4138410 w 4572002"/>
              <a:gd name="connsiteY216" fmla="*/ 4165383 h 6858002"/>
              <a:gd name="connsiteX217" fmla="*/ 4138410 w 4572002"/>
              <a:gd name="connsiteY217" fmla="*/ 4165382 h 6858002"/>
              <a:gd name="connsiteX218" fmla="*/ 4127099 w 4572002"/>
              <a:gd name="connsiteY218" fmla="*/ 4103826 h 6858002"/>
              <a:gd name="connsiteX219" fmla="*/ 4142220 w 4572002"/>
              <a:gd name="connsiteY219" fmla="*/ 4043840 h 6858002"/>
              <a:gd name="connsiteX220" fmla="*/ 4142221 w 4572002"/>
              <a:gd name="connsiteY220" fmla="*/ 4043838 h 6858002"/>
              <a:gd name="connsiteX221" fmla="*/ 4155523 w 4572002"/>
              <a:gd name="connsiteY221" fmla="*/ 4002410 h 6858002"/>
              <a:gd name="connsiteX222" fmla="*/ 4157913 w 4572002"/>
              <a:gd name="connsiteY222" fmla="*/ 3962160 h 6858002"/>
              <a:gd name="connsiteX223" fmla="*/ 4157913 w 4572002"/>
              <a:gd name="connsiteY223" fmla="*/ 3962159 h 6858002"/>
              <a:gd name="connsiteX224" fmla="*/ 4126028 w 4572002"/>
              <a:gd name="connsiteY224" fmla="*/ 3885338 h 6858002"/>
              <a:gd name="connsiteX225" fmla="*/ 4126028 w 4572002"/>
              <a:gd name="connsiteY225" fmla="*/ 3885337 h 6858002"/>
              <a:gd name="connsiteX226" fmla="*/ 4116645 w 4572002"/>
              <a:gd name="connsiteY226" fmla="*/ 3852620 h 6858002"/>
              <a:gd name="connsiteX227" fmla="*/ 4130980 w 4572002"/>
              <a:gd name="connsiteY227" fmla="*/ 3822473 h 6858002"/>
              <a:gd name="connsiteX228" fmla="*/ 4145911 w 4572002"/>
              <a:gd name="connsiteY228" fmla="*/ 3789777 h 6858002"/>
              <a:gd name="connsiteX229" fmla="*/ 4145911 w 4572002"/>
              <a:gd name="connsiteY229" fmla="*/ 3789776 h 6858002"/>
              <a:gd name="connsiteX230" fmla="*/ 4139554 w 4572002"/>
              <a:gd name="connsiteY230" fmla="*/ 3754652 h 6858002"/>
              <a:gd name="connsiteX231" fmla="*/ 4139172 w 4572002"/>
              <a:gd name="connsiteY231" fmla="*/ 3734838 h 6858002"/>
              <a:gd name="connsiteX232" fmla="*/ 4143220 w 4572002"/>
              <a:gd name="connsiteY232" fmla="*/ 3680164 h 6858002"/>
              <a:gd name="connsiteX233" fmla="*/ 4143220 w 4572002"/>
              <a:gd name="connsiteY233" fmla="*/ 3680163 h 6858002"/>
              <a:gd name="connsiteX234" fmla="*/ 4140382 w 4572002"/>
              <a:gd name="connsiteY234" fmla="*/ 3668940 h 6858002"/>
              <a:gd name="connsiteX235" fmla="*/ 4136708 w 4572002"/>
              <a:gd name="connsiteY235" fmla="*/ 3654416 h 6858002"/>
              <a:gd name="connsiteX236" fmla="*/ 4136708 w 4572002"/>
              <a:gd name="connsiteY236" fmla="*/ 3654416 h 6858002"/>
              <a:gd name="connsiteX237" fmla="*/ 4136708 w 4572002"/>
              <a:gd name="connsiteY237" fmla="*/ 3654415 h 6858002"/>
              <a:gd name="connsiteX238" fmla="*/ 4118979 w 4572002"/>
              <a:gd name="connsiteY238" fmla="*/ 3630632 h 6858002"/>
              <a:gd name="connsiteX239" fmla="*/ 4105453 w 4572002"/>
              <a:gd name="connsiteY239" fmla="*/ 3606817 h 6858002"/>
              <a:gd name="connsiteX240" fmla="*/ 4095707 w 4572002"/>
              <a:gd name="connsiteY240" fmla="*/ 3587174 h 6858002"/>
              <a:gd name="connsiteX241" fmla="*/ 4093355 w 4572002"/>
              <a:gd name="connsiteY241" fmla="*/ 3574408 h 6858002"/>
              <a:gd name="connsiteX242" fmla="*/ 4098434 w 4572002"/>
              <a:gd name="connsiteY242" fmla="*/ 3562321 h 6858002"/>
              <a:gd name="connsiteX243" fmla="*/ 4110977 w 4572002"/>
              <a:gd name="connsiteY243" fmla="*/ 3544714 h 6858002"/>
              <a:gd name="connsiteX244" fmla="*/ 4133076 w 4572002"/>
              <a:gd name="connsiteY244" fmla="*/ 3489468 h 6858002"/>
              <a:gd name="connsiteX245" fmla="*/ 4180703 w 4572002"/>
              <a:gd name="connsiteY245" fmla="*/ 3172655 h 6858002"/>
              <a:gd name="connsiteX246" fmla="*/ 4193158 w 4572002"/>
              <a:gd name="connsiteY246" fmla="*/ 3077402 h 6858002"/>
              <a:gd name="connsiteX247" fmla="*/ 4193158 w 4572002"/>
              <a:gd name="connsiteY247" fmla="*/ 3077401 h 6858002"/>
              <a:gd name="connsiteX248" fmla="*/ 4181465 w 4572002"/>
              <a:gd name="connsiteY248" fmla="*/ 2982148 h 6858002"/>
              <a:gd name="connsiteX249" fmla="*/ 4177881 w 4572002"/>
              <a:gd name="connsiteY249" fmla="*/ 2947863 h 6858002"/>
              <a:gd name="connsiteX250" fmla="*/ 4177882 w 4572002"/>
              <a:gd name="connsiteY250" fmla="*/ 2947858 h 6858002"/>
              <a:gd name="connsiteX251" fmla="*/ 4185787 w 4572002"/>
              <a:gd name="connsiteY251" fmla="*/ 2903551 h 6858002"/>
              <a:gd name="connsiteX252" fmla="*/ 4202421 w 4572002"/>
              <a:gd name="connsiteY252" fmla="*/ 2848794 h 6858002"/>
              <a:gd name="connsiteX253" fmla="*/ 4211111 w 4572002"/>
              <a:gd name="connsiteY253" fmla="*/ 2836173 h 6858002"/>
              <a:gd name="connsiteX254" fmla="*/ 3726625 w 4572002"/>
              <a:gd name="connsiteY254" fmla="*/ 1508458 h 6858002"/>
              <a:gd name="connsiteX255" fmla="*/ 3698531 w 4572002"/>
              <a:gd name="connsiteY255" fmla="*/ 1596214 h 6858002"/>
              <a:gd name="connsiteX256" fmla="*/ 3700436 w 4572002"/>
              <a:gd name="connsiteY256" fmla="*/ 1624981 h 6858002"/>
              <a:gd name="connsiteX257" fmla="*/ 3757017 w 4572002"/>
              <a:gd name="connsiteY257" fmla="*/ 1697754 h 6858002"/>
              <a:gd name="connsiteX258" fmla="*/ 3779686 w 4572002"/>
              <a:gd name="connsiteY258" fmla="*/ 1733189 h 6858002"/>
              <a:gd name="connsiteX259" fmla="*/ 3821407 w 4572002"/>
              <a:gd name="connsiteY259" fmla="*/ 1833776 h 6858002"/>
              <a:gd name="connsiteX260" fmla="*/ 3829028 w 4572002"/>
              <a:gd name="connsiteY260" fmla="*/ 1842159 h 6858002"/>
              <a:gd name="connsiteX261" fmla="*/ 3919519 w 4572002"/>
              <a:gd name="connsiteY261" fmla="*/ 1916455 h 6858002"/>
              <a:gd name="connsiteX262" fmla="*/ 3934949 w 4572002"/>
              <a:gd name="connsiteY262" fmla="*/ 1933220 h 6858002"/>
              <a:gd name="connsiteX263" fmla="*/ 3958954 w 4572002"/>
              <a:gd name="connsiteY263" fmla="*/ 1953414 h 6858002"/>
              <a:gd name="connsiteX264" fmla="*/ 4005437 w 4572002"/>
              <a:gd name="connsiteY264" fmla="*/ 2016470 h 6858002"/>
              <a:gd name="connsiteX265" fmla="*/ 4020296 w 4572002"/>
              <a:gd name="connsiteY265" fmla="*/ 2094579 h 6858002"/>
              <a:gd name="connsiteX266" fmla="*/ 4042967 w 4572002"/>
              <a:gd name="connsiteY266" fmla="*/ 2188880 h 6858002"/>
              <a:gd name="connsiteX267" fmla="*/ 4058207 w 4572002"/>
              <a:gd name="connsiteY267" fmla="*/ 2228315 h 6858002"/>
              <a:gd name="connsiteX268" fmla="*/ 4087164 w 4572002"/>
              <a:gd name="connsiteY268" fmla="*/ 2334045 h 6858002"/>
              <a:gd name="connsiteX269" fmla="*/ 4111549 w 4572002"/>
              <a:gd name="connsiteY269" fmla="*/ 2409486 h 6858002"/>
              <a:gd name="connsiteX270" fmla="*/ 4128650 w 4572002"/>
              <a:gd name="connsiteY270" fmla="*/ 2435913 h 6858002"/>
              <a:gd name="connsiteX271" fmla="*/ 4134481 w 4572002"/>
              <a:gd name="connsiteY271" fmla="*/ 2463018 h 6858002"/>
              <a:gd name="connsiteX272" fmla="*/ 4125839 w 4572002"/>
              <a:gd name="connsiteY272" fmla="*/ 2518262 h 6858002"/>
              <a:gd name="connsiteX273" fmla="*/ 4125838 w 4572002"/>
              <a:gd name="connsiteY273" fmla="*/ 2518264 h 6858002"/>
              <a:gd name="connsiteX274" fmla="*/ 4122194 w 4572002"/>
              <a:gd name="connsiteY274" fmla="*/ 2545006 h 6858002"/>
              <a:gd name="connsiteX275" fmla="*/ 4122194 w 4572002"/>
              <a:gd name="connsiteY275" fmla="*/ 2545007 h 6858002"/>
              <a:gd name="connsiteX276" fmla="*/ 4126408 w 4572002"/>
              <a:gd name="connsiteY276" fmla="*/ 2571035 h 6858002"/>
              <a:gd name="connsiteX277" fmla="*/ 4199563 w 4572002"/>
              <a:gd name="connsiteY277" fmla="*/ 2668002 h 6858002"/>
              <a:gd name="connsiteX278" fmla="*/ 4247953 w 4572002"/>
              <a:gd name="connsiteY278" fmla="*/ 2745349 h 6858002"/>
              <a:gd name="connsiteX279" fmla="*/ 4247954 w 4572002"/>
              <a:gd name="connsiteY279" fmla="*/ 2745352 h 6858002"/>
              <a:gd name="connsiteX280" fmla="*/ 4253873 w 4572002"/>
              <a:gd name="connsiteY280" fmla="*/ 2778006 h 6858002"/>
              <a:gd name="connsiteX281" fmla="*/ 4253453 w 4572002"/>
              <a:gd name="connsiteY281" fmla="*/ 2785440 h 6858002"/>
              <a:gd name="connsiteX282" fmla="*/ 4243374 w 4572002"/>
              <a:gd name="connsiteY282" fmla="*/ 2811780 h 6858002"/>
              <a:gd name="connsiteX283" fmla="*/ 4243371 w 4572002"/>
              <a:gd name="connsiteY283" fmla="*/ 2811787 h 6858002"/>
              <a:gd name="connsiteX284" fmla="*/ 4243372 w 4572002"/>
              <a:gd name="connsiteY284" fmla="*/ 2811787 h 6858002"/>
              <a:gd name="connsiteX285" fmla="*/ 4243374 w 4572002"/>
              <a:gd name="connsiteY285" fmla="*/ 2811780 h 6858002"/>
              <a:gd name="connsiteX286" fmla="*/ 4253025 w 4572002"/>
              <a:gd name="connsiteY286" fmla="*/ 2793023 h 6858002"/>
              <a:gd name="connsiteX287" fmla="*/ 4253453 w 4572002"/>
              <a:gd name="connsiteY287" fmla="*/ 2785440 h 6858002"/>
              <a:gd name="connsiteX288" fmla="*/ 4254654 w 4572002"/>
              <a:gd name="connsiteY288" fmla="*/ 2782305 h 6858002"/>
              <a:gd name="connsiteX289" fmla="*/ 4253873 w 4572002"/>
              <a:gd name="connsiteY289" fmla="*/ 2778006 h 6858002"/>
              <a:gd name="connsiteX290" fmla="*/ 4254284 w 4572002"/>
              <a:gd name="connsiteY290" fmla="*/ 2770758 h 6858002"/>
              <a:gd name="connsiteX291" fmla="*/ 4247954 w 4572002"/>
              <a:gd name="connsiteY291" fmla="*/ 2745352 h 6858002"/>
              <a:gd name="connsiteX292" fmla="*/ 4247953 w 4572002"/>
              <a:gd name="connsiteY292" fmla="*/ 2745348 h 6858002"/>
              <a:gd name="connsiteX293" fmla="*/ 4199563 w 4572002"/>
              <a:gd name="connsiteY293" fmla="*/ 2668001 h 6858002"/>
              <a:gd name="connsiteX294" fmla="*/ 4126408 w 4572002"/>
              <a:gd name="connsiteY294" fmla="*/ 2571034 h 6858002"/>
              <a:gd name="connsiteX295" fmla="*/ 4122194 w 4572002"/>
              <a:gd name="connsiteY295" fmla="*/ 2545007 h 6858002"/>
              <a:gd name="connsiteX296" fmla="*/ 4125838 w 4572002"/>
              <a:gd name="connsiteY296" fmla="*/ 2518265 h 6858002"/>
              <a:gd name="connsiteX297" fmla="*/ 4125839 w 4572002"/>
              <a:gd name="connsiteY297" fmla="*/ 2518262 h 6858002"/>
              <a:gd name="connsiteX298" fmla="*/ 4132419 w 4572002"/>
              <a:gd name="connsiteY298" fmla="*/ 2490551 h 6858002"/>
              <a:gd name="connsiteX299" fmla="*/ 4134481 w 4572002"/>
              <a:gd name="connsiteY299" fmla="*/ 2463018 h 6858002"/>
              <a:gd name="connsiteX300" fmla="*/ 4134481 w 4572002"/>
              <a:gd name="connsiteY300" fmla="*/ 2463017 h 6858002"/>
              <a:gd name="connsiteX301" fmla="*/ 4111549 w 4572002"/>
              <a:gd name="connsiteY301" fmla="*/ 2409485 h 6858002"/>
              <a:gd name="connsiteX302" fmla="*/ 4087164 w 4572002"/>
              <a:gd name="connsiteY302" fmla="*/ 2334044 h 6858002"/>
              <a:gd name="connsiteX303" fmla="*/ 4058207 w 4572002"/>
              <a:gd name="connsiteY303" fmla="*/ 2228314 h 6858002"/>
              <a:gd name="connsiteX304" fmla="*/ 4042967 w 4572002"/>
              <a:gd name="connsiteY304" fmla="*/ 2188879 h 6858002"/>
              <a:gd name="connsiteX305" fmla="*/ 4020296 w 4572002"/>
              <a:gd name="connsiteY305" fmla="*/ 2094578 h 6858002"/>
              <a:gd name="connsiteX306" fmla="*/ 4005437 w 4572002"/>
              <a:gd name="connsiteY306" fmla="*/ 2016469 h 6858002"/>
              <a:gd name="connsiteX307" fmla="*/ 3958954 w 4572002"/>
              <a:gd name="connsiteY307" fmla="*/ 1953413 h 6858002"/>
              <a:gd name="connsiteX308" fmla="*/ 3934949 w 4572002"/>
              <a:gd name="connsiteY308" fmla="*/ 1933219 h 6858002"/>
              <a:gd name="connsiteX309" fmla="*/ 3919519 w 4572002"/>
              <a:gd name="connsiteY309" fmla="*/ 1916454 h 6858002"/>
              <a:gd name="connsiteX310" fmla="*/ 3829028 w 4572002"/>
              <a:gd name="connsiteY310" fmla="*/ 1842158 h 6858002"/>
              <a:gd name="connsiteX311" fmla="*/ 3821407 w 4572002"/>
              <a:gd name="connsiteY311" fmla="*/ 1833775 h 6858002"/>
              <a:gd name="connsiteX312" fmla="*/ 3779686 w 4572002"/>
              <a:gd name="connsiteY312" fmla="*/ 1733188 h 6858002"/>
              <a:gd name="connsiteX313" fmla="*/ 3757018 w 4572002"/>
              <a:gd name="connsiteY313" fmla="*/ 1697753 h 6858002"/>
              <a:gd name="connsiteX314" fmla="*/ 3700436 w 4572002"/>
              <a:gd name="connsiteY314" fmla="*/ 1624980 h 6858002"/>
              <a:gd name="connsiteX315" fmla="*/ 3698532 w 4572002"/>
              <a:gd name="connsiteY315" fmla="*/ 1596213 h 6858002"/>
              <a:gd name="connsiteX316" fmla="*/ 3745230 w 4572002"/>
              <a:gd name="connsiteY316" fmla="*/ 1459073 h 6858002"/>
              <a:gd name="connsiteX317" fmla="*/ 3745229 w 4572002"/>
              <a:gd name="connsiteY317" fmla="*/ 1459074 h 6858002"/>
              <a:gd name="connsiteX318" fmla="*/ 3736012 w 4572002"/>
              <a:gd name="connsiteY318" fmla="*/ 1481572 h 6858002"/>
              <a:gd name="connsiteX319" fmla="*/ 3764423 w 4572002"/>
              <a:gd name="connsiteY319" fmla="*/ 1268758 h 6858002"/>
              <a:gd name="connsiteX320" fmla="*/ 3769590 w 4572002"/>
              <a:gd name="connsiteY320" fmla="*/ 1286070 h 6858002"/>
              <a:gd name="connsiteX321" fmla="*/ 3791927 w 4572002"/>
              <a:gd name="connsiteY321" fmla="*/ 1350628 h 6858002"/>
              <a:gd name="connsiteX322" fmla="*/ 3786333 w 4572002"/>
              <a:gd name="connsiteY322" fmla="*/ 1413840 h 6858002"/>
              <a:gd name="connsiteX323" fmla="*/ 3791928 w 4572002"/>
              <a:gd name="connsiteY323" fmla="*/ 1350627 h 6858002"/>
              <a:gd name="connsiteX324" fmla="*/ 3769590 w 4572002"/>
              <a:gd name="connsiteY324" fmla="*/ 1286069 h 6858002"/>
              <a:gd name="connsiteX325" fmla="*/ 3706152 w 4572002"/>
              <a:gd name="connsiteY325" fmla="*/ 773035 h 6858002"/>
              <a:gd name="connsiteX326" fmla="*/ 3706152 w 4572002"/>
              <a:gd name="connsiteY326" fmla="*/ 773036 h 6858002"/>
              <a:gd name="connsiteX327" fmla="*/ 3714152 w 4572002"/>
              <a:gd name="connsiteY327" fmla="*/ 854380 h 6858002"/>
              <a:gd name="connsiteX328" fmla="*/ 3745205 w 4572002"/>
              <a:gd name="connsiteY328" fmla="*/ 915344 h 6858002"/>
              <a:gd name="connsiteX329" fmla="*/ 3755683 w 4572002"/>
              <a:gd name="connsiteY329" fmla="*/ 927156 h 6858002"/>
              <a:gd name="connsiteX330" fmla="*/ 3752063 w 4572002"/>
              <a:gd name="connsiteY330" fmla="*/ 1097088 h 6858002"/>
              <a:gd name="connsiteX331" fmla="*/ 3747681 w 4572002"/>
              <a:gd name="connsiteY331" fmla="*/ 1123186 h 6858002"/>
              <a:gd name="connsiteX332" fmla="*/ 3772400 w 4572002"/>
              <a:gd name="connsiteY332" fmla="*/ 1184029 h 6858002"/>
              <a:gd name="connsiteX333" fmla="*/ 3747682 w 4572002"/>
              <a:gd name="connsiteY333" fmla="*/ 1123185 h 6858002"/>
              <a:gd name="connsiteX334" fmla="*/ 3752064 w 4572002"/>
              <a:gd name="connsiteY334" fmla="*/ 1097087 h 6858002"/>
              <a:gd name="connsiteX335" fmla="*/ 3755684 w 4572002"/>
              <a:gd name="connsiteY335" fmla="*/ 927155 h 6858002"/>
              <a:gd name="connsiteX336" fmla="*/ 3745206 w 4572002"/>
              <a:gd name="connsiteY336" fmla="*/ 915343 h 6858002"/>
              <a:gd name="connsiteX337" fmla="*/ 3714152 w 4572002"/>
              <a:gd name="connsiteY337" fmla="*/ 854379 h 6858002"/>
              <a:gd name="connsiteX338" fmla="*/ 3761553 w 4572002"/>
              <a:gd name="connsiteY338" fmla="*/ 517851 h 6858002"/>
              <a:gd name="connsiteX339" fmla="*/ 3752635 w 4572002"/>
              <a:gd name="connsiteY339" fmla="*/ 556048 h 6858002"/>
              <a:gd name="connsiteX340" fmla="*/ 3746157 w 4572002"/>
              <a:gd name="connsiteY340" fmla="*/ 580051 h 6858002"/>
              <a:gd name="connsiteX341" fmla="*/ 3742776 w 4572002"/>
              <a:gd name="connsiteY341" fmla="*/ 642538 h 6858002"/>
              <a:gd name="connsiteX342" fmla="*/ 3730253 w 4572002"/>
              <a:gd name="connsiteY342" fmla="*/ 694928 h 6858002"/>
              <a:gd name="connsiteX343" fmla="*/ 3742777 w 4572002"/>
              <a:gd name="connsiteY343" fmla="*/ 642537 h 6858002"/>
              <a:gd name="connsiteX344" fmla="*/ 3746158 w 4572002"/>
              <a:gd name="connsiteY344" fmla="*/ 580050 h 6858002"/>
              <a:gd name="connsiteX345" fmla="*/ 3752636 w 4572002"/>
              <a:gd name="connsiteY345" fmla="*/ 556047 h 6858002"/>
              <a:gd name="connsiteX346" fmla="*/ 3774848 w 4572002"/>
              <a:gd name="connsiteY346" fmla="*/ 298169 h 6858002"/>
              <a:gd name="connsiteX347" fmla="*/ 3760065 w 4572002"/>
              <a:gd name="connsiteY347" fmla="*/ 313534 h 6858002"/>
              <a:gd name="connsiteX348" fmla="*/ 3759493 w 4572002"/>
              <a:gd name="connsiteY348" fmla="*/ 338871 h 6858002"/>
              <a:gd name="connsiteX349" fmla="*/ 3759500 w 4572002"/>
              <a:gd name="connsiteY349" fmla="*/ 338900 h 6858002"/>
              <a:gd name="connsiteX350" fmla="*/ 3769400 w 4572002"/>
              <a:gd name="connsiteY350" fmla="*/ 395640 h 6858002"/>
              <a:gd name="connsiteX351" fmla="*/ 3765590 w 4572002"/>
              <a:gd name="connsiteY351" fmla="*/ 367328 h 6858002"/>
              <a:gd name="connsiteX352" fmla="*/ 3759500 w 4572002"/>
              <a:gd name="connsiteY352" fmla="*/ 338900 h 6858002"/>
              <a:gd name="connsiteX353" fmla="*/ 3759494 w 4572002"/>
              <a:gd name="connsiteY353" fmla="*/ 338870 h 6858002"/>
              <a:gd name="connsiteX354" fmla="*/ 3760066 w 4572002"/>
              <a:gd name="connsiteY354" fmla="*/ 313533 h 6858002"/>
              <a:gd name="connsiteX355" fmla="*/ 3782393 w 4572002"/>
              <a:gd name="connsiteY355" fmla="*/ 281568 h 6858002"/>
              <a:gd name="connsiteX356" fmla="*/ 3777498 w 4572002"/>
              <a:gd name="connsiteY356" fmla="*/ 295415 h 6858002"/>
              <a:gd name="connsiteX357" fmla="*/ 3777499 w 4572002"/>
              <a:gd name="connsiteY357" fmla="*/ 295415 h 6858002"/>
              <a:gd name="connsiteX358" fmla="*/ 3769073 w 4572002"/>
              <a:gd name="connsiteY358" fmla="*/ 24486 h 6858002"/>
              <a:gd name="connsiteX359" fmla="*/ 3766810 w 4572002"/>
              <a:gd name="connsiteY359" fmla="*/ 74129 h 6858002"/>
              <a:gd name="connsiteX360" fmla="*/ 3772734 w 4572002"/>
              <a:gd name="connsiteY360" fmla="*/ 125861 h 6858002"/>
              <a:gd name="connsiteX361" fmla="*/ 3777129 w 4572002"/>
              <a:gd name="connsiteY361" fmla="*/ 153387 h 6858002"/>
              <a:gd name="connsiteX362" fmla="*/ 3785402 w 4572002"/>
              <a:gd name="connsiteY362" fmla="*/ 228944 h 6858002"/>
              <a:gd name="connsiteX363" fmla="*/ 3780943 w 4572002"/>
              <a:gd name="connsiteY363" fmla="*/ 177271 h 6858002"/>
              <a:gd name="connsiteX364" fmla="*/ 3777129 w 4572002"/>
              <a:gd name="connsiteY364" fmla="*/ 153387 h 6858002"/>
              <a:gd name="connsiteX365" fmla="*/ 3776930 w 4572002"/>
              <a:gd name="connsiteY365" fmla="*/ 151569 h 6858002"/>
              <a:gd name="connsiteX366" fmla="*/ 3766811 w 4572002"/>
              <a:gd name="connsiteY366" fmla="*/ 74129 h 6858002"/>
              <a:gd name="connsiteX367" fmla="*/ 3766492 w 4572002"/>
              <a:gd name="connsiteY367" fmla="*/ 0 h 6858002"/>
              <a:gd name="connsiteX368" fmla="*/ 4230600 w 4572002"/>
              <a:gd name="connsiteY368" fmla="*/ 0 h 6858002"/>
              <a:gd name="connsiteX369" fmla="*/ 4229473 w 4572002"/>
              <a:gd name="connsiteY369" fmla="*/ 2817 h 6858002"/>
              <a:gd name="connsiteX370" fmla="*/ 4215375 w 4572002"/>
              <a:gd name="connsiteY370" fmla="*/ 63587 h 6858002"/>
              <a:gd name="connsiteX371" fmla="*/ 4201468 w 4572002"/>
              <a:gd name="connsiteY371" fmla="*/ 176939 h 6858002"/>
              <a:gd name="connsiteX372" fmla="*/ 4193466 w 4572002"/>
              <a:gd name="connsiteY372" fmla="*/ 200182 h 6858002"/>
              <a:gd name="connsiteX373" fmla="*/ 4155554 w 4572002"/>
              <a:gd name="connsiteY373" fmla="*/ 340774 h 6858002"/>
              <a:gd name="connsiteX374" fmla="*/ 4156319 w 4572002"/>
              <a:gd name="connsiteY374" fmla="*/ 453364 h 6858002"/>
              <a:gd name="connsiteX375" fmla="*/ 4158033 w 4572002"/>
              <a:gd name="connsiteY375" fmla="*/ 462126 h 6858002"/>
              <a:gd name="connsiteX376" fmla="*/ 4170605 w 4572002"/>
              <a:gd name="connsiteY376" fmla="*/ 505182 h 6858002"/>
              <a:gd name="connsiteX377" fmla="*/ 4167177 w 4572002"/>
              <a:gd name="connsiteY377" fmla="*/ 571860 h 6858002"/>
              <a:gd name="connsiteX378" fmla="*/ 4149840 w 4572002"/>
              <a:gd name="connsiteY378" fmla="*/ 617772 h 6858002"/>
              <a:gd name="connsiteX379" fmla="*/ 4149078 w 4572002"/>
              <a:gd name="connsiteY379" fmla="*/ 674923 h 6858002"/>
              <a:gd name="connsiteX380" fmla="*/ 4159937 w 4572002"/>
              <a:gd name="connsiteY380" fmla="*/ 740268 h 6858002"/>
              <a:gd name="connsiteX381" fmla="*/ 4162223 w 4572002"/>
              <a:gd name="connsiteY381" fmla="*/ 769605 h 6858002"/>
              <a:gd name="connsiteX382" fmla="*/ 4184703 w 4572002"/>
              <a:gd name="connsiteY382" fmla="*/ 850189 h 6858002"/>
              <a:gd name="connsiteX383" fmla="*/ 4179179 w 4572002"/>
              <a:gd name="connsiteY383" fmla="*/ 898198 h 6858002"/>
              <a:gd name="connsiteX384" fmla="*/ 4164319 w 4572002"/>
              <a:gd name="connsiteY384" fmla="*/ 945444 h 6858002"/>
              <a:gd name="connsiteX385" fmla="*/ 4150030 w 4572002"/>
              <a:gd name="connsiteY385" fmla="*/ 975733 h 6858002"/>
              <a:gd name="connsiteX386" fmla="*/ 4139934 w 4572002"/>
              <a:gd name="connsiteY386" fmla="*/ 1036887 h 6858002"/>
              <a:gd name="connsiteX387" fmla="*/ 4141458 w 4572002"/>
              <a:gd name="connsiteY387" fmla="*/ 1048125 h 6858002"/>
              <a:gd name="connsiteX388" fmla="*/ 4154032 w 4572002"/>
              <a:gd name="connsiteY388" fmla="*/ 1230633 h 6858002"/>
              <a:gd name="connsiteX389" fmla="*/ 4174225 w 4572002"/>
              <a:gd name="connsiteY389" fmla="*/ 1303024 h 6858002"/>
              <a:gd name="connsiteX390" fmla="*/ 4176701 w 4572002"/>
              <a:gd name="connsiteY390" fmla="*/ 1318456 h 6858002"/>
              <a:gd name="connsiteX391" fmla="*/ 4199372 w 4572002"/>
              <a:gd name="connsiteY391" fmla="*/ 1472575 h 6858002"/>
              <a:gd name="connsiteX392" fmla="*/ 4200325 w 4572002"/>
              <a:gd name="connsiteY392" fmla="*/ 1489720 h 6858002"/>
              <a:gd name="connsiteX393" fmla="*/ 4196324 w 4572002"/>
              <a:gd name="connsiteY393" fmla="*/ 1537537 h 6858002"/>
              <a:gd name="connsiteX394" fmla="*/ 4237474 w 4572002"/>
              <a:gd name="connsiteY394" fmla="*/ 1650317 h 6858002"/>
              <a:gd name="connsiteX395" fmla="*/ 4251572 w 4572002"/>
              <a:gd name="connsiteY395" fmla="*/ 1763287 h 6858002"/>
              <a:gd name="connsiteX396" fmla="*/ 4251380 w 4572002"/>
              <a:gd name="connsiteY396" fmla="*/ 1825393 h 6858002"/>
              <a:gd name="connsiteX397" fmla="*/ 4261478 w 4572002"/>
              <a:gd name="connsiteY397" fmla="*/ 1869780 h 6858002"/>
              <a:gd name="connsiteX398" fmla="*/ 4292149 w 4572002"/>
              <a:gd name="connsiteY398" fmla="*/ 1978940 h 6858002"/>
              <a:gd name="connsiteX399" fmla="*/ 4296911 w 4572002"/>
              <a:gd name="connsiteY399" fmla="*/ 2030378 h 6858002"/>
              <a:gd name="connsiteX400" fmla="*/ 4307201 w 4572002"/>
              <a:gd name="connsiteY400" fmla="*/ 2085054 h 6858002"/>
              <a:gd name="connsiteX401" fmla="*/ 4353302 w 4572002"/>
              <a:gd name="connsiteY401" fmla="*/ 2220312 h 6858002"/>
              <a:gd name="connsiteX402" fmla="*/ 4350636 w 4572002"/>
              <a:gd name="connsiteY402" fmla="*/ 2330806 h 6858002"/>
              <a:gd name="connsiteX403" fmla="*/ 4351206 w 4572002"/>
              <a:gd name="connsiteY403" fmla="*/ 2401292 h 6858002"/>
              <a:gd name="connsiteX404" fmla="*/ 4366446 w 4572002"/>
              <a:gd name="connsiteY404" fmla="*/ 2485307 h 6858002"/>
              <a:gd name="connsiteX405" fmla="*/ 4388736 w 4572002"/>
              <a:gd name="connsiteY405" fmla="*/ 2554079 h 6858002"/>
              <a:gd name="connsiteX406" fmla="*/ 4406453 w 4572002"/>
              <a:gd name="connsiteY406" fmla="*/ 2649143 h 6858002"/>
              <a:gd name="connsiteX407" fmla="*/ 4440554 w 4572002"/>
              <a:gd name="connsiteY407" fmla="*/ 2743826 h 6858002"/>
              <a:gd name="connsiteX408" fmla="*/ 4466653 w 4572002"/>
              <a:gd name="connsiteY408" fmla="*/ 2809930 h 6858002"/>
              <a:gd name="connsiteX409" fmla="*/ 4489705 w 4572002"/>
              <a:gd name="connsiteY409" fmla="*/ 2901943 h 6858002"/>
              <a:gd name="connsiteX410" fmla="*/ 4505897 w 4572002"/>
              <a:gd name="connsiteY410" fmla="*/ 3042728 h 6858002"/>
              <a:gd name="connsiteX411" fmla="*/ 4507613 w 4572002"/>
              <a:gd name="connsiteY411" fmla="*/ 3107500 h 6858002"/>
              <a:gd name="connsiteX412" fmla="*/ 4545521 w 4572002"/>
              <a:gd name="connsiteY412" fmla="*/ 3209993 h 6858002"/>
              <a:gd name="connsiteX413" fmla="*/ 4563811 w 4572002"/>
              <a:gd name="connsiteY413" fmla="*/ 3253809 h 6858002"/>
              <a:gd name="connsiteX414" fmla="*/ 4548570 w 4572002"/>
              <a:gd name="connsiteY414" fmla="*/ 3293244 h 6858002"/>
              <a:gd name="connsiteX415" fmla="*/ 4531043 w 4572002"/>
              <a:gd name="connsiteY415" fmla="*/ 3318771 h 6858002"/>
              <a:gd name="connsiteX416" fmla="*/ 4545904 w 4572002"/>
              <a:gd name="connsiteY416" fmla="*/ 3399546 h 6858002"/>
              <a:gd name="connsiteX417" fmla="*/ 4561524 w 4572002"/>
              <a:gd name="connsiteY417" fmla="*/ 3485275 h 6858002"/>
              <a:gd name="connsiteX418" fmla="*/ 4572002 w 4572002"/>
              <a:gd name="connsiteY418" fmla="*/ 3546617 h 6858002"/>
              <a:gd name="connsiteX419" fmla="*/ 4563620 w 4572002"/>
              <a:gd name="connsiteY419" fmla="*/ 3623201 h 6858002"/>
              <a:gd name="connsiteX420" fmla="*/ 4560192 w 4572002"/>
              <a:gd name="connsiteY420" fmla="*/ 3683591 h 6858002"/>
              <a:gd name="connsiteX421" fmla="*/ 4550476 w 4572002"/>
              <a:gd name="connsiteY421" fmla="*/ 3732361 h 6858002"/>
              <a:gd name="connsiteX422" fmla="*/ 4544759 w 4572002"/>
              <a:gd name="connsiteY422" fmla="*/ 3749506 h 6858002"/>
              <a:gd name="connsiteX423" fmla="*/ 4500182 w 4572002"/>
              <a:gd name="connsiteY423" fmla="*/ 3885338 h 6858002"/>
              <a:gd name="connsiteX424" fmla="*/ 4464557 w 4572002"/>
              <a:gd name="connsiteY424" fmla="*/ 4030503 h 6858002"/>
              <a:gd name="connsiteX425" fmla="*/ 4487039 w 4572002"/>
              <a:gd name="connsiteY425" fmla="*/ 4124614 h 6858002"/>
              <a:gd name="connsiteX426" fmla="*/ 4486656 w 4572002"/>
              <a:gd name="connsiteY426" fmla="*/ 4159667 h 6858002"/>
              <a:gd name="connsiteX427" fmla="*/ 4491801 w 4572002"/>
              <a:gd name="connsiteY427" fmla="*/ 4320837 h 6858002"/>
              <a:gd name="connsiteX428" fmla="*/ 4497325 w 4572002"/>
              <a:gd name="connsiteY428" fmla="*/ 4349222 h 6858002"/>
              <a:gd name="connsiteX429" fmla="*/ 4474653 w 4572002"/>
              <a:gd name="connsiteY429" fmla="*/ 4502579 h 6858002"/>
              <a:gd name="connsiteX430" fmla="*/ 4470844 w 4572002"/>
              <a:gd name="connsiteY430" fmla="*/ 4558207 h 6858002"/>
              <a:gd name="connsiteX431" fmla="*/ 4464557 w 4572002"/>
              <a:gd name="connsiteY431" fmla="*/ 4609452 h 6858002"/>
              <a:gd name="connsiteX432" fmla="*/ 4463033 w 4572002"/>
              <a:gd name="connsiteY432" fmla="*/ 4681083 h 6858002"/>
              <a:gd name="connsiteX433" fmla="*/ 4465891 w 4572002"/>
              <a:gd name="connsiteY433" fmla="*/ 4755381 h 6858002"/>
              <a:gd name="connsiteX434" fmla="*/ 4465319 w 4572002"/>
              <a:gd name="connsiteY434" fmla="*/ 4838250 h 6858002"/>
              <a:gd name="connsiteX435" fmla="*/ 4460367 w 4572002"/>
              <a:gd name="connsiteY435" fmla="*/ 4871019 h 6858002"/>
              <a:gd name="connsiteX436" fmla="*/ 4463795 w 4572002"/>
              <a:gd name="connsiteY436" fmla="*/ 4959602 h 6858002"/>
              <a:gd name="connsiteX437" fmla="*/ 4458082 w 4572002"/>
              <a:gd name="connsiteY437" fmla="*/ 5006086 h 6858002"/>
              <a:gd name="connsiteX438" fmla="*/ 4456937 w 4572002"/>
              <a:gd name="connsiteY438" fmla="*/ 5082670 h 6858002"/>
              <a:gd name="connsiteX439" fmla="*/ 4455603 w 4572002"/>
              <a:gd name="connsiteY439" fmla="*/ 5107627 h 6858002"/>
              <a:gd name="connsiteX440" fmla="*/ 4454840 w 4572002"/>
              <a:gd name="connsiteY440" fmla="*/ 5129916 h 6858002"/>
              <a:gd name="connsiteX441" fmla="*/ 4470464 w 4572002"/>
              <a:gd name="connsiteY441" fmla="*/ 5206308 h 6858002"/>
              <a:gd name="connsiteX442" fmla="*/ 4471415 w 4572002"/>
              <a:gd name="connsiteY442" fmla="*/ 5274129 h 6858002"/>
              <a:gd name="connsiteX443" fmla="*/ 4483990 w 4572002"/>
              <a:gd name="connsiteY443" fmla="*/ 5393005 h 6858002"/>
              <a:gd name="connsiteX444" fmla="*/ 4479607 w 4572002"/>
              <a:gd name="connsiteY444" fmla="*/ 5419295 h 6858002"/>
              <a:gd name="connsiteX445" fmla="*/ 4477894 w 4572002"/>
              <a:gd name="connsiteY445" fmla="*/ 5501594 h 6858002"/>
              <a:gd name="connsiteX446" fmla="*/ 4476560 w 4572002"/>
              <a:gd name="connsiteY446" fmla="*/ 5548460 h 6858002"/>
              <a:gd name="connsiteX447" fmla="*/ 4485703 w 4572002"/>
              <a:gd name="connsiteY447" fmla="*/ 5606372 h 6858002"/>
              <a:gd name="connsiteX448" fmla="*/ 4505134 w 4572002"/>
              <a:gd name="connsiteY448" fmla="*/ 5706959 h 6858002"/>
              <a:gd name="connsiteX449" fmla="*/ 4508183 w 4572002"/>
              <a:gd name="connsiteY449" fmla="*/ 5733440 h 6858002"/>
              <a:gd name="connsiteX450" fmla="*/ 4517519 w 4572002"/>
              <a:gd name="connsiteY450" fmla="*/ 5781830 h 6858002"/>
              <a:gd name="connsiteX451" fmla="*/ 4519234 w 4572002"/>
              <a:gd name="connsiteY451" fmla="*/ 5790592 h 6858002"/>
              <a:gd name="connsiteX452" fmla="*/ 4542855 w 4572002"/>
              <a:gd name="connsiteY452" fmla="*/ 5864318 h 6858002"/>
              <a:gd name="connsiteX453" fmla="*/ 4544759 w 4572002"/>
              <a:gd name="connsiteY453" fmla="*/ 5902610 h 6858002"/>
              <a:gd name="connsiteX454" fmla="*/ 4544951 w 4572002"/>
              <a:gd name="connsiteY454" fmla="*/ 6012723 h 6858002"/>
              <a:gd name="connsiteX455" fmla="*/ 4541332 w 4572002"/>
              <a:gd name="connsiteY455" fmla="*/ 6059397 h 6858002"/>
              <a:gd name="connsiteX456" fmla="*/ 4527426 w 4572002"/>
              <a:gd name="connsiteY456" fmla="*/ 6171605 h 6858002"/>
              <a:gd name="connsiteX457" fmla="*/ 4520568 w 4572002"/>
              <a:gd name="connsiteY457" fmla="*/ 6242093 h 6858002"/>
              <a:gd name="connsiteX458" fmla="*/ 4509706 w 4572002"/>
              <a:gd name="connsiteY458" fmla="*/ 6323058 h 6858002"/>
              <a:gd name="connsiteX459" fmla="*/ 4502848 w 4572002"/>
              <a:gd name="connsiteY459" fmla="*/ 6415833 h 6858002"/>
              <a:gd name="connsiteX460" fmla="*/ 4482084 w 4572002"/>
              <a:gd name="connsiteY460" fmla="*/ 6584812 h 6858002"/>
              <a:gd name="connsiteX461" fmla="*/ 4460557 w 4572002"/>
              <a:gd name="connsiteY461" fmla="*/ 6748458 h 6858002"/>
              <a:gd name="connsiteX462" fmla="*/ 4441507 w 4572002"/>
              <a:gd name="connsiteY462" fmla="*/ 6815516 h 6858002"/>
              <a:gd name="connsiteX463" fmla="*/ 4431806 w 4572002"/>
              <a:gd name="connsiteY463" fmla="*/ 6858001 h 6858002"/>
              <a:gd name="connsiteX464" fmla="*/ 4259554 w 4572002"/>
              <a:gd name="connsiteY464" fmla="*/ 6858001 h 6858002"/>
              <a:gd name="connsiteX465" fmla="*/ 4259554 w 4572002"/>
              <a:gd name="connsiteY465" fmla="*/ 6858002 h 6858002"/>
              <a:gd name="connsiteX466" fmla="*/ 0 w 4572002"/>
              <a:gd name="connsiteY466" fmla="*/ 6858002 h 6858002"/>
              <a:gd name="connsiteX467" fmla="*/ 0 w 4572002"/>
              <a:gd name="connsiteY467" fmla="*/ 2 h 6858002"/>
              <a:gd name="connsiteX468" fmla="*/ 3766492 w 4572002"/>
              <a:gd name="connsiteY468" fmla="*/ 1 h 6858002"/>
              <a:gd name="connsiteX469" fmla="*/ 3769210 w 4572002"/>
              <a:gd name="connsiteY469" fmla="*/ 21486 h 685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</a:cxnLst>
            <a:rect l="l" t="t" r="r" b="b"/>
            <a:pathLst>
              <a:path w="4572002" h="6858002">
                <a:moveTo>
                  <a:pt x="4214994" y="6564620"/>
                </a:moveTo>
                <a:lnTo>
                  <a:pt x="4214994" y="6564621"/>
                </a:lnTo>
                <a:cubicBezTo>
                  <a:pt x="4225281" y="6575479"/>
                  <a:pt x="4231378" y="6582147"/>
                  <a:pt x="4237474" y="6588626"/>
                </a:cubicBezTo>
                <a:lnTo>
                  <a:pt x="4254096" y="6625225"/>
                </a:lnTo>
                <a:lnTo>
                  <a:pt x="4247001" y="6662540"/>
                </a:lnTo>
                <a:lnTo>
                  <a:pt x="4247000" y="6662541"/>
                </a:lnTo>
                <a:lnTo>
                  <a:pt x="4246999" y="6662544"/>
                </a:lnTo>
                <a:lnTo>
                  <a:pt x="4235550" y="6683027"/>
                </a:lnTo>
                <a:lnTo>
                  <a:pt x="4232403" y="6702976"/>
                </a:lnTo>
                <a:lnTo>
                  <a:pt x="4232403" y="6702977"/>
                </a:lnTo>
                <a:cubicBezTo>
                  <a:pt x="4232808" y="6716169"/>
                  <a:pt x="4237951" y="6729219"/>
                  <a:pt x="4246238" y="6742553"/>
                </a:cubicBezTo>
                <a:lnTo>
                  <a:pt x="4246239" y="6742555"/>
                </a:lnTo>
                <a:lnTo>
                  <a:pt x="4265716" y="6812062"/>
                </a:lnTo>
                <a:lnTo>
                  <a:pt x="4265717" y="6812064"/>
                </a:lnTo>
                <a:lnTo>
                  <a:pt x="4265717" y="6812063"/>
                </a:lnTo>
                <a:lnTo>
                  <a:pt x="4265716" y="6812062"/>
                </a:lnTo>
                <a:lnTo>
                  <a:pt x="4260942" y="6776800"/>
                </a:lnTo>
                <a:lnTo>
                  <a:pt x="4246239" y="6742555"/>
                </a:lnTo>
                <a:lnTo>
                  <a:pt x="4246238" y="6742552"/>
                </a:lnTo>
                <a:lnTo>
                  <a:pt x="4232403" y="6702976"/>
                </a:lnTo>
                <a:lnTo>
                  <a:pt x="4246999" y="6662544"/>
                </a:lnTo>
                <a:lnTo>
                  <a:pt x="4247000" y="6662542"/>
                </a:lnTo>
                <a:lnTo>
                  <a:pt x="4247001" y="6662540"/>
                </a:lnTo>
                <a:lnTo>
                  <a:pt x="4254084" y="6645552"/>
                </a:lnTo>
                <a:lnTo>
                  <a:pt x="4254096" y="6625225"/>
                </a:lnTo>
                <a:lnTo>
                  <a:pt x="4254096" y="6625224"/>
                </a:lnTo>
                <a:cubicBezTo>
                  <a:pt x="4252000" y="6611341"/>
                  <a:pt x="4245951" y="6597578"/>
                  <a:pt x="4237474" y="6588625"/>
                </a:cubicBezTo>
                <a:close/>
                <a:moveTo>
                  <a:pt x="4295315" y="6438981"/>
                </a:moveTo>
                <a:lnTo>
                  <a:pt x="4275385" y="6463840"/>
                </a:lnTo>
                <a:lnTo>
                  <a:pt x="4275382" y="6463849"/>
                </a:lnTo>
                <a:lnTo>
                  <a:pt x="4261587" y="6513012"/>
                </a:lnTo>
                <a:lnTo>
                  <a:pt x="4242781" y="6546194"/>
                </a:lnTo>
                <a:lnTo>
                  <a:pt x="4242781" y="6546195"/>
                </a:lnTo>
                <a:lnTo>
                  <a:pt x="4259120" y="6521804"/>
                </a:lnTo>
                <a:lnTo>
                  <a:pt x="4261587" y="6513012"/>
                </a:lnTo>
                <a:lnTo>
                  <a:pt x="4264398" y="6508052"/>
                </a:lnTo>
                <a:lnTo>
                  <a:pt x="4275382" y="6463849"/>
                </a:lnTo>
                <a:lnTo>
                  <a:pt x="4275385" y="6463841"/>
                </a:lnTo>
                <a:cubicBezTo>
                  <a:pt x="4278336" y="6451650"/>
                  <a:pt x="4285813" y="6444077"/>
                  <a:pt x="4295315" y="6438981"/>
                </a:cubicBezTo>
                <a:close/>
                <a:moveTo>
                  <a:pt x="4381289" y="6365204"/>
                </a:moveTo>
                <a:lnTo>
                  <a:pt x="4380008" y="6387910"/>
                </a:lnTo>
                <a:lnTo>
                  <a:pt x="4378243" y="6391549"/>
                </a:lnTo>
                <a:lnTo>
                  <a:pt x="4370589" y="6407332"/>
                </a:lnTo>
                <a:lnTo>
                  <a:pt x="4370589" y="6407333"/>
                </a:lnTo>
                <a:lnTo>
                  <a:pt x="4378243" y="6391549"/>
                </a:lnTo>
                <a:lnTo>
                  <a:pt x="4380008" y="6387910"/>
                </a:lnTo>
                <a:close/>
                <a:moveTo>
                  <a:pt x="4142220" y="4221391"/>
                </a:moveTo>
                <a:lnTo>
                  <a:pt x="4142220" y="4221392"/>
                </a:lnTo>
                <a:cubicBezTo>
                  <a:pt x="4142982" y="4232061"/>
                  <a:pt x="4143172" y="4243873"/>
                  <a:pt x="4147936" y="4253015"/>
                </a:cubicBezTo>
                <a:cubicBezTo>
                  <a:pt x="4160129" y="4277402"/>
                  <a:pt x="4175749" y="4300071"/>
                  <a:pt x="4187752" y="4324646"/>
                </a:cubicBezTo>
                <a:lnTo>
                  <a:pt x="4196706" y="4363891"/>
                </a:lnTo>
                <a:lnTo>
                  <a:pt x="4195944" y="4482004"/>
                </a:lnTo>
                <a:cubicBezTo>
                  <a:pt x="4193276" y="4546776"/>
                  <a:pt x="4192704" y="4612500"/>
                  <a:pt x="4135934" y="4659174"/>
                </a:cubicBezTo>
                <a:cubicBezTo>
                  <a:pt x="4131362" y="4662986"/>
                  <a:pt x="4128694" y="4671176"/>
                  <a:pt x="4127932" y="4677655"/>
                </a:cubicBezTo>
                <a:cubicBezTo>
                  <a:pt x="4124313" y="4707564"/>
                  <a:pt x="4123931" y="4738235"/>
                  <a:pt x="4118025" y="4767764"/>
                </a:cubicBezTo>
                <a:cubicBezTo>
                  <a:pt x="4115644" y="4779575"/>
                  <a:pt x="4114835" y="4790387"/>
                  <a:pt x="4116716" y="4800483"/>
                </a:cubicBezTo>
                <a:lnTo>
                  <a:pt x="4116716" y="4800484"/>
                </a:lnTo>
                <a:cubicBezTo>
                  <a:pt x="4118597" y="4810581"/>
                  <a:pt x="4123170" y="4819964"/>
                  <a:pt x="4131552" y="4828917"/>
                </a:cubicBezTo>
                <a:lnTo>
                  <a:pt x="4153733" y="4863343"/>
                </a:lnTo>
                <a:lnTo>
                  <a:pt x="4161262" y="4889275"/>
                </a:lnTo>
                <a:lnTo>
                  <a:pt x="4159557" y="4912168"/>
                </a:lnTo>
                <a:cubicBezTo>
                  <a:pt x="4157842" y="4919978"/>
                  <a:pt x="4157485" y="4927122"/>
                  <a:pt x="4158155" y="4933804"/>
                </a:cubicBezTo>
                <a:lnTo>
                  <a:pt x="4158155" y="4933805"/>
                </a:lnTo>
                <a:lnTo>
                  <a:pt x="4162914" y="4952673"/>
                </a:lnTo>
                <a:lnTo>
                  <a:pt x="4165707" y="4957454"/>
                </a:lnTo>
                <a:lnTo>
                  <a:pt x="4166985" y="4961456"/>
                </a:lnTo>
                <a:cubicBezTo>
                  <a:pt x="4171496" y="4970097"/>
                  <a:pt x="4177202" y="4978394"/>
                  <a:pt x="4182989" y="4987038"/>
                </a:cubicBezTo>
                <a:cubicBezTo>
                  <a:pt x="4194228" y="5003802"/>
                  <a:pt x="4208326" y="5022853"/>
                  <a:pt x="4209468" y="5041522"/>
                </a:cubicBezTo>
                <a:cubicBezTo>
                  <a:pt x="4210087" y="5052096"/>
                  <a:pt x="4213005" y="5062300"/>
                  <a:pt x="4216684" y="5072376"/>
                </a:cubicBezTo>
                <a:lnTo>
                  <a:pt x="4222587" y="5087441"/>
                </a:lnTo>
                <a:lnTo>
                  <a:pt x="4235615" y="5133220"/>
                </a:lnTo>
                <a:lnTo>
                  <a:pt x="4235616" y="5133225"/>
                </a:lnTo>
                <a:lnTo>
                  <a:pt x="4228901" y="5166113"/>
                </a:lnTo>
                <a:lnTo>
                  <a:pt x="4228901" y="5166114"/>
                </a:lnTo>
                <a:cubicBezTo>
                  <a:pt x="4228139" y="5167638"/>
                  <a:pt x="4228712" y="5169781"/>
                  <a:pt x="4229593" y="5172091"/>
                </a:cubicBezTo>
                <a:lnTo>
                  <a:pt x="4232139" y="5179068"/>
                </a:lnTo>
                <a:cubicBezTo>
                  <a:pt x="4235759" y="5196595"/>
                  <a:pt x="4235807" y="5213598"/>
                  <a:pt x="4231973" y="5229434"/>
                </a:cubicBezTo>
                <a:lnTo>
                  <a:pt x="4225669" y="5241089"/>
                </a:lnTo>
                <a:lnTo>
                  <a:pt x="4208517" y="5272796"/>
                </a:lnTo>
                <a:cubicBezTo>
                  <a:pt x="4196871" y="5285441"/>
                  <a:pt x="4189165" y="5298595"/>
                  <a:pt x="4184613" y="5312288"/>
                </a:cubicBezTo>
                <a:lnTo>
                  <a:pt x="4183557" y="5321350"/>
                </a:lnTo>
                <a:lnTo>
                  <a:pt x="4181083" y="5326163"/>
                </a:lnTo>
                <a:lnTo>
                  <a:pt x="4179637" y="5355014"/>
                </a:lnTo>
                <a:lnTo>
                  <a:pt x="4179637" y="5355015"/>
                </a:lnTo>
                <a:cubicBezTo>
                  <a:pt x="4180286" y="5364883"/>
                  <a:pt x="4181989" y="5375003"/>
                  <a:pt x="4184513" y="5385385"/>
                </a:cubicBezTo>
                <a:cubicBezTo>
                  <a:pt x="4187752" y="5398722"/>
                  <a:pt x="4190038" y="5412058"/>
                  <a:pt x="4192704" y="5425583"/>
                </a:cubicBezTo>
                <a:cubicBezTo>
                  <a:pt x="4196514" y="5443871"/>
                  <a:pt x="4200516" y="5462352"/>
                  <a:pt x="4204327" y="5480638"/>
                </a:cubicBezTo>
                <a:lnTo>
                  <a:pt x="4208850" y="5507668"/>
                </a:lnTo>
                <a:lnTo>
                  <a:pt x="4198232" y="5531692"/>
                </a:lnTo>
                <a:lnTo>
                  <a:pt x="4198231" y="5531693"/>
                </a:lnTo>
                <a:cubicBezTo>
                  <a:pt x="4191181" y="5537600"/>
                  <a:pt x="4187989" y="5542649"/>
                  <a:pt x="4188085" y="5547578"/>
                </a:cubicBezTo>
                <a:lnTo>
                  <a:pt x="4188085" y="5547579"/>
                </a:lnTo>
                <a:cubicBezTo>
                  <a:pt x="4188180" y="5552508"/>
                  <a:pt x="4191562" y="5557318"/>
                  <a:pt x="4197659" y="5562747"/>
                </a:cubicBezTo>
                <a:cubicBezTo>
                  <a:pt x="4240332" y="5600468"/>
                  <a:pt x="4267003" y="5646190"/>
                  <a:pt x="4268907" y="5704484"/>
                </a:cubicBezTo>
                <a:cubicBezTo>
                  <a:pt x="4269289" y="5716486"/>
                  <a:pt x="4271954" y="5728679"/>
                  <a:pt x="4274812" y="5740489"/>
                </a:cubicBezTo>
                <a:cubicBezTo>
                  <a:pt x="4276527" y="5747729"/>
                  <a:pt x="4278433" y="5756494"/>
                  <a:pt x="4283578" y="5760874"/>
                </a:cubicBezTo>
                <a:cubicBezTo>
                  <a:pt x="4322821" y="5794975"/>
                  <a:pt x="4350063" y="5837458"/>
                  <a:pt x="4371973" y="5883752"/>
                </a:cubicBezTo>
                <a:lnTo>
                  <a:pt x="4371974" y="5883757"/>
                </a:lnTo>
                <a:lnTo>
                  <a:pt x="4389877" y="5935946"/>
                </a:lnTo>
                <a:lnTo>
                  <a:pt x="4389878" y="5935950"/>
                </a:lnTo>
                <a:lnTo>
                  <a:pt x="4386259" y="5993290"/>
                </a:lnTo>
                <a:lnTo>
                  <a:pt x="4386259" y="5993291"/>
                </a:lnTo>
                <a:cubicBezTo>
                  <a:pt x="4385116" y="6004531"/>
                  <a:pt x="4385306" y="6017485"/>
                  <a:pt x="4379782" y="6026440"/>
                </a:cubicBezTo>
                <a:cubicBezTo>
                  <a:pt x="4362445" y="6054825"/>
                  <a:pt x="4343778" y="6082258"/>
                  <a:pt x="4323583" y="6108738"/>
                </a:cubicBezTo>
                <a:cubicBezTo>
                  <a:pt x="4314914" y="6120074"/>
                  <a:pt x="4309961" y="6126884"/>
                  <a:pt x="4309890" y="6133314"/>
                </a:cubicBezTo>
                <a:lnTo>
                  <a:pt x="4309890" y="6133315"/>
                </a:lnTo>
                <a:lnTo>
                  <a:pt x="4313591" y="6143190"/>
                </a:lnTo>
                <a:lnTo>
                  <a:pt x="4325486" y="6155600"/>
                </a:lnTo>
                <a:lnTo>
                  <a:pt x="4325488" y="6155603"/>
                </a:lnTo>
                <a:cubicBezTo>
                  <a:pt x="4347778" y="6175798"/>
                  <a:pt x="4359398" y="6200945"/>
                  <a:pt x="4364160" y="6228757"/>
                </a:cubicBezTo>
                <a:lnTo>
                  <a:pt x="4381497" y="6361540"/>
                </a:lnTo>
                <a:lnTo>
                  <a:pt x="4381497" y="6361539"/>
                </a:lnTo>
                <a:cubicBezTo>
                  <a:pt x="4377877" y="6317151"/>
                  <a:pt x="4371590" y="6272764"/>
                  <a:pt x="4364160" y="6228756"/>
                </a:cubicBezTo>
                <a:cubicBezTo>
                  <a:pt x="4359398" y="6200944"/>
                  <a:pt x="4347778" y="6175797"/>
                  <a:pt x="4325488" y="6155602"/>
                </a:cubicBezTo>
                <a:lnTo>
                  <a:pt x="4325486" y="6155600"/>
                </a:lnTo>
                <a:lnTo>
                  <a:pt x="4309890" y="6133315"/>
                </a:lnTo>
                <a:lnTo>
                  <a:pt x="4323583" y="6108739"/>
                </a:lnTo>
                <a:cubicBezTo>
                  <a:pt x="4343778" y="6082259"/>
                  <a:pt x="4362445" y="6054826"/>
                  <a:pt x="4379782" y="6026441"/>
                </a:cubicBezTo>
                <a:cubicBezTo>
                  <a:pt x="4385306" y="6017486"/>
                  <a:pt x="4385116" y="6004532"/>
                  <a:pt x="4386259" y="5993292"/>
                </a:cubicBezTo>
                <a:lnTo>
                  <a:pt x="4386259" y="5993290"/>
                </a:lnTo>
                <a:lnTo>
                  <a:pt x="4389712" y="5964477"/>
                </a:lnTo>
                <a:lnTo>
                  <a:pt x="4389878" y="5935950"/>
                </a:lnTo>
                <a:lnTo>
                  <a:pt x="4389878" y="5935949"/>
                </a:lnTo>
                <a:lnTo>
                  <a:pt x="4389877" y="5935946"/>
                </a:lnTo>
                <a:lnTo>
                  <a:pt x="4382997" y="5909351"/>
                </a:lnTo>
                <a:lnTo>
                  <a:pt x="4371974" y="5883757"/>
                </a:lnTo>
                <a:lnTo>
                  <a:pt x="4371973" y="5883751"/>
                </a:lnTo>
                <a:cubicBezTo>
                  <a:pt x="4350063" y="5837457"/>
                  <a:pt x="4322821" y="5794974"/>
                  <a:pt x="4283578" y="5760873"/>
                </a:cubicBezTo>
                <a:cubicBezTo>
                  <a:pt x="4278433" y="5756493"/>
                  <a:pt x="4276527" y="5747728"/>
                  <a:pt x="4274812" y="5740488"/>
                </a:cubicBezTo>
                <a:cubicBezTo>
                  <a:pt x="4271954" y="5728678"/>
                  <a:pt x="4269289" y="5716485"/>
                  <a:pt x="4268907" y="5704483"/>
                </a:cubicBezTo>
                <a:cubicBezTo>
                  <a:pt x="4267003" y="5646189"/>
                  <a:pt x="4240332" y="5600467"/>
                  <a:pt x="4197659" y="5562746"/>
                </a:cubicBezTo>
                <a:lnTo>
                  <a:pt x="4188085" y="5547578"/>
                </a:lnTo>
                <a:lnTo>
                  <a:pt x="4198231" y="5531694"/>
                </a:lnTo>
                <a:lnTo>
                  <a:pt x="4198232" y="5531692"/>
                </a:lnTo>
                <a:lnTo>
                  <a:pt x="4206630" y="5520422"/>
                </a:lnTo>
                <a:lnTo>
                  <a:pt x="4208850" y="5507668"/>
                </a:lnTo>
                <a:lnTo>
                  <a:pt x="4208850" y="5507667"/>
                </a:lnTo>
                <a:cubicBezTo>
                  <a:pt x="4208803" y="5498832"/>
                  <a:pt x="4206231" y="5489497"/>
                  <a:pt x="4204327" y="5480637"/>
                </a:cubicBezTo>
                <a:cubicBezTo>
                  <a:pt x="4200516" y="5462351"/>
                  <a:pt x="4196514" y="5443870"/>
                  <a:pt x="4192704" y="5425582"/>
                </a:cubicBezTo>
                <a:cubicBezTo>
                  <a:pt x="4190038" y="5412057"/>
                  <a:pt x="4187752" y="5398721"/>
                  <a:pt x="4184513" y="5385384"/>
                </a:cubicBezTo>
                <a:lnTo>
                  <a:pt x="4179637" y="5355014"/>
                </a:lnTo>
                <a:lnTo>
                  <a:pt x="4183557" y="5321350"/>
                </a:lnTo>
                <a:lnTo>
                  <a:pt x="4208517" y="5272797"/>
                </a:lnTo>
                <a:lnTo>
                  <a:pt x="4225669" y="5241089"/>
                </a:lnTo>
                <a:lnTo>
                  <a:pt x="4231973" y="5229433"/>
                </a:lnTo>
                <a:lnTo>
                  <a:pt x="4232139" y="5179068"/>
                </a:lnTo>
                <a:lnTo>
                  <a:pt x="4232139" y="5179067"/>
                </a:lnTo>
                <a:cubicBezTo>
                  <a:pt x="4231663" y="5176876"/>
                  <a:pt x="4230473" y="5174400"/>
                  <a:pt x="4229593" y="5172090"/>
                </a:cubicBezTo>
                <a:lnTo>
                  <a:pt x="4228901" y="5166114"/>
                </a:lnTo>
                <a:lnTo>
                  <a:pt x="4235616" y="5133225"/>
                </a:lnTo>
                <a:lnTo>
                  <a:pt x="4235616" y="5133224"/>
                </a:lnTo>
                <a:lnTo>
                  <a:pt x="4235615" y="5133220"/>
                </a:lnTo>
                <a:lnTo>
                  <a:pt x="4228473" y="5102461"/>
                </a:lnTo>
                <a:lnTo>
                  <a:pt x="4222587" y="5087441"/>
                </a:lnTo>
                <a:lnTo>
                  <a:pt x="4222582" y="5087423"/>
                </a:lnTo>
                <a:cubicBezTo>
                  <a:pt x="4216496" y="5072411"/>
                  <a:pt x="4210397" y="5057381"/>
                  <a:pt x="4209468" y="5041521"/>
                </a:cubicBezTo>
                <a:cubicBezTo>
                  <a:pt x="4208326" y="5022852"/>
                  <a:pt x="4194228" y="5003801"/>
                  <a:pt x="4182989" y="4987037"/>
                </a:cubicBezTo>
                <a:lnTo>
                  <a:pt x="4165707" y="4957454"/>
                </a:lnTo>
                <a:lnTo>
                  <a:pt x="4158155" y="4933805"/>
                </a:lnTo>
                <a:lnTo>
                  <a:pt x="4159557" y="4912169"/>
                </a:lnTo>
                <a:cubicBezTo>
                  <a:pt x="4161319" y="4904358"/>
                  <a:pt x="4161831" y="4896714"/>
                  <a:pt x="4161262" y="4889276"/>
                </a:cubicBezTo>
                <a:lnTo>
                  <a:pt x="4161262" y="4889275"/>
                </a:lnTo>
                <a:lnTo>
                  <a:pt x="4156484" y="4867614"/>
                </a:lnTo>
                <a:lnTo>
                  <a:pt x="4153733" y="4863343"/>
                </a:lnTo>
                <a:lnTo>
                  <a:pt x="4151983" y="4857317"/>
                </a:lnTo>
                <a:cubicBezTo>
                  <a:pt x="4146840" y="4847214"/>
                  <a:pt x="4139839" y="4837703"/>
                  <a:pt x="4131552" y="4828916"/>
                </a:cubicBezTo>
                <a:lnTo>
                  <a:pt x="4116716" y="4800483"/>
                </a:lnTo>
                <a:lnTo>
                  <a:pt x="4118025" y="4767765"/>
                </a:lnTo>
                <a:cubicBezTo>
                  <a:pt x="4123931" y="4738236"/>
                  <a:pt x="4124313" y="4707565"/>
                  <a:pt x="4127932" y="4677656"/>
                </a:cubicBezTo>
                <a:cubicBezTo>
                  <a:pt x="4128694" y="4671177"/>
                  <a:pt x="4131362" y="4662987"/>
                  <a:pt x="4135934" y="4659175"/>
                </a:cubicBezTo>
                <a:cubicBezTo>
                  <a:pt x="4192704" y="4612501"/>
                  <a:pt x="4193276" y="4546777"/>
                  <a:pt x="4195944" y="4482005"/>
                </a:cubicBezTo>
                <a:cubicBezTo>
                  <a:pt x="4197659" y="4442762"/>
                  <a:pt x="4197659" y="4403326"/>
                  <a:pt x="4196706" y="4363891"/>
                </a:cubicBezTo>
                <a:lnTo>
                  <a:pt x="4196706" y="4363890"/>
                </a:lnTo>
                <a:cubicBezTo>
                  <a:pt x="4196514" y="4350554"/>
                  <a:pt x="4193466" y="4336457"/>
                  <a:pt x="4187752" y="4324645"/>
                </a:cubicBezTo>
                <a:cubicBezTo>
                  <a:pt x="4175749" y="4300070"/>
                  <a:pt x="4160129" y="4277401"/>
                  <a:pt x="4147936" y="4253014"/>
                </a:cubicBezTo>
                <a:close/>
                <a:moveTo>
                  <a:pt x="4211111" y="2836172"/>
                </a:moveTo>
                <a:lnTo>
                  <a:pt x="4202421" y="2848793"/>
                </a:lnTo>
                <a:cubicBezTo>
                  <a:pt x="4197421" y="2865010"/>
                  <a:pt x="4191562" y="2881307"/>
                  <a:pt x="4186816" y="2897785"/>
                </a:cubicBezTo>
                <a:lnTo>
                  <a:pt x="4185787" y="2903551"/>
                </a:lnTo>
                <a:lnTo>
                  <a:pt x="4182513" y="2914328"/>
                </a:lnTo>
                <a:lnTo>
                  <a:pt x="4177882" y="2947858"/>
                </a:lnTo>
                <a:lnTo>
                  <a:pt x="4177881" y="2947862"/>
                </a:lnTo>
                <a:lnTo>
                  <a:pt x="4177881" y="2947863"/>
                </a:lnTo>
                <a:cubicBezTo>
                  <a:pt x="4177512" y="2959157"/>
                  <a:pt x="4178512" y="2970576"/>
                  <a:pt x="4181465" y="2982149"/>
                </a:cubicBezTo>
                <a:lnTo>
                  <a:pt x="4193158" y="3077402"/>
                </a:lnTo>
                <a:lnTo>
                  <a:pt x="4180703" y="3172654"/>
                </a:lnTo>
                <a:cubicBezTo>
                  <a:pt x="4154794" y="3276480"/>
                  <a:pt x="4127362" y="3380305"/>
                  <a:pt x="4133076" y="3489467"/>
                </a:cubicBezTo>
                <a:cubicBezTo>
                  <a:pt x="4134028" y="3507563"/>
                  <a:pt x="4122407" y="3529090"/>
                  <a:pt x="4110977" y="3544713"/>
                </a:cubicBezTo>
                <a:cubicBezTo>
                  <a:pt x="4100119" y="3559668"/>
                  <a:pt x="4094260" y="3566812"/>
                  <a:pt x="4093355" y="3574408"/>
                </a:cubicBezTo>
                <a:lnTo>
                  <a:pt x="4093355" y="3574409"/>
                </a:lnTo>
                <a:cubicBezTo>
                  <a:pt x="4092450" y="3582005"/>
                  <a:pt x="4096499" y="3590054"/>
                  <a:pt x="4105453" y="3606818"/>
                </a:cubicBezTo>
                <a:cubicBezTo>
                  <a:pt x="4109835" y="3614820"/>
                  <a:pt x="4112501" y="3624726"/>
                  <a:pt x="4118979" y="3630633"/>
                </a:cubicBezTo>
                <a:lnTo>
                  <a:pt x="4136708" y="3654416"/>
                </a:lnTo>
                <a:lnTo>
                  <a:pt x="4140382" y="3668940"/>
                </a:lnTo>
                <a:lnTo>
                  <a:pt x="4143220" y="3680164"/>
                </a:lnTo>
                <a:lnTo>
                  <a:pt x="4139172" y="3734837"/>
                </a:lnTo>
                <a:lnTo>
                  <a:pt x="4139172" y="3734838"/>
                </a:lnTo>
                <a:cubicBezTo>
                  <a:pt x="4138220" y="3741316"/>
                  <a:pt x="4136886" y="3749126"/>
                  <a:pt x="4139554" y="3754653"/>
                </a:cubicBezTo>
                <a:lnTo>
                  <a:pt x="4145911" y="3789776"/>
                </a:lnTo>
                <a:lnTo>
                  <a:pt x="4130980" y="3822472"/>
                </a:lnTo>
                <a:cubicBezTo>
                  <a:pt x="4123932" y="3831902"/>
                  <a:pt x="4118312" y="3842046"/>
                  <a:pt x="4116645" y="3852619"/>
                </a:cubicBezTo>
                <a:lnTo>
                  <a:pt x="4116645" y="3852620"/>
                </a:lnTo>
                <a:lnTo>
                  <a:pt x="4117425" y="3868764"/>
                </a:lnTo>
                <a:lnTo>
                  <a:pt x="4126028" y="3885337"/>
                </a:lnTo>
                <a:lnTo>
                  <a:pt x="4126028" y="3885339"/>
                </a:lnTo>
                <a:cubicBezTo>
                  <a:pt x="4135744" y="3897722"/>
                  <a:pt x="4143150" y="3910319"/>
                  <a:pt x="4148409" y="3923125"/>
                </a:cubicBezTo>
                <a:lnTo>
                  <a:pt x="4157913" y="3962160"/>
                </a:lnTo>
                <a:lnTo>
                  <a:pt x="4142221" y="4043838"/>
                </a:lnTo>
                <a:lnTo>
                  <a:pt x="4142220" y="4043839"/>
                </a:lnTo>
                <a:cubicBezTo>
                  <a:pt x="4133457" y="4063842"/>
                  <a:pt x="4128075" y="4083702"/>
                  <a:pt x="4127099" y="4103825"/>
                </a:cubicBezTo>
                <a:lnTo>
                  <a:pt x="4127099" y="4103826"/>
                </a:lnTo>
                <a:lnTo>
                  <a:pt x="4129066" y="4134256"/>
                </a:lnTo>
                <a:lnTo>
                  <a:pt x="4138410" y="4165382"/>
                </a:lnTo>
                <a:lnTo>
                  <a:pt x="4138410" y="4165384"/>
                </a:lnTo>
                <a:lnTo>
                  <a:pt x="4142315" y="4192388"/>
                </a:lnTo>
                <a:lnTo>
                  <a:pt x="4142315" y="4192387"/>
                </a:lnTo>
                <a:cubicBezTo>
                  <a:pt x="4142411" y="4182767"/>
                  <a:pt x="4141839" y="4173480"/>
                  <a:pt x="4138410" y="4165383"/>
                </a:cubicBezTo>
                <a:lnTo>
                  <a:pt x="4138410" y="4165382"/>
                </a:lnTo>
                <a:lnTo>
                  <a:pt x="4127099" y="4103826"/>
                </a:lnTo>
                <a:lnTo>
                  <a:pt x="4142220" y="4043840"/>
                </a:lnTo>
                <a:lnTo>
                  <a:pt x="4142221" y="4043838"/>
                </a:lnTo>
                <a:lnTo>
                  <a:pt x="4155523" y="4002410"/>
                </a:lnTo>
                <a:lnTo>
                  <a:pt x="4157913" y="3962160"/>
                </a:lnTo>
                <a:lnTo>
                  <a:pt x="4157913" y="3962159"/>
                </a:lnTo>
                <a:cubicBezTo>
                  <a:pt x="4155651" y="3935727"/>
                  <a:pt x="4145460" y="3910104"/>
                  <a:pt x="4126028" y="3885338"/>
                </a:cubicBezTo>
                <a:lnTo>
                  <a:pt x="4126028" y="3885337"/>
                </a:lnTo>
                <a:lnTo>
                  <a:pt x="4116645" y="3852620"/>
                </a:lnTo>
                <a:lnTo>
                  <a:pt x="4130980" y="3822473"/>
                </a:lnTo>
                <a:cubicBezTo>
                  <a:pt x="4139172" y="3811614"/>
                  <a:pt x="4144316" y="3800897"/>
                  <a:pt x="4145911" y="3789777"/>
                </a:cubicBezTo>
                <a:lnTo>
                  <a:pt x="4145911" y="3789776"/>
                </a:lnTo>
                <a:cubicBezTo>
                  <a:pt x="4147507" y="3778655"/>
                  <a:pt x="4145554" y="3767130"/>
                  <a:pt x="4139554" y="3754652"/>
                </a:cubicBezTo>
                <a:lnTo>
                  <a:pt x="4139172" y="3734838"/>
                </a:lnTo>
                <a:lnTo>
                  <a:pt x="4143220" y="3680164"/>
                </a:lnTo>
                <a:lnTo>
                  <a:pt x="4143220" y="3680163"/>
                </a:lnTo>
                <a:lnTo>
                  <a:pt x="4140382" y="3668940"/>
                </a:lnTo>
                <a:lnTo>
                  <a:pt x="4136708" y="3654416"/>
                </a:lnTo>
                <a:lnTo>
                  <a:pt x="4136708" y="3654416"/>
                </a:lnTo>
                <a:lnTo>
                  <a:pt x="4136708" y="3654415"/>
                </a:lnTo>
                <a:cubicBezTo>
                  <a:pt x="4132898" y="3646123"/>
                  <a:pt x="4127219" y="3638157"/>
                  <a:pt x="4118979" y="3630632"/>
                </a:cubicBezTo>
                <a:cubicBezTo>
                  <a:pt x="4112501" y="3624725"/>
                  <a:pt x="4109835" y="3614819"/>
                  <a:pt x="4105453" y="3606817"/>
                </a:cubicBezTo>
                <a:cubicBezTo>
                  <a:pt x="4100976" y="3598435"/>
                  <a:pt x="4097725" y="3592232"/>
                  <a:pt x="4095707" y="3587174"/>
                </a:cubicBezTo>
                <a:lnTo>
                  <a:pt x="4093355" y="3574408"/>
                </a:lnTo>
                <a:lnTo>
                  <a:pt x="4098434" y="3562321"/>
                </a:lnTo>
                <a:cubicBezTo>
                  <a:pt x="4101369" y="3557716"/>
                  <a:pt x="4105548" y="3552191"/>
                  <a:pt x="4110977" y="3544714"/>
                </a:cubicBezTo>
                <a:cubicBezTo>
                  <a:pt x="4122407" y="3529091"/>
                  <a:pt x="4134028" y="3507564"/>
                  <a:pt x="4133076" y="3489468"/>
                </a:cubicBezTo>
                <a:cubicBezTo>
                  <a:pt x="4127362" y="3380306"/>
                  <a:pt x="4154794" y="3276481"/>
                  <a:pt x="4180703" y="3172655"/>
                </a:cubicBezTo>
                <a:cubicBezTo>
                  <a:pt x="4188705" y="3140650"/>
                  <a:pt x="4192943" y="3109026"/>
                  <a:pt x="4193158" y="3077402"/>
                </a:cubicBezTo>
                <a:lnTo>
                  <a:pt x="4193158" y="3077401"/>
                </a:lnTo>
                <a:cubicBezTo>
                  <a:pt x="4193372" y="3045777"/>
                  <a:pt x="4189562" y="3014153"/>
                  <a:pt x="4181465" y="2982148"/>
                </a:cubicBezTo>
                <a:lnTo>
                  <a:pt x="4177881" y="2947863"/>
                </a:lnTo>
                <a:lnTo>
                  <a:pt x="4177882" y="2947858"/>
                </a:lnTo>
                <a:lnTo>
                  <a:pt x="4185787" y="2903551"/>
                </a:lnTo>
                <a:lnTo>
                  <a:pt x="4202421" y="2848794"/>
                </a:lnTo>
                <a:cubicBezTo>
                  <a:pt x="4203754" y="2844317"/>
                  <a:pt x="4207040" y="2839983"/>
                  <a:pt x="4211111" y="2836173"/>
                </a:cubicBezTo>
                <a:close/>
                <a:moveTo>
                  <a:pt x="3726625" y="1508458"/>
                </a:moveTo>
                <a:lnTo>
                  <a:pt x="3698531" y="1596214"/>
                </a:lnTo>
                <a:cubicBezTo>
                  <a:pt x="3696054" y="1604979"/>
                  <a:pt x="3697579" y="1615837"/>
                  <a:pt x="3700436" y="1624981"/>
                </a:cubicBezTo>
                <a:cubicBezTo>
                  <a:pt x="3710152" y="1656224"/>
                  <a:pt x="3734537" y="1676037"/>
                  <a:pt x="3757017" y="1697754"/>
                </a:cubicBezTo>
                <a:cubicBezTo>
                  <a:pt x="3766924" y="1707280"/>
                  <a:pt x="3773972" y="1720424"/>
                  <a:pt x="3779686" y="1733189"/>
                </a:cubicBezTo>
                <a:cubicBezTo>
                  <a:pt x="3794357" y="1766336"/>
                  <a:pt x="3807501" y="1800247"/>
                  <a:pt x="3821407" y="1833776"/>
                </a:cubicBezTo>
                <a:cubicBezTo>
                  <a:pt x="3822741" y="1837014"/>
                  <a:pt x="3826170" y="1839680"/>
                  <a:pt x="3829028" y="1842159"/>
                </a:cubicBezTo>
                <a:cubicBezTo>
                  <a:pt x="3859129" y="1866923"/>
                  <a:pt x="3889418" y="1891498"/>
                  <a:pt x="3919519" y="1916455"/>
                </a:cubicBezTo>
                <a:cubicBezTo>
                  <a:pt x="3925233" y="1921217"/>
                  <a:pt x="3929425" y="1928077"/>
                  <a:pt x="3934949" y="1933220"/>
                </a:cubicBezTo>
                <a:cubicBezTo>
                  <a:pt x="3942569" y="1940460"/>
                  <a:pt x="3949810" y="1949604"/>
                  <a:pt x="3958954" y="1953414"/>
                </a:cubicBezTo>
                <a:cubicBezTo>
                  <a:pt x="3987719" y="1965225"/>
                  <a:pt x="4000103" y="1987895"/>
                  <a:pt x="4005437" y="2016470"/>
                </a:cubicBezTo>
                <a:cubicBezTo>
                  <a:pt x="4010390" y="2042571"/>
                  <a:pt x="4014582" y="2068670"/>
                  <a:pt x="4020296" y="2094579"/>
                </a:cubicBezTo>
                <a:cubicBezTo>
                  <a:pt x="4027154" y="2126202"/>
                  <a:pt x="4034584" y="2157637"/>
                  <a:pt x="4042967" y="2188880"/>
                </a:cubicBezTo>
                <a:cubicBezTo>
                  <a:pt x="4046587" y="2202405"/>
                  <a:pt x="4050777" y="2216693"/>
                  <a:pt x="4058207" y="2228315"/>
                </a:cubicBezTo>
                <a:cubicBezTo>
                  <a:pt x="4078782" y="2260891"/>
                  <a:pt x="4092688" y="2295754"/>
                  <a:pt x="4087164" y="2334045"/>
                </a:cubicBezTo>
                <a:cubicBezTo>
                  <a:pt x="4082782" y="2364716"/>
                  <a:pt x="4094022" y="2390435"/>
                  <a:pt x="4111549" y="2409486"/>
                </a:cubicBezTo>
                <a:cubicBezTo>
                  <a:pt x="4119503" y="2418155"/>
                  <a:pt x="4125016" y="2426977"/>
                  <a:pt x="4128650" y="2435913"/>
                </a:cubicBezTo>
                <a:lnTo>
                  <a:pt x="4134481" y="2463018"/>
                </a:lnTo>
                <a:lnTo>
                  <a:pt x="4125839" y="2518262"/>
                </a:lnTo>
                <a:lnTo>
                  <a:pt x="4125838" y="2518264"/>
                </a:lnTo>
                <a:cubicBezTo>
                  <a:pt x="4123171" y="2527790"/>
                  <a:pt x="4122027" y="2536457"/>
                  <a:pt x="4122194" y="2545006"/>
                </a:cubicBezTo>
                <a:lnTo>
                  <a:pt x="4122194" y="2545007"/>
                </a:lnTo>
                <a:cubicBezTo>
                  <a:pt x="4122360" y="2553556"/>
                  <a:pt x="4123837" y="2561986"/>
                  <a:pt x="4126408" y="2571035"/>
                </a:cubicBezTo>
                <a:cubicBezTo>
                  <a:pt x="4138410" y="2612946"/>
                  <a:pt x="4170987" y="2640951"/>
                  <a:pt x="4199563" y="2668002"/>
                </a:cubicBezTo>
                <a:cubicBezTo>
                  <a:pt x="4223947" y="2691055"/>
                  <a:pt x="4237663" y="2716964"/>
                  <a:pt x="4247953" y="2745349"/>
                </a:cubicBezTo>
                <a:lnTo>
                  <a:pt x="4247954" y="2745352"/>
                </a:lnTo>
                <a:lnTo>
                  <a:pt x="4253873" y="2778006"/>
                </a:lnTo>
                <a:lnTo>
                  <a:pt x="4253453" y="2785440"/>
                </a:lnTo>
                <a:lnTo>
                  <a:pt x="4243374" y="2811780"/>
                </a:lnTo>
                <a:lnTo>
                  <a:pt x="4243371" y="2811787"/>
                </a:lnTo>
                <a:lnTo>
                  <a:pt x="4243372" y="2811787"/>
                </a:lnTo>
                <a:lnTo>
                  <a:pt x="4243374" y="2811780"/>
                </a:lnTo>
                <a:lnTo>
                  <a:pt x="4253025" y="2793023"/>
                </a:lnTo>
                <a:lnTo>
                  <a:pt x="4253453" y="2785440"/>
                </a:lnTo>
                <a:lnTo>
                  <a:pt x="4254654" y="2782305"/>
                </a:lnTo>
                <a:lnTo>
                  <a:pt x="4253873" y="2778006"/>
                </a:lnTo>
                <a:lnTo>
                  <a:pt x="4254284" y="2770758"/>
                </a:lnTo>
                <a:lnTo>
                  <a:pt x="4247954" y="2745352"/>
                </a:lnTo>
                <a:lnTo>
                  <a:pt x="4247953" y="2745348"/>
                </a:lnTo>
                <a:cubicBezTo>
                  <a:pt x="4237663" y="2716963"/>
                  <a:pt x="4223947" y="2691054"/>
                  <a:pt x="4199563" y="2668001"/>
                </a:cubicBezTo>
                <a:cubicBezTo>
                  <a:pt x="4170987" y="2640950"/>
                  <a:pt x="4138410" y="2612945"/>
                  <a:pt x="4126408" y="2571034"/>
                </a:cubicBezTo>
                <a:lnTo>
                  <a:pt x="4122194" y="2545007"/>
                </a:lnTo>
                <a:lnTo>
                  <a:pt x="4125838" y="2518265"/>
                </a:lnTo>
                <a:lnTo>
                  <a:pt x="4125839" y="2518262"/>
                </a:lnTo>
                <a:lnTo>
                  <a:pt x="4132419" y="2490551"/>
                </a:lnTo>
                <a:lnTo>
                  <a:pt x="4134481" y="2463018"/>
                </a:lnTo>
                <a:lnTo>
                  <a:pt x="4134481" y="2463017"/>
                </a:lnTo>
                <a:cubicBezTo>
                  <a:pt x="4133600" y="2444777"/>
                  <a:pt x="4127457" y="2426822"/>
                  <a:pt x="4111549" y="2409485"/>
                </a:cubicBezTo>
                <a:cubicBezTo>
                  <a:pt x="4094022" y="2390434"/>
                  <a:pt x="4082782" y="2364715"/>
                  <a:pt x="4087164" y="2334044"/>
                </a:cubicBezTo>
                <a:cubicBezTo>
                  <a:pt x="4092688" y="2295753"/>
                  <a:pt x="4078782" y="2260890"/>
                  <a:pt x="4058207" y="2228314"/>
                </a:cubicBezTo>
                <a:cubicBezTo>
                  <a:pt x="4050777" y="2216692"/>
                  <a:pt x="4046587" y="2202404"/>
                  <a:pt x="4042967" y="2188879"/>
                </a:cubicBezTo>
                <a:cubicBezTo>
                  <a:pt x="4034584" y="2157636"/>
                  <a:pt x="4027154" y="2126201"/>
                  <a:pt x="4020296" y="2094578"/>
                </a:cubicBezTo>
                <a:cubicBezTo>
                  <a:pt x="4014582" y="2068669"/>
                  <a:pt x="4010390" y="2042570"/>
                  <a:pt x="4005437" y="2016469"/>
                </a:cubicBezTo>
                <a:cubicBezTo>
                  <a:pt x="4000103" y="1987894"/>
                  <a:pt x="3987719" y="1965224"/>
                  <a:pt x="3958954" y="1953413"/>
                </a:cubicBezTo>
                <a:cubicBezTo>
                  <a:pt x="3949810" y="1949603"/>
                  <a:pt x="3942569" y="1940459"/>
                  <a:pt x="3934949" y="1933219"/>
                </a:cubicBezTo>
                <a:cubicBezTo>
                  <a:pt x="3929425" y="1928076"/>
                  <a:pt x="3925233" y="1921216"/>
                  <a:pt x="3919519" y="1916454"/>
                </a:cubicBezTo>
                <a:cubicBezTo>
                  <a:pt x="3889418" y="1891497"/>
                  <a:pt x="3859129" y="1866922"/>
                  <a:pt x="3829028" y="1842158"/>
                </a:cubicBezTo>
                <a:cubicBezTo>
                  <a:pt x="3826170" y="1839679"/>
                  <a:pt x="3822741" y="1837013"/>
                  <a:pt x="3821407" y="1833775"/>
                </a:cubicBezTo>
                <a:cubicBezTo>
                  <a:pt x="3807501" y="1800246"/>
                  <a:pt x="3794358" y="1766335"/>
                  <a:pt x="3779686" y="1733188"/>
                </a:cubicBezTo>
                <a:cubicBezTo>
                  <a:pt x="3773972" y="1720423"/>
                  <a:pt x="3766924" y="1707279"/>
                  <a:pt x="3757018" y="1697753"/>
                </a:cubicBezTo>
                <a:cubicBezTo>
                  <a:pt x="3734538" y="1676036"/>
                  <a:pt x="3710152" y="1656223"/>
                  <a:pt x="3700436" y="1624980"/>
                </a:cubicBezTo>
                <a:cubicBezTo>
                  <a:pt x="3697580" y="1615836"/>
                  <a:pt x="3696055" y="1604978"/>
                  <a:pt x="3698532" y="1596213"/>
                </a:cubicBezTo>
                <a:close/>
                <a:moveTo>
                  <a:pt x="3745230" y="1459073"/>
                </a:moveTo>
                <a:lnTo>
                  <a:pt x="3745229" y="1459074"/>
                </a:lnTo>
                <a:lnTo>
                  <a:pt x="3736012" y="1481572"/>
                </a:lnTo>
                <a:close/>
                <a:moveTo>
                  <a:pt x="3764423" y="1268758"/>
                </a:moveTo>
                <a:cubicBezTo>
                  <a:pt x="3764875" y="1275402"/>
                  <a:pt x="3766447" y="1281689"/>
                  <a:pt x="3769590" y="1286070"/>
                </a:cubicBezTo>
                <a:cubicBezTo>
                  <a:pt x="3784163" y="1306930"/>
                  <a:pt x="3790403" y="1328553"/>
                  <a:pt x="3791927" y="1350628"/>
                </a:cubicBezTo>
                <a:lnTo>
                  <a:pt x="3786333" y="1413840"/>
                </a:lnTo>
                <a:lnTo>
                  <a:pt x="3791928" y="1350627"/>
                </a:lnTo>
                <a:cubicBezTo>
                  <a:pt x="3790403" y="1328552"/>
                  <a:pt x="3784164" y="1306930"/>
                  <a:pt x="3769590" y="1286069"/>
                </a:cubicBezTo>
                <a:close/>
                <a:moveTo>
                  <a:pt x="3706152" y="773035"/>
                </a:moveTo>
                <a:lnTo>
                  <a:pt x="3706152" y="773036"/>
                </a:lnTo>
                <a:cubicBezTo>
                  <a:pt x="3708438" y="800277"/>
                  <a:pt x="3711676" y="827330"/>
                  <a:pt x="3714152" y="854380"/>
                </a:cubicBezTo>
                <a:cubicBezTo>
                  <a:pt x="3716438" y="878957"/>
                  <a:pt x="3717200" y="903723"/>
                  <a:pt x="3745205" y="915344"/>
                </a:cubicBezTo>
                <a:cubicBezTo>
                  <a:pt x="3749587" y="917060"/>
                  <a:pt x="3752825" y="922774"/>
                  <a:pt x="3755683" y="927156"/>
                </a:cubicBezTo>
                <a:cubicBezTo>
                  <a:pt x="3799691" y="994786"/>
                  <a:pt x="3798547" y="1030981"/>
                  <a:pt x="3752063" y="1097088"/>
                </a:cubicBezTo>
                <a:cubicBezTo>
                  <a:pt x="3747301" y="1103946"/>
                  <a:pt x="3743871" y="1118614"/>
                  <a:pt x="3747681" y="1123186"/>
                </a:cubicBezTo>
                <a:cubicBezTo>
                  <a:pt x="3763493" y="1142618"/>
                  <a:pt x="3770542" y="1162954"/>
                  <a:pt x="3772400" y="1184029"/>
                </a:cubicBezTo>
                <a:cubicBezTo>
                  <a:pt x="3770542" y="1162954"/>
                  <a:pt x="3763494" y="1142617"/>
                  <a:pt x="3747682" y="1123185"/>
                </a:cubicBezTo>
                <a:cubicBezTo>
                  <a:pt x="3743872" y="1118613"/>
                  <a:pt x="3747302" y="1103945"/>
                  <a:pt x="3752064" y="1097087"/>
                </a:cubicBezTo>
                <a:cubicBezTo>
                  <a:pt x="3798548" y="1030980"/>
                  <a:pt x="3799692" y="994785"/>
                  <a:pt x="3755684" y="927155"/>
                </a:cubicBezTo>
                <a:cubicBezTo>
                  <a:pt x="3752826" y="922773"/>
                  <a:pt x="3749588" y="917059"/>
                  <a:pt x="3745206" y="915343"/>
                </a:cubicBezTo>
                <a:cubicBezTo>
                  <a:pt x="3717200" y="903722"/>
                  <a:pt x="3716438" y="878956"/>
                  <a:pt x="3714152" y="854379"/>
                </a:cubicBezTo>
                <a:close/>
                <a:moveTo>
                  <a:pt x="3761553" y="517851"/>
                </a:moveTo>
                <a:lnTo>
                  <a:pt x="3752635" y="556048"/>
                </a:lnTo>
                <a:cubicBezTo>
                  <a:pt x="3750539" y="564049"/>
                  <a:pt x="3745015" y="572623"/>
                  <a:pt x="3746157" y="580051"/>
                </a:cubicBezTo>
                <a:cubicBezTo>
                  <a:pt x="3749491" y="601579"/>
                  <a:pt x="3747062" y="622201"/>
                  <a:pt x="3742776" y="642538"/>
                </a:cubicBezTo>
                <a:lnTo>
                  <a:pt x="3730253" y="694928"/>
                </a:lnTo>
                <a:lnTo>
                  <a:pt x="3742777" y="642537"/>
                </a:lnTo>
                <a:cubicBezTo>
                  <a:pt x="3747063" y="622201"/>
                  <a:pt x="3749492" y="601578"/>
                  <a:pt x="3746158" y="580050"/>
                </a:cubicBezTo>
                <a:cubicBezTo>
                  <a:pt x="3745016" y="572622"/>
                  <a:pt x="3750540" y="564048"/>
                  <a:pt x="3752636" y="556047"/>
                </a:cubicBezTo>
                <a:close/>
                <a:moveTo>
                  <a:pt x="3774848" y="298169"/>
                </a:moveTo>
                <a:lnTo>
                  <a:pt x="3760065" y="313534"/>
                </a:lnTo>
                <a:cubicBezTo>
                  <a:pt x="3755873" y="316390"/>
                  <a:pt x="3758159" y="330299"/>
                  <a:pt x="3759493" y="338871"/>
                </a:cubicBezTo>
                <a:lnTo>
                  <a:pt x="3759500" y="338900"/>
                </a:lnTo>
                <a:lnTo>
                  <a:pt x="3769400" y="395640"/>
                </a:lnTo>
                <a:lnTo>
                  <a:pt x="3765590" y="367328"/>
                </a:lnTo>
                <a:lnTo>
                  <a:pt x="3759500" y="338900"/>
                </a:lnTo>
                <a:lnTo>
                  <a:pt x="3759494" y="338870"/>
                </a:lnTo>
                <a:cubicBezTo>
                  <a:pt x="3758160" y="330298"/>
                  <a:pt x="3755874" y="316389"/>
                  <a:pt x="3760066" y="313533"/>
                </a:cubicBezTo>
                <a:close/>
                <a:moveTo>
                  <a:pt x="3782393" y="281568"/>
                </a:moveTo>
                <a:lnTo>
                  <a:pt x="3777498" y="295415"/>
                </a:lnTo>
                <a:lnTo>
                  <a:pt x="3777499" y="295415"/>
                </a:lnTo>
                <a:close/>
                <a:moveTo>
                  <a:pt x="3769073" y="24486"/>
                </a:moveTo>
                <a:lnTo>
                  <a:pt x="3766810" y="74129"/>
                </a:lnTo>
                <a:cubicBezTo>
                  <a:pt x="3767733" y="91492"/>
                  <a:pt x="3770043" y="108703"/>
                  <a:pt x="3772734" y="125861"/>
                </a:cubicBezTo>
                <a:lnTo>
                  <a:pt x="3777129" y="153387"/>
                </a:lnTo>
                <a:lnTo>
                  <a:pt x="3785402" y="228944"/>
                </a:lnTo>
                <a:lnTo>
                  <a:pt x="3780943" y="177271"/>
                </a:lnTo>
                <a:lnTo>
                  <a:pt x="3777129" y="153387"/>
                </a:lnTo>
                <a:lnTo>
                  <a:pt x="3776930" y="151569"/>
                </a:lnTo>
                <a:cubicBezTo>
                  <a:pt x="3772700" y="125876"/>
                  <a:pt x="3768195" y="100174"/>
                  <a:pt x="3766811" y="74129"/>
                </a:cubicBezTo>
                <a:close/>
                <a:moveTo>
                  <a:pt x="3766492" y="0"/>
                </a:moveTo>
                <a:lnTo>
                  <a:pt x="4230600" y="0"/>
                </a:lnTo>
                <a:lnTo>
                  <a:pt x="4229473" y="2817"/>
                </a:lnTo>
                <a:cubicBezTo>
                  <a:pt x="4221092" y="21486"/>
                  <a:pt x="4218423" y="43012"/>
                  <a:pt x="4215375" y="63587"/>
                </a:cubicBezTo>
                <a:cubicBezTo>
                  <a:pt x="4209851" y="101308"/>
                  <a:pt x="4206421" y="139219"/>
                  <a:pt x="4201468" y="176939"/>
                </a:cubicBezTo>
                <a:cubicBezTo>
                  <a:pt x="4200325" y="184941"/>
                  <a:pt x="4198231" y="194085"/>
                  <a:pt x="4193466" y="200182"/>
                </a:cubicBezTo>
                <a:cubicBezTo>
                  <a:pt x="4161461" y="241901"/>
                  <a:pt x="4152508" y="292579"/>
                  <a:pt x="4155554" y="340774"/>
                </a:cubicBezTo>
                <a:cubicBezTo>
                  <a:pt x="4157843" y="378686"/>
                  <a:pt x="4159557" y="415835"/>
                  <a:pt x="4156319" y="453364"/>
                </a:cubicBezTo>
                <a:cubicBezTo>
                  <a:pt x="4156127" y="456222"/>
                  <a:pt x="4156509" y="460032"/>
                  <a:pt x="4158033" y="462126"/>
                </a:cubicBezTo>
                <a:cubicBezTo>
                  <a:pt x="4168129" y="475081"/>
                  <a:pt x="4168891" y="488607"/>
                  <a:pt x="4170605" y="505182"/>
                </a:cubicBezTo>
                <a:cubicBezTo>
                  <a:pt x="4173083" y="528615"/>
                  <a:pt x="4171367" y="550141"/>
                  <a:pt x="4167177" y="571860"/>
                </a:cubicBezTo>
                <a:cubicBezTo>
                  <a:pt x="4164129" y="587672"/>
                  <a:pt x="4157843" y="603673"/>
                  <a:pt x="4149840" y="617772"/>
                </a:cubicBezTo>
                <a:cubicBezTo>
                  <a:pt x="4138600" y="637392"/>
                  <a:pt x="4134220" y="656255"/>
                  <a:pt x="4149078" y="674923"/>
                </a:cubicBezTo>
                <a:cubicBezTo>
                  <a:pt x="4164891" y="695116"/>
                  <a:pt x="4159367" y="717977"/>
                  <a:pt x="4159937" y="740268"/>
                </a:cubicBezTo>
                <a:cubicBezTo>
                  <a:pt x="4160129" y="749982"/>
                  <a:pt x="4159747" y="760270"/>
                  <a:pt x="4162223" y="769605"/>
                </a:cubicBezTo>
                <a:cubicBezTo>
                  <a:pt x="4169273" y="796655"/>
                  <a:pt x="4179941" y="822756"/>
                  <a:pt x="4184703" y="850189"/>
                </a:cubicBezTo>
                <a:cubicBezTo>
                  <a:pt x="4187370" y="865430"/>
                  <a:pt x="4182607" y="882384"/>
                  <a:pt x="4179179" y="898198"/>
                </a:cubicBezTo>
                <a:cubicBezTo>
                  <a:pt x="4175559" y="914200"/>
                  <a:pt x="4170035" y="930011"/>
                  <a:pt x="4164319" y="945444"/>
                </a:cubicBezTo>
                <a:cubicBezTo>
                  <a:pt x="4160509" y="955920"/>
                  <a:pt x="4156889" y="967350"/>
                  <a:pt x="4150030" y="975733"/>
                </a:cubicBezTo>
                <a:cubicBezTo>
                  <a:pt x="4134410" y="994785"/>
                  <a:pt x="4131742" y="1014406"/>
                  <a:pt x="4139934" y="1036887"/>
                </a:cubicBezTo>
                <a:cubicBezTo>
                  <a:pt x="4141268" y="1040315"/>
                  <a:pt x="4141268" y="1044315"/>
                  <a:pt x="4141458" y="1048125"/>
                </a:cubicBezTo>
                <a:cubicBezTo>
                  <a:pt x="4145458" y="1109091"/>
                  <a:pt x="4147936" y="1170051"/>
                  <a:pt x="4154032" y="1230633"/>
                </a:cubicBezTo>
                <a:cubicBezTo>
                  <a:pt x="4156509" y="1255206"/>
                  <a:pt x="4167367" y="1278829"/>
                  <a:pt x="4174225" y="1303024"/>
                </a:cubicBezTo>
                <a:cubicBezTo>
                  <a:pt x="4175559" y="1307978"/>
                  <a:pt x="4177655" y="1313504"/>
                  <a:pt x="4176701" y="1318456"/>
                </a:cubicBezTo>
                <a:cubicBezTo>
                  <a:pt x="4167177" y="1372368"/>
                  <a:pt x="4181083" y="1422854"/>
                  <a:pt x="4199372" y="1472575"/>
                </a:cubicBezTo>
                <a:cubicBezTo>
                  <a:pt x="4201278" y="1477717"/>
                  <a:pt x="4200706" y="1484004"/>
                  <a:pt x="4200325" y="1489720"/>
                </a:cubicBezTo>
                <a:cubicBezTo>
                  <a:pt x="4198993" y="1505724"/>
                  <a:pt x="4192324" y="1523059"/>
                  <a:pt x="4196324" y="1537537"/>
                </a:cubicBezTo>
                <a:cubicBezTo>
                  <a:pt x="4207374" y="1576019"/>
                  <a:pt x="4220709" y="1614120"/>
                  <a:pt x="4237474" y="1650317"/>
                </a:cubicBezTo>
                <a:cubicBezTo>
                  <a:pt x="4254428" y="1687086"/>
                  <a:pt x="4268716" y="1721185"/>
                  <a:pt x="4251572" y="1763287"/>
                </a:cubicBezTo>
                <a:cubicBezTo>
                  <a:pt x="4244332" y="1781194"/>
                  <a:pt x="4249476" y="1804816"/>
                  <a:pt x="4251380" y="1825393"/>
                </a:cubicBezTo>
                <a:cubicBezTo>
                  <a:pt x="4252904" y="1840441"/>
                  <a:pt x="4261478" y="1854920"/>
                  <a:pt x="4261478" y="1869780"/>
                </a:cubicBezTo>
                <a:cubicBezTo>
                  <a:pt x="4261478" y="1909408"/>
                  <a:pt x="4271574" y="1944649"/>
                  <a:pt x="4292149" y="1978940"/>
                </a:cubicBezTo>
                <a:cubicBezTo>
                  <a:pt x="4300150" y="1992279"/>
                  <a:pt x="4294815" y="2013043"/>
                  <a:pt x="4296911" y="2030378"/>
                </a:cubicBezTo>
                <a:cubicBezTo>
                  <a:pt x="4299388" y="2048668"/>
                  <a:pt x="4301673" y="2067525"/>
                  <a:pt x="4307201" y="2085054"/>
                </a:cubicBezTo>
                <a:cubicBezTo>
                  <a:pt x="4321679" y="2130393"/>
                  <a:pt x="4338062" y="2175163"/>
                  <a:pt x="4353302" y="2220312"/>
                </a:cubicBezTo>
                <a:cubicBezTo>
                  <a:pt x="4365877" y="2257459"/>
                  <a:pt x="4355970" y="2294039"/>
                  <a:pt x="4350636" y="2330806"/>
                </a:cubicBezTo>
                <a:cubicBezTo>
                  <a:pt x="4347205" y="2353859"/>
                  <a:pt x="4339013" y="2375383"/>
                  <a:pt x="4351206" y="2401292"/>
                </a:cubicBezTo>
                <a:cubicBezTo>
                  <a:pt x="4362828" y="2426059"/>
                  <a:pt x="4360160" y="2457492"/>
                  <a:pt x="4366446" y="2485307"/>
                </a:cubicBezTo>
                <a:cubicBezTo>
                  <a:pt x="4371781" y="2508742"/>
                  <a:pt x="4380354" y="2531409"/>
                  <a:pt x="4388736" y="2554079"/>
                </a:cubicBezTo>
                <a:cubicBezTo>
                  <a:pt x="4400168" y="2584942"/>
                  <a:pt x="4412167" y="2615421"/>
                  <a:pt x="4406453" y="2649143"/>
                </a:cubicBezTo>
                <a:cubicBezTo>
                  <a:pt x="4399976" y="2687436"/>
                  <a:pt x="4424359" y="2713723"/>
                  <a:pt x="4440554" y="2743826"/>
                </a:cubicBezTo>
                <a:cubicBezTo>
                  <a:pt x="4451603" y="2764590"/>
                  <a:pt x="4459795" y="2787259"/>
                  <a:pt x="4466653" y="2809930"/>
                </a:cubicBezTo>
                <a:cubicBezTo>
                  <a:pt x="4475607" y="2840219"/>
                  <a:pt x="4480941" y="2871462"/>
                  <a:pt x="4489705" y="2901943"/>
                </a:cubicBezTo>
                <a:cubicBezTo>
                  <a:pt x="4502848" y="2948047"/>
                  <a:pt x="4513137" y="2994722"/>
                  <a:pt x="4505897" y="3042728"/>
                </a:cubicBezTo>
                <a:cubicBezTo>
                  <a:pt x="4502659" y="3064827"/>
                  <a:pt x="4502848" y="3085403"/>
                  <a:pt x="4507613" y="3107500"/>
                </a:cubicBezTo>
                <a:cubicBezTo>
                  <a:pt x="4515422" y="3143695"/>
                  <a:pt x="4516376" y="3180844"/>
                  <a:pt x="4545521" y="3209993"/>
                </a:cubicBezTo>
                <a:cubicBezTo>
                  <a:pt x="4555811" y="3220280"/>
                  <a:pt x="4558477" y="3238758"/>
                  <a:pt x="4563811" y="3253809"/>
                </a:cubicBezTo>
                <a:cubicBezTo>
                  <a:pt x="4570099" y="3271145"/>
                  <a:pt x="4566858" y="3283908"/>
                  <a:pt x="4548570" y="3293244"/>
                </a:cubicBezTo>
                <a:cubicBezTo>
                  <a:pt x="4540379" y="3297434"/>
                  <a:pt x="4532378" y="3309437"/>
                  <a:pt x="4531043" y="3318771"/>
                </a:cubicBezTo>
                <a:cubicBezTo>
                  <a:pt x="4527043" y="3346776"/>
                  <a:pt x="4532950" y="3372495"/>
                  <a:pt x="4545904" y="3399546"/>
                </a:cubicBezTo>
                <a:cubicBezTo>
                  <a:pt x="4558096" y="3424883"/>
                  <a:pt x="4556762" y="3456508"/>
                  <a:pt x="4561524" y="3485275"/>
                </a:cubicBezTo>
                <a:cubicBezTo>
                  <a:pt x="4564954" y="3505657"/>
                  <a:pt x="4572002" y="3526042"/>
                  <a:pt x="4572002" y="3546617"/>
                </a:cubicBezTo>
                <a:cubicBezTo>
                  <a:pt x="4572002" y="3572146"/>
                  <a:pt x="4565907" y="3597482"/>
                  <a:pt x="4563620" y="3623201"/>
                </a:cubicBezTo>
                <a:cubicBezTo>
                  <a:pt x="4561716" y="3643204"/>
                  <a:pt x="4562478" y="3663589"/>
                  <a:pt x="4560192" y="3683591"/>
                </a:cubicBezTo>
                <a:cubicBezTo>
                  <a:pt x="4558477" y="3699976"/>
                  <a:pt x="4554096" y="3716168"/>
                  <a:pt x="4550476" y="3732361"/>
                </a:cubicBezTo>
                <a:cubicBezTo>
                  <a:pt x="4549142" y="3738267"/>
                  <a:pt x="4543998" y="3744173"/>
                  <a:pt x="4544759" y="3749506"/>
                </a:cubicBezTo>
                <a:cubicBezTo>
                  <a:pt x="4552953" y="3802467"/>
                  <a:pt x="4516376" y="3840569"/>
                  <a:pt x="4500182" y="3885338"/>
                </a:cubicBezTo>
                <a:cubicBezTo>
                  <a:pt x="4483035" y="3932394"/>
                  <a:pt x="4456748" y="3977925"/>
                  <a:pt x="4464557" y="4030503"/>
                </a:cubicBezTo>
                <a:cubicBezTo>
                  <a:pt x="4469319" y="4062318"/>
                  <a:pt x="4480369" y="4092989"/>
                  <a:pt x="4487039" y="4124614"/>
                </a:cubicBezTo>
                <a:cubicBezTo>
                  <a:pt x="4489324" y="4135854"/>
                  <a:pt x="4488943" y="4148427"/>
                  <a:pt x="4486656" y="4159667"/>
                </a:cubicBezTo>
                <a:cubicBezTo>
                  <a:pt x="4476177" y="4213961"/>
                  <a:pt x="4474653" y="4267493"/>
                  <a:pt x="4491801" y="4320837"/>
                </a:cubicBezTo>
                <a:cubicBezTo>
                  <a:pt x="4494659" y="4329979"/>
                  <a:pt x="4497325" y="4339695"/>
                  <a:pt x="4497325" y="4349222"/>
                </a:cubicBezTo>
                <a:cubicBezTo>
                  <a:pt x="4497325" y="4401419"/>
                  <a:pt x="4493324" y="4452665"/>
                  <a:pt x="4474653" y="4502579"/>
                </a:cubicBezTo>
                <a:cubicBezTo>
                  <a:pt x="4468368" y="4519343"/>
                  <a:pt x="4472368" y="4539728"/>
                  <a:pt x="4470844" y="4558207"/>
                </a:cubicBezTo>
                <a:cubicBezTo>
                  <a:pt x="4469511" y="4575351"/>
                  <a:pt x="4468940" y="4592878"/>
                  <a:pt x="4464557" y="4609452"/>
                </a:cubicBezTo>
                <a:cubicBezTo>
                  <a:pt x="4458082" y="4633647"/>
                  <a:pt x="4457320" y="4656126"/>
                  <a:pt x="4463033" y="4681083"/>
                </a:cubicBezTo>
                <a:cubicBezTo>
                  <a:pt x="4468368" y="4704895"/>
                  <a:pt x="4465702" y="4730614"/>
                  <a:pt x="4465891" y="4755381"/>
                </a:cubicBezTo>
                <a:cubicBezTo>
                  <a:pt x="4466082" y="4783004"/>
                  <a:pt x="4466272" y="4810627"/>
                  <a:pt x="4465319" y="4838250"/>
                </a:cubicBezTo>
                <a:cubicBezTo>
                  <a:pt x="4464940" y="4849300"/>
                  <a:pt x="4457320" y="4861873"/>
                  <a:pt x="4460367" y="4871019"/>
                </a:cubicBezTo>
                <a:cubicBezTo>
                  <a:pt x="4470653" y="4900546"/>
                  <a:pt x="4458271" y="4930075"/>
                  <a:pt x="4463795" y="4959602"/>
                </a:cubicBezTo>
                <a:cubicBezTo>
                  <a:pt x="4466653" y="4974082"/>
                  <a:pt x="4458844" y="4990465"/>
                  <a:pt x="4458082" y="5006086"/>
                </a:cubicBezTo>
                <a:cubicBezTo>
                  <a:pt x="4456748" y="5031614"/>
                  <a:pt x="4457320" y="5057141"/>
                  <a:pt x="4456937" y="5082670"/>
                </a:cubicBezTo>
                <a:cubicBezTo>
                  <a:pt x="4456748" y="5091052"/>
                  <a:pt x="4455986" y="5099245"/>
                  <a:pt x="4455603" y="5107627"/>
                </a:cubicBezTo>
                <a:cubicBezTo>
                  <a:pt x="4455223" y="5115057"/>
                  <a:pt x="4453508" y="5122867"/>
                  <a:pt x="4454840" y="5129916"/>
                </a:cubicBezTo>
                <a:cubicBezTo>
                  <a:pt x="4459605" y="5155445"/>
                  <a:pt x="4467415" y="5180591"/>
                  <a:pt x="4470464" y="5206308"/>
                </a:cubicBezTo>
                <a:cubicBezTo>
                  <a:pt x="4473130" y="5228597"/>
                  <a:pt x="4469511" y="5251650"/>
                  <a:pt x="4471415" y="5274129"/>
                </a:cubicBezTo>
                <a:cubicBezTo>
                  <a:pt x="4474653" y="5313754"/>
                  <a:pt x="4480369" y="5353379"/>
                  <a:pt x="4483990" y="5393005"/>
                </a:cubicBezTo>
                <a:cubicBezTo>
                  <a:pt x="4484752" y="5401579"/>
                  <a:pt x="4479988" y="5410531"/>
                  <a:pt x="4479607" y="5419295"/>
                </a:cubicBezTo>
                <a:cubicBezTo>
                  <a:pt x="4478656" y="5446728"/>
                  <a:pt x="4478464" y="5474161"/>
                  <a:pt x="4477894" y="5501594"/>
                </a:cubicBezTo>
                <a:cubicBezTo>
                  <a:pt x="4477702" y="5517215"/>
                  <a:pt x="4478273" y="5533027"/>
                  <a:pt x="4476560" y="5548460"/>
                </a:cubicBezTo>
                <a:cubicBezTo>
                  <a:pt x="4474273" y="5568842"/>
                  <a:pt x="4470844" y="5587321"/>
                  <a:pt x="4485703" y="5606372"/>
                </a:cubicBezTo>
                <a:cubicBezTo>
                  <a:pt x="4508755" y="5635711"/>
                  <a:pt x="4499801" y="5673050"/>
                  <a:pt x="4505134" y="5706959"/>
                </a:cubicBezTo>
                <a:cubicBezTo>
                  <a:pt x="4506468" y="5715723"/>
                  <a:pt x="4506659" y="5724678"/>
                  <a:pt x="4508183" y="5733440"/>
                </a:cubicBezTo>
                <a:cubicBezTo>
                  <a:pt x="4511041" y="5749634"/>
                  <a:pt x="4514279" y="5765635"/>
                  <a:pt x="4517519" y="5781830"/>
                </a:cubicBezTo>
                <a:cubicBezTo>
                  <a:pt x="4518089" y="5784686"/>
                  <a:pt x="4518281" y="5787924"/>
                  <a:pt x="4519234" y="5790592"/>
                </a:cubicBezTo>
                <a:cubicBezTo>
                  <a:pt x="4527233" y="5815169"/>
                  <a:pt x="4536378" y="5839361"/>
                  <a:pt x="4542855" y="5864318"/>
                </a:cubicBezTo>
                <a:cubicBezTo>
                  <a:pt x="4546095" y="5876511"/>
                  <a:pt x="4546476" y="5890037"/>
                  <a:pt x="4544759" y="5902610"/>
                </a:cubicBezTo>
                <a:cubicBezTo>
                  <a:pt x="4539808" y="5939377"/>
                  <a:pt x="4537712" y="5975764"/>
                  <a:pt x="4544951" y="6012723"/>
                </a:cubicBezTo>
                <a:cubicBezTo>
                  <a:pt x="4547808" y="6027392"/>
                  <a:pt x="4543045" y="6043776"/>
                  <a:pt x="4541332" y="6059397"/>
                </a:cubicBezTo>
                <a:cubicBezTo>
                  <a:pt x="4536759" y="6096736"/>
                  <a:pt x="4531805" y="6134075"/>
                  <a:pt x="4527426" y="6171605"/>
                </a:cubicBezTo>
                <a:cubicBezTo>
                  <a:pt x="4524758" y="6195037"/>
                  <a:pt x="4523234" y="6218660"/>
                  <a:pt x="4520568" y="6242093"/>
                </a:cubicBezTo>
                <a:cubicBezTo>
                  <a:pt x="4517327" y="6269144"/>
                  <a:pt x="4512375" y="6296005"/>
                  <a:pt x="4509706" y="6323058"/>
                </a:cubicBezTo>
                <a:cubicBezTo>
                  <a:pt x="4506659" y="6353919"/>
                  <a:pt x="4506089" y="6384972"/>
                  <a:pt x="4502848" y="6415833"/>
                </a:cubicBezTo>
                <a:cubicBezTo>
                  <a:pt x="4496563" y="6472225"/>
                  <a:pt x="4489132" y="6528424"/>
                  <a:pt x="4482084" y="6584812"/>
                </a:cubicBezTo>
                <a:cubicBezTo>
                  <a:pt x="4475226" y="6639488"/>
                  <a:pt x="4469129" y="6694164"/>
                  <a:pt x="4460557" y="6748458"/>
                </a:cubicBezTo>
                <a:cubicBezTo>
                  <a:pt x="4456937" y="6771319"/>
                  <a:pt x="4447030" y="6793035"/>
                  <a:pt x="4441507" y="6815516"/>
                </a:cubicBezTo>
                <a:lnTo>
                  <a:pt x="4431806" y="6858001"/>
                </a:lnTo>
                <a:lnTo>
                  <a:pt x="4259554" y="6858001"/>
                </a:lnTo>
                <a:lnTo>
                  <a:pt x="4259554" y="6858002"/>
                </a:lnTo>
                <a:lnTo>
                  <a:pt x="0" y="6858002"/>
                </a:lnTo>
                <a:lnTo>
                  <a:pt x="0" y="2"/>
                </a:lnTo>
                <a:lnTo>
                  <a:pt x="3766492" y="1"/>
                </a:lnTo>
                <a:lnTo>
                  <a:pt x="3769210" y="21486"/>
                </a:lnTo>
                <a:close/>
              </a:path>
            </a:pathLst>
          </a:custGeom>
          <a:solidFill>
            <a:schemeClr val="tx1">
              <a:alpha val="14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D09162D-192B-3F50-4EBB-69BB0735B0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86" y="1157377"/>
            <a:ext cx="4291460" cy="4572000"/>
          </a:xfrm>
        </p:spPr>
        <p:txBody>
          <a:bodyPr anchor="ctr">
            <a:normAutofit/>
          </a:bodyPr>
          <a:lstStyle/>
          <a:p>
            <a:pPr algn="r"/>
            <a:r>
              <a:rPr lang="en-US" sz="5400" dirty="0" err="1"/>
              <a:t>Период</a:t>
            </a:r>
            <a:r>
              <a:rPr lang="en-US" sz="5400" dirty="0"/>
              <a:t> </a:t>
            </a:r>
            <a:r>
              <a:rPr lang="en-US" sz="5400" dirty="0" err="1"/>
              <a:t>послије</a:t>
            </a:r>
            <a:r>
              <a:rPr lang="en-US" sz="5400" dirty="0"/>
              <a:t> </a:t>
            </a:r>
            <a:r>
              <a:rPr lang="en-US" sz="5400" dirty="0" err="1"/>
              <a:t>ослобођења</a:t>
            </a:r>
            <a:endParaRPr lang="en-US" sz="5400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C03C1F1-33AC-4C16-AD56-DD6382C3696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508320" y="-1"/>
            <a:ext cx="548640" cy="6858001"/>
            <a:chOff x="3697284" y="-1"/>
            <a:chExt cx="884241" cy="6858001"/>
          </a:xfrm>
          <a:effectLst>
            <a:outerShdw blurRad="381000" dist="152400" algn="l" rotWithShape="0">
              <a:prstClr val="black">
                <a:alpha val="10000"/>
              </a:prstClr>
            </a:outerShdw>
          </a:effectLst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D66E751B-0173-4DAE-BDFD-D5855E48F6B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 flipH="1">
              <a:off x="705641" y="2991642"/>
              <a:ext cx="6858001" cy="874716"/>
            </a:xfrm>
            <a:custGeom>
              <a:avLst/>
              <a:gdLst>
                <a:gd name="connsiteX0" fmla="*/ 0 w 6858001"/>
                <a:gd name="connsiteY0" fmla="*/ 533314 h 874716"/>
                <a:gd name="connsiteX1" fmla="*/ 0 w 6858001"/>
                <a:gd name="connsiteY1" fmla="*/ 69206 h 874716"/>
                <a:gd name="connsiteX2" fmla="*/ 21486 w 6858001"/>
                <a:gd name="connsiteY2" fmla="*/ 71924 h 874716"/>
                <a:gd name="connsiteX3" fmla="*/ 228948 w 6858001"/>
                <a:gd name="connsiteY3" fmla="*/ 88116 h 874716"/>
                <a:gd name="connsiteX4" fmla="*/ 313533 w 6858001"/>
                <a:gd name="connsiteY4" fmla="*/ 62779 h 874716"/>
                <a:gd name="connsiteX5" fmla="*/ 338870 w 6858001"/>
                <a:gd name="connsiteY5" fmla="*/ 62207 h 874716"/>
                <a:gd name="connsiteX6" fmla="*/ 395640 w 6858001"/>
                <a:gd name="connsiteY6" fmla="*/ 72114 h 874716"/>
                <a:gd name="connsiteX7" fmla="*/ 512802 w 6858001"/>
                <a:gd name="connsiteY7" fmla="*/ 65446 h 874716"/>
                <a:gd name="connsiteX8" fmla="*/ 556047 w 6858001"/>
                <a:gd name="connsiteY8" fmla="*/ 55349 h 874716"/>
                <a:gd name="connsiteX9" fmla="*/ 580050 w 6858001"/>
                <a:gd name="connsiteY9" fmla="*/ 48871 h 874716"/>
                <a:gd name="connsiteX10" fmla="*/ 703308 w 6858001"/>
                <a:gd name="connsiteY10" fmla="*/ 30964 h 874716"/>
                <a:gd name="connsiteX11" fmla="*/ 758174 w 6858001"/>
                <a:gd name="connsiteY11" fmla="*/ 11724 h 874716"/>
                <a:gd name="connsiteX12" fmla="*/ 773035 w 6858001"/>
                <a:gd name="connsiteY12" fmla="*/ 8866 h 874716"/>
                <a:gd name="connsiteX13" fmla="*/ 854379 w 6858001"/>
                <a:gd name="connsiteY13" fmla="*/ 16866 h 874716"/>
                <a:gd name="connsiteX14" fmla="*/ 915343 w 6858001"/>
                <a:gd name="connsiteY14" fmla="*/ 47919 h 874716"/>
                <a:gd name="connsiteX15" fmla="*/ 927155 w 6858001"/>
                <a:gd name="connsiteY15" fmla="*/ 58397 h 874716"/>
                <a:gd name="connsiteX16" fmla="*/ 1097087 w 6858001"/>
                <a:gd name="connsiteY16" fmla="*/ 54777 h 874716"/>
                <a:gd name="connsiteX17" fmla="*/ 1123185 w 6858001"/>
                <a:gd name="connsiteY17" fmla="*/ 50395 h 874716"/>
                <a:gd name="connsiteX18" fmla="*/ 1249302 w 6858001"/>
                <a:gd name="connsiteY18" fmla="*/ 68684 h 874716"/>
                <a:gd name="connsiteX19" fmla="*/ 1286069 w 6858001"/>
                <a:gd name="connsiteY19" fmla="*/ 72304 h 874716"/>
                <a:gd name="connsiteX20" fmla="*/ 1417899 w 6858001"/>
                <a:gd name="connsiteY20" fmla="*/ 88688 h 874716"/>
                <a:gd name="connsiteX21" fmla="*/ 1436568 w 6858001"/>
                <a:gd name="connsiteY21" fmla="*/ 73448 h 874716"/>
                <a:gd name="connsiteX22" fmla="*/ 1490292 w 6858001"/>
                <a:gd name="connsiteY22" fmla="*/ 35154 h 874716"/>
                <a:gd name="connsiteX23" fmla="*/ 1596213 w 6858001"/>
                <a:gd name="connsiteY23" fmla="*/ 1245 h 874716"/>
                <a:gd name="connsiteX24" fmla="*/ 1624980 w 6858001"/>
                <a:gd name="connsiteY24" fmla="*/ 3150 h 874716"/>
                <a:gd name="connsiteX25" fmla="*/ 1697753 w 6858001"/>
                <a:gd name="connsiteY25" fmla="*/ 59731 h 874716"/>
                <a:gd name="connsiteX26" fmla="*/ 1733188 w 6858001"/>
                <a:gd name="connsiteY26" fmla="*/ 82400 h 874716"/>
                <a:gd name="connsiteX27" fmla="*/ 1833775 w 6858001"/>
                <a:gd name="connsiteY27" fmla="*/ 124121 h 874716"/>
                <a:gd name="connsiteX28" fmla="*/ 1842158 w 6858001"/>
                <a:gd name="connsiteY28" fmla="*/ 131742 h 874716"/>
                <a:gd name="connsiteX29" fmla="*/ 1916454 w 6858001"/>
                <a:gd name="connsiteY29" fmla="*/ 222233 h 874716"/>
                <a:gd name="connsiteX30" fmla="*/ 1933219 w 6858001"/>
                <a:gd name="connsiteY30" fmla="*/ 237663 h 874716"/>
                <a:gd name="connsiteX31" fmla="*/ 1953413 w 6858001"/>
                <a:gd name="connsiteY31" fmla="*/ 261668 h 874716"/>
                <a:gd name="connsiteX32" fmla="*/ 2016469 w 6858001"/>
                <a:gd name="connsiteY32" fmla="*/ 308151 h 874716"/>
                <a:gd name="connsiteX33" fmla="*/ 2094578 w 6858001"/>
                <a:gd name="connsiteY33" fmla="*/ 323010 h 874716"/>
                <a:gd name="connsiteX34" fmla="*/ 2188879 w 6858001"/>
                <a:gd name="connsiteY34" fmla="*/ 345681 h 874716"/>
                <a:gd name="connsiteX35" fmla="*/ 2228314 w 6858001"/>
                <a:gd name="connsiteY35" fmla="*/ 360921 h 874716"/>
                <a:gd name="connsiteX36" fmla="*/ 2334044 w 6858001"/>
                <a:gd name="connsiteY36" fmla="*/ 389878 h 874716"/>
                <a:gd name="connsiteX37" fmla="*/ 2409485 w 6858001"/>
                <a:gd name="connsiteY37" fmla="*/ 414263 h 874716"/>
                <a:gd name="connsiteX38" fmla="*/ 2518264 w 6858001"/>
                <a:gd name="connsiteY38" fmla="*/ 428552 h 874716"/>
                <a:gd name="connsiteX39" fmla="*/ 2571034 w 6858001"/>
                <a:gd name="connsiteY39" fmla="*/ 429122 h 874716"/>
                <a:gd name="connsiteX40" fmla="*/ 2668001 w 6858001"/>
                <a:gd name="connsiteY40" fmla="*/ 502276 h 874716"/>
                <a:gd name="connsiteX41" fmla="*/ 2745348 w 6858001"/>
                <a:gd name="connsiteY41" fmla="*/ 550666 h 874716"/>
                <a:gd name="connsiteX42" fmla="*/ 2826694 w 6858001"/>
                <a:gd name="connsiteY42" fmla="*/ 527233 h 874716"/>
                <a:gd name="connsiteX43" fmla="*/ 2848793 w 6858001"/>
                <a:gd name="connsiteY43" fmla="*/ 505134 h 874716"/>
                <a:gd name="connsiteX44" fmla="*/ 2982148 w 6858001"/>
                <a:gd name="connsiteY44" fmla="*/ 484179 h 874716"/>
                <a:gd name="connsiteX45" fmla="*/ 3172654 w 6858001"/>
                <a:gd name="connsiteY45" fmla="*/ 483417 h 874716"/>
                <a:gd name="connsiteX46" fmla="*/ 3489467 w 6858001"/>
                <a:gd name="connsiteY46" fmla="*/ 435790 h 874716"/>
                <a:gd name="connsiteX47" fmla="*/ 3544713 w 6858001"/>
                <a:gd name="connsiteY47" fmla="*/ 413691 h 874716"/>
                <a:gd name="connsiteX48" fmla="*/ 3606817 w 6858001"/>
                <a:gd name="connsiteY48" fmla="*/ 408167 h 874716"/>
                <a:gd name="connsiteX49" fmla="*/ 3630632 w 6858001"/>
                <a:gd name="connsiteY49" fmla="*/ 421693 h 874716"/>
                <a:gd name="connsiteX50" fmla="*/ 3734837 w 6858001"/>
                <a:gd name="connsiteY50" fmla="*/ 441886 h 874716"/>
                <a:gd name="connsiteX51" fmla="*/ 3754652 w 6858001"/>
                <a:gd name="connsiteY51" fmla="*/ 442268 h 874716"/>
                <a:gd name="connsiteX52" fmla="*/ 3822472 w 6858001"/>
                <a:gd name="connsiteY52" fmla="*/ 433694 h 874716"/>
                <a:gd name="connsiteX53" fmla="*/ 3885338 w 6858001"/>
                <a:gd name="connsiteY53" fmla="*/ 428742 h 874716"/>
                <a:gd name="connsiteX54" fmla="*/ 4043839 w 6858001"/>
                <a:gd name="connsiteY54" fmla="*/ 444934 h 874716"/>
                <a:gd name="connsiteX55" fmla="*/ 4165383 w 6858001"/>
                <a:gd name="connsiteY55" fmla="*/ 441124 h 874716"/>
                <a:gd name="connsiteX56" fmla="*/ 4221391 w 6858001"/>
                <a:gd name="connsiteY56" fmla="*/ 444934 h 874716"/>
                <a:gd name="connsiteX57" fmla="*/ 4253014 w 6858001"/>
                <a:gd name="connsiteY57" fmla="*/ 450650 h 874716"/>
                <a:gd name="connsiteX58" fmla="*/ 4324645 w 6858001"/>
                <a:gd name="connsiteY58" fmla="*/ 490466 h 874716"/>
                <a:gd name="connsiteX59" fmla="*/ 4363890 w 6858001"/>
                <a:gd name="connsiteY59" fmla="*/ 499420 h 874716"/>
                <a:gd name="connsiteX60" fmla="*/ 4482004 w 6858001"/>
                <a:gd name="connsiteY60" fmla="*/ 498658 h 874716"/>
                <a:gd name="connsiteX61" fmla="*/ 4659174 w 6858001"/>
                <a:gd name="connsiteY61" fmla="*/ 438648 h 874716"/>
                <a:gd name="connsiteX62" fmla="*/ 4677655 w 6858001"/>
                <a:gd name="connsiteY62" fmla="*/ 430646 h 874716"/>
                <a:gd name="connsiteX63" fmla="*/ 4767764 w 6858001"/>
                <a:gd name="connsiteY63" fmla="*/ 420739 h 874716"/>
                <a:gd name="connsiteX64" fmla="*/ 4828916 w 6858001"/>
                <a:gd name="connsiteY64" fmla="*/ 434266 h 874716"/>
                <a:gd name="connsiteX65" fmla="*/ 4912168 w 6858001"/>
                <a:gd name="connsiteY65" fmla="*/ 462271 h 874716"/>
                <a:gd name="connsiteX66" fmla="*/ 4987037 w 6858001"/>
                <a:gd name="connsiteY66" fmla="*/ 485703 h 874716"/>
                <a:gd name="connsiteX67" fmla="*/ 5041521 w 6858001"/>
                <a:gd name="connsiteY67" fmla="*/ 512182 h 874716"/>
                <a:gd name="connsiteX68" fmla="*/ 5166113 w 6858001"/>
                <a:gd name="connsiteY68" fmla="*/ 531615 h 874716"/>
                <a:gd name="connsiteX69" fmla="*/ 5179067 w 6858001"/>
                <a:gd name="connsiteY69" fmla="*/ 534853 h 874716"/>
                <a:gd name="connsiteX70" fmla="*/ 5272796 w 6858001"/>
                <a:gd name="connsiteY70" fmla="*/ 511230 h 874716"/>
                <a:gd name="connsiteX71" fmla="*/ 5385384 w 6858001"/>
                <a:gd name="connsiteY71" fmla="*/ 487227 h 874716"/>
                <a:gd name="connsiteX72" fmla="*/ 5425582 w 6858001"/>
                <a:gd name="connsiteY72" fmla="*/ 495418 h 874716"/>
                <a:gd name="connsiteX73" fmla="*/ 5480637 w 6858001"/>
                <a:gd name="connsiteY73" fmla="*/ 507040 h 874716"/>
                <a:gd name="connsiteX74" fmla="*/ 5531693 w 6858001"/>
                <a:gd name="connsiteY74" fmla="*/ 500944 h 874716"/>
                <a:gd name="connsiteX75" fmla="*/ 5562746 w 6858001"/>
                <a:gd name="connsiteY75" fmla="*/ 500372 h 874716"/>
                <a:gd name="connsiteX76" fmla="*/ 5704483 w 6858001"/>
                <a:gd name="connsiteY76" fmla="*/ 571620 h 874716"/>
                <a:gd name="connsiteX77" fmla="*/ 5740488 w 6858001"/>
                <a:gd name="connsiteY77" fmla="*/ 577526 h 874716"/>
                <a:gd name="connsiteX78" fmla="*/ 5760873 w 6858001"/>
                <a:gd name="connsiteY78" fmla="*/ 586291 h 874716"/>
                <a:gd name="connsiteX79" fmla="*/ 5883751 w 6858001"/>
                <a:gd name="connsiteY79" fmla="*/ 674686 h 874716"/>
                <a:gd name="connsiteX80" fmla="*/ 5935949 w 6858001"/>
                <a:gd name="connsiteY80" fmla="*/ 692592 h 874716"/>
                <a:gd name="connsiteX81" fmla="*/ 5993291 w 6858001"/>
                <a:gd name="connsiteY81" fmla="*/ 688972 h 874716"/>
                <a:gd name="connsiteX82" fmla="*/ 6026440 w 6858001"/>
                <a:gd name="connsiteY82" fmla="*/ 682496 h 874716"/>
                <a:gd name="connsiteX83" fmla="*/ 6108738 w 6858001"/>
                <a:gd name="connsiteY83" fmla="*/ 626296 h 874716"/>
                <a:gd name="connsiteX84" fmla="*/ 6155602 w 6858001"/>
                <a:gd name="connsiteY84" fmla="*/ 628202 h 874716"/>
                <a:gd name="connsiteX85" fmla="*/ 6228756 w 6858001"/>
                <a:gd name="connsiteY85" fmla="*/ 666873 h 874716"/>
                <a:gd name="connsiteX86" fmla="*/ 6361539 w 6858001"/>
                <a:gd name="connsiteY86" fmla="*/ 684210 h 874716"/>
                <a:gd name="connsiteX87" fmla="*/ 6428979 w 6858001"/>
                <a:gd name="connsiteY87" fmla="*/ 630106 h 874716"/>
                <a:gd name="connsiteX88" fmla="*/ 6463840 w 6858001"/>
                <a:gd name="connsiteY88" fmla="*/ 578098 h 874716"/>
                <a:gd name="connsiteX89" fmla="*/ 6564620 w 6858001"/>
                <a:gd name="connsiteY89" fmla="*/ 517708 h 874716"/>
                <a:gd name="connsiteX90" fmla="*/ 6588625 w 6858001"/>
                <a:gd name="connsiteY90" fmla="*/ 540187 h 874716"/>
                <a:gd name="connsiteX91" fmla="*/ 6662541 w 6858001"/>
                <a:gd name="connsiteY91" fmla="*/ 549714 h 874716"/>
                <a:gd name="connsiteX92" fmla="*/ 6742552 w 6858001"/>
                <a:gd name="connsiteY92" fmla="*/ 548952 h 874716"/>
                <a:gd name="connsiteX93" fmla="*/ 6812063 w 6858001"/>
                <a:gd name="connsiteY93" fmla="*/ 568430 h 874716"/>
                <a:gd name="connsiteX94" fmla="*/ 6858001 w 6858001"/>
                <a:gd name="connsiteY94" fmla="*/ 562267 h 874716"/>
                <a:gd name="connsiteX95" fmla="*/ 6858001 w 6858001"/>
                <a:gd name="connsiteY95" fmla="*/ 734520 h 874716"/>
                <a:gd name="connsiteX96" fmla="*/ 6815516 w 6858001"/>
                <a:gd name="connsiteY96" fmla="*/ 744220 h 874716"/>
                <a:gd name="connsiteX97" fmla="*/ 6748458 w 6858001"/>
                <a:gd name="connsiteY97" fmla="*/ 763271 h 874716"/>
                <a:gd name="connsiteX98" fmla="*/ 6584812 w 6858001"/>
                <a:gd name="connsiteY98" fmla="*/ 784797 h 874716"/>
                <a:gd name="connsiteX99" fmla="*/ 6415833 w 6858001"/>
                <a:gd name="connsiteY99" fmla="*/ 805562 h 874716"/>
                <a:gd name="connsiteX100" fmla="*/ 6323058 w 6858001"/>
                <a:gd name="connsiteY100" fmla="*/ 812420 h 874716"/>
                <a:gd name="connsiteX101" fmla="*/ 6242093 w 6858001"/>
                <a:gd name="connsiteY101" fmla="*/ 823281 h 874716"/>
                <a:gd name="connsiteX102" fmla="*/ 6171605 w 6858001"/>
                <a:gd name="connsiteY102" fmla="*/ 830139 h 874716"/>
                <a:gd name="connsiteX103" fmla="*/ 6059397 w 6858001"/>
                <a:gd name="connsiteY103" fmla="*/ 844045 h 874716"/>
                <a:gd name="connsiteX104" fmla="*/ 6012723 w 6858001"/>
                <a:gd name="connsiteY104" fmla="*/ 847665 h 874716"/>
                <a:gd name="connsiteX105" fmla="*/ 5902610 w 6858001"/>
                <a:gd name="connsiteY105" fmla="*/ 847473 h 874716"/>
                <a:gd name="connsiteX106" fmla="*/ 5864318 w 6858001"/>
                <a:gd name="connsiteY106" fmla="*/ 845569 h 874716"/>
                <a:gd name="connsiteX107" fmla="*/ 5790592 w 6858001"/>
                <a:gd name="connsiteY107" fmla="*/ 821947 h 874716"/>
                <a:gd name="connsiteX108" fmla="*/ 5781830 w 6858001"/>
                <a:gd name="connsiteY108" fmla="*/ 820233 h 874716"/>
                <a:gd name="connsiteX109" fmla="*/ 5733440 w 6858001"/>
                <a:gd name="connsiteY109" fmla="*/ 810896 h 874716"/>
                <a:gd name="connsiteX110" fmla="*/ 5706959 w 6858001"/>
                <a:gd name="connsiteY110" fmla="*/ 807848 h 874716"/>
                <a:gd name="connsiteX111" fmla="*/ 5606372 w 6858001"/>
                <a:gd name="connsiteY111" fmla="*/ 788417 h 874716"/>
                <a:gd name="connsiteX112" fmla="*/ 5548460 w 6858001"/>
                <a:gd name="connsiteY112" fmla="*/ 779273 h 874716"/>
                <a:gd name="connsiteX113" fmla="*/ 5501594 w 6858001"/>
                <a:gd name="connsiteY113" fmla="*/ 780607 h 874716"/>
                <a:gd name="connsiteX114" fmla="*/ 5419295 w 6858001"/>
                <a:gd name="connsiteY114" fmla="*/ 782321 h 874716"/>
                <a:gd name="connsiteX115" fmla="*/ 5393005 w 6858001"/>
                <a:gd name="connsiteY115" fmla="*/ 786703 h 874716"/>
                <a:gd name="connsiteX116" fmla="*/ 5274129 w 6858001"/>
                <a:gd name="connsiteY116" fmla="*/ 774129 h 874716"/>
                <a:gd name="connsiteX117" fmla="*/ 5206308 w 6858001"/>
                <a:gd name="connsiteY117" fmla="*/ 773177 h 874716"/>
                <a:gd name="connsiteX118" fmla="*/ 5129916 w 6858001"/>
                <a:gd name="connsiteY118" fmla="*/ 757554 h 874716"/>
                <a:gd name="connsiteX119" fmla="*/ 5107627 w 6858001"/>
                <a:gd name="connsiteY119" fmla="*/ 758316 h 874716"/>
                <a:gd name="connsiteX120" fmla="*/ 5082670 w 6858001"/>
                <a:gd name="connsiteY120" fmla="*/ 759651 h 874716"/>
                <a:gd name="connsiteX121" fmla="*/ 5006086 w 6858001"/>
                <a:gd name="connsiteY121" fmla="*/ 760795 h 874716"/>
                <a:gd name="connsiteX122" fmla="*/ 4959602 w 6858001"/>
                <a:gd name="connsiteY122" fmla="*/ 766509 h 874716"/>
                <a:gd name="connsiteX123" fmla="*/ 4871019 w 6858001"/>
                <a:gd name="connsiteY123" fmla="*/ 763081 h 874716"/>
                <a:gd name="connsiteX124" fmla="*/ 4838250 w 6858001"/>
                <a:gd name="connsiteY124" fmla="*/ 768033 h 874716"/>
                <a:gd name="connsiteX125" fmla="*/ 4755381 w 6858001"/>
                <a:gd name="connsiteY125" fmla="*/ 768605 h 874716"/>
                <a:gd name="connsiteX126" fmla="*/ 4681083 w 6858001"/>
                <a:gd name="connsiteY126" fmla="*/ 765747 h 874716"/>
                <a:gd name="connsiteX127" fmla="*/ 4609452 w 6858001"/>
                <a:gd name="connsiteY127" fmla="*/ 767271 h 874716"/>
                <a:gd name="connsiteX128" fmla="*/ 4558207 w 6858001"/>
                <a:gd name="connsiteY128" fmla="*/ 773557 h 874716"/>
                <a:gd name="connsiteX129" fmla="*/ 4502579 w 6858001"/>
                <a:gd name="connsiteY129" fmla="*/ 777367 h 874716"/>
                <a:gd name="connsiteX130" fmla="*/ 4349222 w 6858001"/>
                <a:gd name="connsiteY130" fmla="*/ 800038 h 874716"/>
                <a:gd name="connsiteX131" fmla="*/ 4320837 w 6858001"/>
                <a:gd name="connsiteY131" fmla="*/ 794514 h 874716"/>
                <a:gd name="connsiteX132" fmla="*/ 4159667 w 6858001"/>
                <a:gd name="connsiteY132" fmla="*/ 789370 h 874716"/>
                <a:gd name="connsiteX133" fmla="*/ 4124614 w 6858001"/>
                <a:gd name="connsiteY133" fmla="*/ 789752 h 874716"/>
                <a:gd name="connsiteX134" fmla="*/ 4030503 w 6858001"/>
                <a:gd name="connsiteY134" fmla="*/ 767271 h 874716"/>
                <a:gd name="connsiteX135" fmla="*/ 3885338 w 6858001"/>
                <a:gd name="connsiteY135" fmla="*/ 802896 h 874716"/>
                <a:gd name="connsiteX136" fmla="*/ 3749506 w 6858001"/>
                <a:gd name="connsiteY136" fmla="*/ 847473 h 874716"/>
                <a:gd name="connsiteX137" fmla="*/ 3732361 w 6858001"/>
                <a:gd name="connsiteY137" fmla="*/ 853190 h 874716"/>
                <a:gd name="connsiteX138" fmla="*/ 3683591 w 6858001"/>
                <a:gd name="connsiteY138" fmla="*/ 862906 h 874716"/>
                <a:gd name="connsiteX139" fmla="*/ 3623201 w 6858001"/>
                <a:gd name="connsiteY139" fmla="*/ 866334 h 874716"/>
                <a:gd name="connsiteX140" fmla="*/ 3546617 w 6858001"/>
                <a:gd name="connsiteY140" fmla="*/ 874716 h 874716"/>
                <a:gd name="connsiteX141" fmla="*/ 3485275 w 6858001"/>
                <a:gd name="connsiteY141" fmla="*/ 864238 h 874716"/>
                <a:gd name="connsiteX142" fmla="*/ 3399546 w 6858001"/>
                <a:gd name="connsiteY142" fmla="*/ 848618 h 874716"/>
                <a:gd name="connsiteX143" fmla="*/ 3318771 w 6858001"/>
                <a:gd name="connsiteY143" fmla="*/ 833757 h 874716"/>
                <a:gd name="connsiteX144" fmla="*/ 3293244 w 6858001"/>
                <a:gd name="connsiteY144" fmla="*/ 851284 h 874716"/>
                <a:gd name="connsiteX145" fmla="*/ 3253809 w 6858001"/>
                <a:gd name="connsiteY145" fmla="*/ 866524 h 874716"/>
                <a:gd name="connsiteX146" fmla="*/ 3209993 w 6858001"/>
                <a:gd name="connsiteY146" fmla="*/ 848235 h 874716"/>
                <a:gd name="connsiteX147" fmla="*/ 3107500 w 6858001"/>
                <a:gd name="connsiteY147" fmla="*/ 810326 h 874716"/>
                <a:gd name="connsiteX148" fmla="*/ 3042728 w 6858001"/>
                <a:gd name="connsiteY148" fmla="*/ 808610 h 874716"/>
                <a:gd name="connsiteX149" fmla="*/ 2901943 w 6858001"/>
                <a:gd name="connsiteY149" fmla="*/ 792418 h 874716"/>
                <a:gd name="connsiteX150" fmla="*/ 2809930 w 6858001"/>
                <a:gd name="connsiteY150" fmla="*/ 769367 h 874716"/>
                <a:gd name="connsiteX151" fmla="*/ 2743826 w 6858001"/>
                <a:gd name="connsiteY151" fmla="*/ 743268 h 874716"/>
                <a:gd name="connsiteX152" fmla="*/ 2649143 w 6858001"/>
                <a:gd name="connsiteY152" fmla="*/ 709167 h 874716"/>
                <a:gd name="connsiteX153" fmla="*/ 2554079 w 6858001"/>
                <a:gd name="connsiteY153" fmla="*/ 691450 h 874716"/>
                <a:gd name="connsiteX154" fmla="*/ 2485307 w 6858001"/>
                <a:gd name="connsiteY154" fmla="*/ 669160 h 874716"/>
                <a:gd name="connsiteX155" fmla="*/ 2401292 w 6858001"/>
                <a:gd name="connsiteY155" fmla="*/ 653919 h 874716"/>
                <a:gd name="connsiteX156" fmla="*/ 2330806 w 6858001"/>
                <a:gd name="connsiteY156" fmla="*/ 653349 h 874716"/>
                <a:gd name="connsiteX157" fmla="*/ 2220312 w 6858001"/>
                <a:gd name="connsiteY157" fmla="*/ 656015 h 874716"/>
                <a:gd name="connsiteX158" fmla="*/ 2085054 w 6858001"/>
                <a:gd name="connsiteY158" fmla="*/ 609914 h 874716"/>
                <a:gd name="connsiteX159" fmla="*/ 2030378 w 6858001"/>
                <a:gd name="connsiteY159" fmla="*/ 599625 h 874716"/>
                <a:gd name="connsiteX160" fmla="*/ 1978940 w 6858001"/>
                <a:gd name="connsiteY160" fmla="*/ 594863 h 874716"/>
                <a:gd name="connsiteX161" fmla="*/ 1869780 w 6858001"/>
                <a:gd name="connsiteY161" fmla="*/ 564192 h 874716"/>
                <a:gd name="connsiteX162" fmla="*/ 1825393 w 6858001"/>
                <a:gd name="connsiteY162" fmla="*/ 554094 h 874716"/>
                <a:gd name="connsiteX163" fmla="*/ 1763287 w 6858001"/>
                <a:gd name="connsiteY163" fmla="*/ 554286 h 874716"/>
                <a:gd name="connsiteX164" fmla="*/ 1650317 w 6858001"/>
                <a:gd name="connsiteY164" fmla="*/ 540187 h 874716"/>
                <a:gd name="connsiteX165" fmla="*/ 1537537 w 6858001"/>
                <a:gd name="connsiteY165" fmla="*/ 499038 h 874716"/>
                <a:gd name="connsiteX166" fmla="*/ 1489720 w 6858001"/>
                <a:gd name="connsiteY166" fmla="*/ 503038 h 874716"/>
                <a:gd name="connsiteX167" fmla="*/ 1472575 w 6858001"/>
                <a:gd name="connsiteY167" fmla="*/ 502086 h 874716"/>
                <a:gd name="connsiteX168" fmla="*/ 1318456 w 6858001"/>
                <a:gd name="connsiteY168" fmla="*/ 479415 h 874716"/>
                <a:gd name="connsiteX169" fmla="*/ 1303024 w 6858001"/>
                <a:gd name="connsiteY169" fmla="*/ 476939 h 874716"/>
                <a:gd name="connsiteX170" fmla="*/ 1230633 w 6858001"/>
                <a:gd name="connsiteY170" fmla="*/ 456746 h 874716"/>
                <a:gd name="connsiteX171" fmla="*/ 1048125 w 6858001"/>
                <a:gd name="connsiteY171" fmla="*/ 444172 h 874716"/>
                <a:gd name="connsiteX172" fmla="*/ 1036887 w 6858001"/>
                <a:gd name="connsiteY172" fmla="*/ 442648 h 874716"/>
                <a:gd name="connsiteX173" fmla="*/ 975733 w 6858001"/>
                <a:gd name="connsiteY173" fmla="*/ 452744 h 874716"/>
                <a:gd name="connsiteX174" fmla="*/ 945444 w 6858001"/>
                <a:gd name="connsiteY174" fmla="*/ 467033 h 874716"/>
                <a:gd name="connsiteX175" fmla="*/ 898198 w 6858001"/>
                <a:gd name="connsiteY175" fmla="*/ 481893 h 874716"/>
                <a:gd name="connsiteX176" fmla="*/ 850189 w 6858001"/>
                <a:gd name="connsiteY176" fmla="*/ 487417 h 874716"/>
                <a:gd name="connsiteX177" fmla="*/ 769605 w 6858001"/>
                <a:gd name="connsiteY177" fmla="*/ 464937 h 874716"/>
                <a:gd name="connsiteX178" fmla="*/ 740268 w 6858001"/>
                <a:gd name="connsiteY178" fmla="*/ 462651 h 874716"/>
                <a:gd name="connsiteX179" fmla="*/ 674923 w 6858001"/>
                <a:gd name="connsiteY179" fmla="*/ 451792 h 874716"/>
                <a:gd name="connsiteX180" fmla="*/ 617772 w 6858001"/>
                <a:gd name="connsiteY180" fmla="*/ 452554 h 874716"/>
                <a:gd name="connsiteX181" fmla="*/ 571860 w 6858001"/>
                <a:gd name="connsiteY181" fmla="*/ 469891 h 874716"/>
                <a:gd name="connsiteX182" fmla="*/ 505182 w 6858001"/>
                <a:gd name="connsiteY182" fmla="*/ 473319 h 874716"/>
                <a:gd name="connsiteX183" fmla="*/ 462126 w 6858001"/>
                <a:gd name="connsiteY183" fmla="*/ 460747 h 874716"/>
                <a:gd name="connsiteX184" fmla="*/ 453364 w 6858001"/>
                <a:gd name="connsiteY184" fmla="*/ 459033 h 874716"/>
                <a:gd name="connsiteX185" fmla="*/ 340774 w 6858001"/>
                <a:gd name="connsiteY185" fmla="*/ 458268 h 874716"/>
                <a:gd name="connsiteX186" fmla="*/ 200182 w 6858001"/>
                <a:gd name="connsiteY186" fmla="*/ 496180 h 874716"/>
                <a:gd name="connsiteX187" fmla="*/ 176939 w 6858001"/>
                <a:gd name="connsiteY187" fmla="*/ 504182 h 874716"/>
                <a:gd name="connsiteX188" fmla="*/ 63587 w 6858001"/>
                <a:gd name="connsiteY188" fmla="*/ 518088 h 874716"/>
                <a:gd name="connsiteX189" fmla="*/ 2817 w 6858001"/>
                <a:gd name="connsiteY189" fmla="*/ 532187 h 874716"/>
                <a:gd name="connsiteX190" fmla="*/ 0 w 6858001"/>
                <a:gd name="connsiteY190" fmla="*/ 533314 h 87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</a:cxnLst>
              <a:rect l="l" t="t" r="r" b="b"/>
              <a:pathLst>
                <a:path w="6858001" h="874716">
                  <a:moveTo>
                    <a:pt x="0" y="533314"/>
                  </a:moveTo>
                  <a:lnTo>
                    <a:pt x="0" y="69206"/>
                  </a:lnTo>
                  <a:lnTo>
                    <a:pt x="21486" y="71924"/>
                  </a:lnTo>
                  <a:cubicBezTo>
                    <a:pt x="92546" y="60493"/>
                    <a:pt x="159604" y="87354"/>
                    <a:pt x="228948" y="88116"/>
                  </a:cubicBezTo>
                  <a:cubicBezTo>
                    <a:pt x="260382" y="88496"/>
                    <a:pt x="291435" y="94592"/>
                    <a:pt x="313533" y="62779"/>
                  </a:cubicBezTo>
                  <a:cubicBezTo>
                    <a:pt x="316389" y="58587"/>
                    <a:pt x="330298" y="60873"/>
                    <a:pt x="338870" y="62207"/>
                  </a:cubicBezTo>
                  <a:cubicBezTo>
                    <a:pt x="357921" y="65066"/>
                    <a:pt x="376781" y="72304"/>
                    <a:pt x="395640" y="72114"/>
                  </a:cubicBezTo>
                  <a:cubicBezTo>
                    <a:pt x="434695" y="71924"/>
                    <a:pt x="473939" y="68876"/>
                    <a:pt x="512802" y="65446"/>
                  </a:cubicBezTo>
                  <a:cubicBezTo>
                    <a:pt x="527470" y="64112"/>
                    <a:pt x="541569" y="58969"/>
                    <a:pt x="556047" y="55349"/>
                  </a:cubicBezTo>
                  <a:cubicBezTo>
                    <a:pt x="564048" y="53253"/>
                    <a:pt x="572622" y="47729"/>
                    <a:pt x="580050" y="48871"/>
                  </a:cubicBezTo>
                  <a:cubicBezTo>
                    <a:pt x="623106" y="55539"/>
                    <a:pt x="662541" y="39157"/>
                    <a:pt x="703308" y="30964"/>
                  </a:cubicBezTo>
                  <a:cubicBezTo>
                    <a:pt x="722169" y="27154"/>
                    <a:pt x="739886" y="18010"/>
                    <a:pt x="758174" y="11724"/>
                  </a:cubicBezTo>
                  <a:cubicBezTo>
                    <a:pt x="762936" y="10008"/>
                    <a:pt x="768271" y="8484"/>
                    <a:pt x="773035" y="8866"/>
                  </a:cubicBezTo>
                  <a:cubicBezTo>
                    <a:pt x="800276" y="11152"/>
                    <a:pt x="827329" y="14390"/>
                    <a:pt x="854379" y="16866"/>
                  </a:cubicBezTo>
                  <a:cubicBezTo>
                    <a:pt x="878956" y="19152"/>
                    <a:pt x="903722" y="19914"/>
                    <a:pt x="915343" y="47919"/>
                  </a:cubicBezTo>
                  <a:cubicBezTo>
                    <a:pt x="917059" y="52301"/>
                    <a:pt x="922773" y="55539"/>
                    <a:pt x="927155" y="58397"/>
                  </a:cubicBezTo>
                  <a:cubicBezTo>
                    <a:pt x="994785" y="102405"/>
                    <a:pt x="1030980" y="101261"/>
                    <a:pt x="1097087" y="54777"/>
                  </a:cubicBezTo>
                  <a:cubicBezTo>
                    <a:pt x="1103945" y="50015"/>
                    <a:pt x="1118613" y="46585"/>
                    <a:pt x="1123185" y="50395"/>
                  </a:cubicBezTo>
                  <a:cubicBezTo>
                    <a:pt x="1162049" y="82020"/>
                    <a:pt x="1204532" y="78590"/>
                    <a:pt x="1249302" y="68684"/>
                  </a:cubicBezTo>
                  <a:cubicBezTo>
                    <a:pt x="1260922" y="66018"/>
                    <a:pt x="1277307" y="66018"/>
                    <a:pt x="1286069" y="72304"/>
                  </a:cubicBezTo>
                  <a:cubicBezTo>
                    <a:pt x="1327790" y="101451"/>
                    <a:pt x="1372560" y="97261"/>
                    <a:pt x="1417899" y="88688"/>
                  </a:cubicBezTo>
                  <a:cubicBezTo>
                    <a:pt x="1424948" y="87354"/>
                    <a:pt x="1433522" y="80114"/>
                    <a:pt x="1436568" y="73448"/>
                  </a:cubicBezTo>
                  <a:cubicBezTo>
                    <a:pt x="1447428" y="49825"/>
                    <a:pt x="1467813" y="41823"/>
                    <a:pt x="1490292" y="35154"/>
                  </a:cubicBezTo>
                  <a:cubicBezTo>
                    <a:pt x="1525727" y="24296"/>
                    <a:pt x="1560588" y="11532"/>
                    <a:pt x="1596213" y="1245"/>
                  </a:cubicBezTo>
                  <a:cubicBezTo>
                    <a:pt x="1604978" y="-1231"/>
                    <a:pt x="1615836" y="293"/>
                    <a:pt x="1624980" y="3150"/>
                  </a:cubicBezTo>
                  <a:cubicBezTo>
                    <a:pt x="1656223" y="12866"/>
                    <a:pt x="1676036" y="37251"/>
                    <a:pt x="1697753" y="59731"/>
                  </a:cubicBezTo>
                  <a:cubicBezTo>
                    <a:pt x="1707279" y="69638"/>
                    <a:pt x="1720423" y="76686"/>
                    <a:pt x="1733188" y="82400"/>
                  </a:cubicBezTo>
                  <a:cubicBezTo>
                    <a:pt x="1766335" y="97071"/>
                    <a:pt x="1800246" y="110215"/>
                    <a:pt x="1833775" y="124121"/>
                  </a:cubicBezTo>
                  <a:cubicBezTo>
                    <a:pt x="1837013" y="125455"/>
                    <a:pt x="1839679" y="128884"/>
                    <a:pt x="1842158" y="131742"/>
                  </a:cubicBezTo>
                  <a:cubicBezTo>
                    <a:pt x="1866922" y="161843"/>
                    <a:pt x="1891497" y="192132"/>
                    <a:pt x="1916454" y="222233"/>
                  </a:cubicBezTo>
                  <a:cubicBezTo>
                    <a:pt x="1921216" y="227947"/>
                    <a:pt x="1928076" y="232139"/>
                    <a:pt x="1933219" y="237663"/>
                  </a:cubicBezTo>
                  <a:cubicBezTo>
                    <a:pt x="1940459" y="245283"/>
                    <a:pt x="1949603" y="252524"/>
                    <a:pt x="1953413" y="261668"/>
                  </a:cubicBezTo>
                  <a:cubicBezTo>
                    <a:pt x="1965224" y="290433"/>
                    <a:pt x="1987894" y="302817"/>
                    <a:pt x="2016469" y="308151"/>
                  </a:cubicBezTo>
                  <a:cubicBezTo>
                    <a:pt x="2042570" y="313104"/>
                    <a:pt x="2068669" y="317296"/>
                    <a:pt x="2094578" y="323010"/>
                  </a:cubicBezTo>
                  <a:cubicBezTo>
                    <a:pt x="2126201" y="329868"/>
                    <a:pt x="2157636" y="337298"/>
                    <a:pt x="2188879" y="345681"/>
                  </a:cubicBezTo>
                  <a:cubicBezTo>
                    <a:pt x="2202404" y="349301"/>
                    <a:pt x="2216692" y="353491"/>
                    <a:pt x="2228314" y="360921"/>
                  </a:cubicBezTo>
                  <a:cubicBezTo>
                    <a:pt x="2260890" y="381496"/>
                    <a:pt x="2295753" y="395402"/>
                    <a:pt x="2334044" y="389878"/>
                  </a:cubicBezTo>
                  <a:cubicBezTo>
                    <a:pt x="2364715" y="385496"/>
                    <a:pt x="2390434" y="396736"/>
                    <a:pt x="2409485" y="414263"/>
                  </a:cubicBezTo>
                  <a:cubicBezTo>
                    <a:pt x="2444158" y="446078"/>
                    <a:pt x="2481305" y="438838"/>
                    <a:pt x="2518264" y="428552"/>
                  </a:cubicBezTo>
                  <a:cubicBezTo>
                    <a:pt x="2537315" y="423217"/>
                    <a:pt x="2552935" y="423979"/>
                    <a:pt x="2571034" y="429122"/>
                  </a:cubicBezTo>
                  <a:cubicBezTo>
                    <a:pt x="2612945" y="441124"/>
                    <a:pt x="2640950" y="473701"/>
                    <a:pt x="2668001" y="502276"/>
                  </a:cubicBezTo>
                  <a:cubicBezTo>
                    <a:pt x="2691054" y="526661"/>
                    <a:pt x="2716963" y="540377"/>
                    <a:pt x="2745348" y="550666"/>
                  </a:cubicBezTo>
                  <a:cubicBezTo>
                    <a:pt x="2781163" y="563810"/>
                    <a:pt x="2809548" y="558858"/>
                    <a:pt x="2826694" y="527233"/>
                  </a:cubicBezTo>
                  <a:cubicBezTo>
                    <a:pt x="2831457" y="518278"/>
                    <a:pt x="2839839" y="507800"/>
                    <a:pt x="2848793" y="505134"/>
                  </a:cubicBezTo>
                  <a:cubicBezTo>
                    <a:pt x="2892037" y="491800"/>
                    <a:pt x="2935854" y="472367"/>
                    <a:pt x="2982148" y="484179"/>
                  </a:cubicBezTo>
                  <a:cubicBezTo>
                    <a:pt x="3046158" y="500372"/>
                    <a:pt x="3108644" y="499420"/>
                    <a:pt x="3172654" y="483417"/>
                  </a:cubicBezTo>
                  <a:cubicBezTo>
                    <a:pt x="3276480" y="457508"/>
                    <a:pt x="3380305" y="430076"/>
                    <a:pt x="3489467" y="435790"/>
                  </a:cubicBezTo>
                  <a:cubicBezTo>
                    <a:pt x="3507563" y="436742"/>
                    <a:pt x="3529090" y="425121"/>
                    <a:pt x="3544713" y="413691"/>
                  </a:cubicBezTo>
                  <a:cubicBezTo>
                    <a:pt x="3574622" y="391974"/>
                    <a:pt x="3573288" y="390258"/>
                    <a:pt x="3606817" y="408167"/>
                  </a:cubicBezTo>
                  <a:cubicBezTo>
                    <a:pt x="3614819" y="412549"/>
                    <a:pt x="3624725" y="415215"/>
                    <a:pt x="3630632" y="421693"/>
                  </a:cubicBezTo>
                  <a:cubicBezTo>
                    <a:pt x="3660731" y="454650"/>
                    <a:pt x="3697880" y="446648"/>
                    <a:pt x="3734837" y="441886"/>
                  </a:cubicBezTo>
                  <a:cubicBezTo>
                    <a:pt x="3741315" y="440934"/>
                    <a:pt x="3749125" y="439600"/>
                    <a:pt x="3754652" y="442268"/>
                  </a:cubicBezTo>
                  <a:cubicBezTo>
                    <a:pt x="3779607" y="454268"/>
                    <a:pt x="3800753" y="450078"/>
                    <a:pt x="3822472" y="433694"/>
                  </a:cubicBezTo>
                  <a:cubicBezTo>
                    <a:pt x="3841331" y="419597"/>
                    <a:pt x="3863049" y="411215"/>
                    <a:pt x="3885338" y="428742"/>
                  </a:cubicBezTo>
                  <a:cubicBezTo>
                    <a:pt x="3934870" y="467605"/>
                    <a:pt x="3987829" y="469509"/>
                    <a:pt x="4043839" y="444934"/>
                  </a:cubicBezTo>
                  <a:cubicBezTo>
                    <a:pt x="4083845" y="427407"/>
                    <a:pt x="4123280" y="423407"/>
                    <a:pt x="4165383" y="441124"/>
                  </a:cubicBezTo>
                  <a:cubicBezTo>
                    <a:pt x="4181576" y="447982"/>
                    <a:pt x="4202531" y="443410"/>
                    <a:pt x="4221391" y="444934"/>
                  </a:cubicBezTo>
                  <a:cubicBezTo>
                    <a:pt x="4232060" y="445696"/>
                    <a:pt x="4243872" y="445886"/>
                    <a:pt x="4253014" y="450650"/>
                  </a:cubicBezTo>
                  <a:cubicBezTo>
                    <a:pt x="4277401" y="462843"/>
                    <a:pt x="4300070" y="478463"/>
                    <a:pt x="4324645" y="490466"/>
                  </a:cubicBezTo>
                  <a:cubicBezTo>
                    <a:pt x="4336457" y="496180"/>
                    <a:pt x="4350554" y="499228"/>
                    <a:pt x="4363890" y="499420"/>
                  </a:cubicBezTo>
                  <a:cubicBezTo>
                    <a:pt x="4403325" y="500372"/>
                    <a:pt x="4442761" y="500372"/>
                    <a:pt x="4482004" y="498658"/>
                  </a:cubicBezTo>
                  <a:cubicBezTo>
                    <a:pt x="4546776" y="495990"/>
                    <a:pt x="4612500" y="495418"/>
                    <a:pt x="4659174" y="438648"/>
                  </a:cubicBezTo>
                  <a:cubicBezTo>
                    <a:pt x="4662986" y="434076"/>
                    <a:pt x="4671176" y="431408"/>
                    <a:pt x="4677655" y="430646"/>
                  </a:cubicBezTo>
                  <a:cubicBezTo>
                    <a:pt x="4707564" y="427027"/>
                    <a:pt x="4738235" y="426645"/>
                    <a:pt x="4767764" y="420739"/>
                  </a:cubicBezTo>
                  <a:cubicBezTo>
                    <a:pt x="4791386" y="415977"/>
                    <a:pt x="4811009" y="417501"/>
                    <a:pt x="4828916" y="434266"/>
                  </a:cubicBezTo>
                  <a:cubicBezTo>
                    <a:pt x="4852348" y="456364"/>
                    <a:pt x="4880925" y="469319"/>
                    <a:pt x="4912168" y="462271"/>
                  </a:cubicBezTo>
                  <a:cubicBezTo>
                    <a:pt x="4943409" y="455412"/>
                    <a:pt x="4963984" y="470271"/>
                    <a:pt x="4987037" y="485703"/>
                  </a:cubicBezTo>
                  <a:cubicBezTo>
                    <a:pt x="5003801" y="496942"/>
                    <a:pt x="5022852" y="511040"/>
                    <a:pt x="5041521" y="512182"/>
                  </a:cubicBezTo>
                  <a:cubicBezTo>
                    <a:pt x="5083814" y="514658"/>
                    <a:pt x="5120201" y="553904"/>
                    <a:pt x="5166113" y="531615"/>
                  </a:cubicBezTo>
                  <a:cubicBezTo>
                    <a:pt x="5169161" y="530091"/>
                    <a:pt x="5174685" y="533901"/>
                    <a:pt x="5179067" y="534853"/>
                  </a:cubicBezTo>
                  <a:cubicBezTo>
                    <a:pt x="5214121" y="542093"/>
                    <a:pt x="5247078" y="535043"/>
                    <a:pt x="5272796" y="511230"/>
                  </a:cubicBezTo>
                  <a:cubicBezTo>
                    <a:pt x="5306516" y="480177"/>
                    <a:pt x="5343855" y="477129"/>
                    <a:pt x="5385384" y="487227"/>
                  </a:cubicBezTo>
                  <a:cubicBezTo>
                    <a:pt x="5398721" y="490466"/>
                    <a:pt x="5412057" y="492752"/>
                    <a:pt x="5425582" y="495418"/>
                  </a:cubicBezTo>
                  <a:cubicBezTo>
                    <a:pt x="5443870" y="499228"/>
                    <a:pt x="5462351" y="503230"/>
                    <a:pt x="5480637" y="507040"/>
                  </a:cubicBezTo>
                  <a:cubicBezTo>
                    <a:pt x="5498356" y="510850"/>
                    <a:pt x="5517979" y="517326"/>
                    <a:pt x="5531693" y="500944"/>
                  </a:cubicBezTo>
                  <a:cubicBezTo>
                    <a:pt x="5543506" y="486845"/>
                    <a:pt x="5551888" y="488179"/>
                    <a:pt x="5562746" y="500372"/>
                  </a:cubicBezTo>
                  <a:cubicBezTo>
                    <a:pt x="5600467" y="543045"/>
                    <a:pt x="5646189" y="569716"/>
                    <a:pt x="5704483" y="571620"/>
                  </a:cubicBezTo>
                  <a:cubicBezTo>
                    <a:pt x="5716485" y="572002"/>
                    <a:pt x="5728678" y="574668"/>
                    <a:pt x="5740488" y="577526"/>
                  </a:cubicBezTo>
                  <a:cubicBezTo>
                    <a:pt x="5747728" y="579241"/>
                    <a:pt x="5756493" y="581147"/>
                    <a:pt x="5760873" y="586291"/>
                  </a:cubicBezTo>
                  <a:cubicBezTo>
                    <a:pt x="5794974" y="625534"/>
                    <a:pt x="5837457" y="652777"/>
                    <a:pt x="5883751" y="674686"/>
                  </a:cubicBezTo>
                  <a:cubicBezTo>
                    <a:pt x="5900323" y="682496"/>
                    <a:pt x="5918042" y="690306"/>
                    <a:pt x="5935949" y="692592"/>
                  </a:cubicBezTo>
                  <a:cubicBezTo>
                    <a:pt x="5954617" y="694878"/>
                    <a:pt x="5974240" y="691068"/>
                    <a:pt x="5993291" y="688972"/>
                  </a:cubicBezTo>
                  <a:cubicBezTo>
                    <a:pt x="6004531" y="687830"/>
                    <a:pt x="6017485" y="688020"/>
                    <a:pt x="6026440" y="682496"/>
                  </a:cubicBezTo>
                  <a:cubicBezTo>
                    <a:pt x="6054825" y="665159"/>
                    <a:pt x="6082258" y="646491"/>
                    <a:pt x="6108738" y="626296"/>
                  </a:cubicBezTo>
                  <a:cubicBezTo>
                    <a:pt x="6131409" y="608960"/>
                    <a:pt x="6135981" y="606483"/>
                    <a:pt x="6155602" y="628202"/>
                  </a:cubicBezTo>
                  <a:cubicBezTo>
                    <a:pt x="6175797" y="650491"/>
                    <a:pt x="6200944" y="662111"/>
                    <a:pt x="6228756" y="666873"/>
                  </a:cubicBezTo>
                  <a:cubicBezTo>
                    <a:pt x="6272764" y="674304"/>
                    <a:pt x="6317151" y="680590"/>
                    <a:pt x="6361539" y="684210"/>
                  </a:cubicBezTo>
                  <a:cubicBezTo>
                    <a:pt x="6401736" y="687448"/>
                    <a:pt x="6420977" y="669922"/>
                    <a:pt x="6428979" y="630106"/>
                  </a:cubicBezTo>
                  <a:cubicBezTo>
                    <a:pt x="6433551" y="608007"/>
                    <a:pt x="6439458" y="584003"/>
                    <a:pt x="6463840" y="578098"/>
                  </a:cubicBezTo>
                  <a:cubicBezTo>
                    <a:pt x="6503658" y="568572"/>
                    <a:pt x="6544997" y="564382"/>
                    <a:pt x="6564620" y="517708"/>
                  </a:cubicBezTo>
                  <a:cubicBezTo>
                    <a:pt x="6575478" y="527995"/>
                    <a:pt x="6582146" y="534091"/>
                    <a:pt x="6588625" y="540187"/>
                  </a:cubicBezTo>
                  <a:cubicBezTo>
                    <a:pt x="6606531" y="557142"/>
                    <a:pt x="6643678" y="564382"/>
                    <a:pt x="6662541" y="549714"/>
                  </a:cubicBezTo>
                  <a:cubicBezTo>
                    <a:pt x="6690354" y="528377"/>
                    <a:pt x="6715883" y="532377"/>
                    <a:pt x="6742552" y="548952"/>
                  </a:cubicBezTo>
                  <a:cubicBezTo>
                    <a:pt x="6764841" y="562668"/>
                    <a:pt x="6788417" y="567954"/>
                    <a:pt x="6812063" y="568430"/>
                  </a:cubicBezTo>
                  <a:lnTo>
                    <a:pt x="6858001" y="562267"/>
                  </a:lnTo>
                  <a:lnTo>
                    <a:pt x="6858001" y="734520"/>
                  </a:lnTo>
                  <a:lnTo>
                    <a:pt x="6815516" y="744220"/>
                  </a:lnTo>
                  <a:cubicBezTo>
                    <a:pt x="6793035" y="749744"/>
                    <a:pt x="6771319" y="759651"/>
                    <a:pt x="6748458" y="763271"/>
                  </a:cubicBezTo>
                  <a:cubicBezTo>
                    <a:pt x="6694164" y="771843"/>
                    <a:pt x="6639488" y="777939"/>
                    <a:pt x="6584812" y="784797"/>
                  </a:cubicBezTo>
                  <a:cubicBezTo>
                    <a:pt x="6528424" y="791846"/>
                    <a:pt x="6472225" y="799276"/>
                    <a:pt x="6415833" y="805562"/>
                  </a:cubicBezTo>
                  <a:cubicBezTo>
                    <a:pt x="6384972" y="808802"/>
                    <a:pt x="6353919" y="809372"/>
                    <a:pt x="6323058" y="812420"/>
                  </a:cubicBezTo>
                  <a:cubicBezTo>
                    <a:pt x="6296005" y="815088"/>
                    <a:pt x="6269144" y="820041"/>
                    <a:pt x="6242093" y="823281"/>
                  </a:cubicBezTo>
                  <a:cubicBezTo>
                    <a:pt x="6218660" y="825947"/>
                    <a:pt x="6195037" y="827471"/>
                    <a:pt x="6171605" y="830139"/>
                  </a:cubicBezTo>
                  <a:cubicBezTo>
                    <a:pt x="6134075" y="834519"/>
                    <a:pt x="6096736" y="839473"/>
                    <a:pt x="6059397" y="844045"/>
                  </a:cubicBezTo>
                  <a:cubicBezTo>
                    <a:pt x="6043776" y="845759"/>
                    <a:pt x="6027392" y="850522"/>
                    <a:pt x="6012723" y="847665"/>
                  </a:cubicBezTo>
                  <a:cubicBezTo>
                    <a:pt x="5975764" y="840425"/>
                    <a:pt x="5939377" y="842521"/>
                    <a:pt x="5902610" y="847473"/>
                  </a:cubicBezTo>
                  <a:cubicBezTo>
                    <a:pt x="5890037" y="849190"/>
                    <a:pt x="5876511" y="848808"/>
                    <a:pt x="5864318" y="845569"/>
                  </a:cubicBezTo>
                  <a:cubicBezTo>
                    <a:pt x="5839361" y="839091"/>
                    <a:pt x="5815169" y="829947"/>
                    <a:pt x="5790592" y="821947"/>
                  </a:cubicBezTo>
                  <a:cubicBezTo>
                    <a:pt x="5787924" y="820995"/>
                    <a:pt x="5784686" y="820803"/>
                    <a:pt x="5781830" y="820233"/>
                  </a:cubicBezTo>
                  <a:cubicBezTo>
                    <a:pt x="5765635" y="816992"/>
                    <a:pt x="5749634" y="813754"/>
                    <a:pt x="5733440" y="810896"/>
                  </a:cubicBezTo>
                  <a:cubicBezTo>
                    <a:pt x="5724678" y="809372"/>
                    <a:pt x="5715723" y="809182"/>
                    <a:pt x="5706959" y="807848"/>
                  </a:cubicBezTo>
                  <a:cubicBezTo>
                    <a:pt x="5673050" y="802514"/>
                    <a:pt x="5635711" y="811468"/>
                    <a:pt x="5606372" y="788417"/>
                  </a:cubicBezTo>
                  <a:cubicBezTo>
                    <a:pt x="5587321" y="773557"/>
                    <a:pt x="5568842" y="776987"/>
                    <a:pt x="5548460" y="779273"/>
                  </a:cubicBezTo>
                  <a:cubicBezTo>
                    <a:pt x="5533027" y="780987"/>
                    <a:pt x="5517215" y="780415"/>
                    <a:pt x="5501594" y="780607"/>
                  </a:cubicBezTo>
                  <a:cubicBezTo>
                    <a:pt x="5474161" y="781177"/>
                    <a:pt x="5446728" y="781369"/>
                    <a:pt x="5419295" y="782321"/>
                  </a:cubicBezTo>
                  <a:cubicBezTo>
                    <a:pt x="5410531" y="782701"/>
                    <a:pt x="5401579" y="787465"/>
                    <a:pt x="5393005" y="786703"/>
                  </a:cubicBezTo>
                  <a:cubicBezTo>
                    <a:pt x="5353379" y="783083"/>
                    <a:pt x="5313754" y="777367"/>
                    <a:pt x="5274129" y="774129"/>
                  </a:cubicBezTo>
                  <a:cubicBezTo>
                    <a:pt x="5251650" y="772225"/>
                    <a:pt x="5228597" y="775843"/>
                    <a:pt x="5206308" y="773177"/>
                  </a:cubicBezTo>
                  <a:cubicBezTo>
                    <a:pt x="5180591" y="770129"/>
                    <a:pt x="5155445" y="762319"/>
                    <a:pt x="5129916" y="757554"/>
                  </a:cubicBezTo>
                  <a:cubicBezTo>
                    <a:pt x="5122867" y="756222"/>
                    <a:pt x="5115057" y="757936"/>
                    <a:pt x="5107627" y="758316"/>
                  </a:cubicBezTo>
                  <a:cubicBezTo>
                    <a:pt x="5099245" y="758699"/>
                    <a:pt x="5091052" y="759461"/>
                    <a:pt x="5082670" y="759651"/>
                  </a:cubicBezTo>
                  <a:cubicBezTo>
                    <a:pt x="5057141" y="760033"/>
                    <a:pt x="5031614" y="759461"/>
                    <a:pt x="5006086" y="760795"/>
                  </a:cubicBezTo>
                  <a:cubicBezTo>
                    <a:pt x="4990465" y="761557"/>
                    <a:pt x="4974082" y="769367"/>
                    <a:pt x="4959602" y="766509"/>
                  </a:cubicBezTo>
                  <a:cubicBezTo>
                    <a:pt x="4930075" y="760985"/>
                    <a:pt x="4900546" y="773367"/>
                    <a:pt x="4871019" y="763081"/>
                  </a:cubicBezTo>
                  <a:cubicBezTo>
                    <a:pt x="4861873" y="760033"/>
                    <a:pt x="4849300" y="767653"/>
                    <a:pt x="4838250" y="768033"/>
                  </a:cubicBezTo>
                  <a:cubicBezTo>
                    <a:pt x="4810627" y="768985"/>
                    <a:pt x="4783004" y="768795"/>
                    <a:pt x="4755381" y="768605"/>
                  </a:cubicBezTo>
                  <a:cubicBezTo>
                    <a:pt x="4730614" y="768415"/>
                    <a:pt x="4704895" y="771081"/>
                    <a:pt x="4681083" y="765747"/>
                  </a:cubicBezTo>
                  <a:cubicBezTo>
                    <a:pt x="4656126" y="760033"/>
                    <a:pt x="4633647" y="760795"/>
                    <a:pt x="4609452" y="767271"/>
                  </a:cubicBezTo>
                  <a:cubicBezTo>
                    <a:pt x="4592878" y="771653"/>
                    <a:pt x="4575351" y="772225"/>
                    <a:pt x="4558207" y="773557"/>
                  </a:cubicBezTo>
                  <a:cubicBezTo>
                    <a:pt x="4539728" y="775081"/>
                    <a:pt x="4519343" y="771081"/>
                    <a:pt x="4502579" y="777367"/>
                  </a:cubicBezTo>
                  <a:cubicBezTo>
                    <a:pt x="4452665" y="796038"/>
                    <a:pt x="4401419" y="800038"/>
                    <a:pt x="4349222" y="800038"/>
                  </a:cubicBezTo>
                  <a:cubicBezTo>
                    <a:pt x="4339695" y="800038"/>
                    <a:pt x="4329979" y="797372"/>
                    <a:pt x="4320837" y="794514"/>
                  </a:cubicBezTo>
                  <a:cubicBezTo>
                    <a:pt x="4267493" y="777367"/>
                    <a:pt x="4213961" y="778891"/>
                    <a:pt x="4159667" y="789370"/>
                  </a:cubicBezTo>
                  <a:cubicBezTo>
                    <a:pt x="4148427" y="791656"/>
                    <a:pt x="4135854" y="792038"/>
                    <a:pt x="4124614" y="789752"/>
                  </a:cubicBezTo>
                  <a:cubicBezTo>
                    <a:pt x="4092989" y="783083"/>
                    <a:pt x="4062318" y="772033"/>
                    <a:pt x="4030503" y="767271"/>
                  </a:cubicBezTo>
                  <a:cubicBezTo>
                    <a:pt x="3977925" y="759461"/>
                    <a:pt x="3932394" y="785749"/>
                    <a:pt x="3885338" y="802896"/>
                  </a:cubicBezTo>
                  <a:cubicBezTo>
                    <a:pt x="3840569" y="819089"/>
                    <a:pt x="3802467" y="855666"/>
                    <a:pt x="3749506" y="847473"/>
                  </a:cubicBezTo>
                  <a:cubicBezTo>
                    <a:pt x="3744173" y="846711"/>
                    <a:pt x="3738267" y="851856"/>
                    <a:pt x="3732361" y="853190"/>
                  </a:cubicBezTo>
                  <a:cubicBezTo>
                    <a:pt x="3716168" y="856810"/>
                    <a:pt x="3699976" y="861190"/>
                    <a:pt x="3683591" y="862906"/>
                  </a:cubicBezTo>
                  <a:cubicBezTo>
                    <a:pt x="3663589" y="865192"/>
                    <a:pt x="3643204" y="864430"/>
                    <a:pt x="3623201" y="866334"/>
                  </a:cubicBezTo>
                  <a:cubicBezTo>
                    <a:pt x="3597482" y="868620"/>
                    <a:pt x="3572146" y="874716"/>
                    <a:pt x="3546617" y="874716"/>
                  </a:cubicBezTo>
                  <a:cubicBezTo>
                    <a:pt x="3526042" y="874716"/>
                    <a:pt x="3505657" y="867668"/>
                    <a:pt x="3485275" y="864238"/>
                  </a:cubicBezTo>
                  <a:cubicBezTo>
                    <a:pt x="3456508" y="859476"/>
                    <a:pt x="3424883" y="860810"/>
                    <a:pt x="3399546" y="848618"/>
                  </a:cubicBezTo>
                  <a:cubicBezTo>
                    <a:pt x="3372495" y="835663"/>
                    <a:pt x="3346776" y="829757"/>
                    <a:pt x="3318771" y="833757"/>
                  </a:cubicBezTo>
                  <a:cubicBezTo>
                    <a:pt x="3309437" y="835091"/>
                    <a:pt x="3297434" y="843093"/>
                    <a:pt x="3293244" y="851284"/>
                  </a:cubicBezTo>
                  <a:cubicBezTo>
                    <a:pt x="3283908" y="869572"/>
                    <a:pt x="3271145" y="872812"/>
                    <a:pt x="3253809" y="866524"/>
                  </a:cubicBezTo>
                  <a:cubicBezTo>
                    <a:pt x="3238758" y="861190"/>
                    <a:pt x="3220280" y="858524"/>
                    <a:pt x="3209993" y="848235"/>
                  </a:cubicBezTo>
                  <a:cubicBezTo>
                    <a:pt x="3180844" y="819089"/>
                    <a:pt x="3143695" y="818136"/>
                    <a:pt x="3107500" y="810326"/>
                  </a:cubicBezTo>
                  <a:cubicBezTo>
                    <a:pt x="3085403" y="805562"/>
                    <a:pt x="3064827" y="805372"/>
                    <a:pt x="3042728" y="808610"/>
                  </a:cubicBezTo>
                  <a:cubicBezTo>
                    <a:pt x="2994722" y="815850"/>
                    <a:pt x="2948047" y="805562"/>
                    <a:pt x="2901943" y="792418"/>
                  </a:cubicBezTo>
                  <a:cubicBezTo>
                    <a:pt x="2871462" y="783655"/>
                    <a:pt x="2840219" y="778321"/>
                    <a:pt x="2809930" y="769367"/>
                  </a:cubicBezTo>
                  <a:cubicBezTo>
                    <a:pt x="2787259" y="762509"/>
                    <a:pt x="2764590" y="754316"/>
                    <a:pt x="2743826" y="743268"/>
                  </a:cubicBezTo>
                  <a:cubicBezTo>
                    <a:pt x="2713723" y="727073"/>
                    <a:pt x="2687436" y="702689"/>
                    <a:pt x="2649143" y="709167"/>
                  </a:cubicBezTo>
                  <a:cubicBezTo>
                    <a:pt x="2615421" y="714881"/>
                    <a:pt x="2584942" y="702881"/>
                    <a:pt x="2554079" y="691450"/>
                  </a:cubicBezTo>
                  <a:cubicBezTo>
                    <a:pt x="2531409" y="683068"/>
                    <a:pt x="2508742" y="674494"/>
                    <a:pt x="2485307" y="669160"/>
                  </a:cubicBezTo>
                  <a:cubicBezTo>
                    <a:pt x="2457492" y="662873"/>
                    <a:pt x="2426059" y="665541"/>
                    <a:pt x="2401292" y="653919"/>
                  </a:cubicBezTo>
                  <a:cubicBezTo>
                    <a:pt x="2375383" y="641727"/>
                    <a:pt x="2353859" y="649919"/>
                    <a:pt x="2330806" y="653349"/>
                  </a:cubicBezTo>
                  <a:cubicBezTo>
                    <a:pt x="2294039" y="658683"/>
                    <a:pt x="2257459" y="668590"/>
                    <a:pt x="2220312" y="656015"/>
                  </a:cubicBezTo>
                  <a:cubicBezTo>
                    <a:pt x="2175163" y="640775"/>
                    <a:pt x="2130393" y="624392"/>
                    <a:pt x="2085054" y="609914"/>
                  </a:cubicBezTo>
                  <a:cubicBezTo>
                    <a:pt x="2067525" y="604387"/>
                    <a:pt x="2048668" y="602101"/>
                    <a:pt x="2030378" y="599625"/>
                  </a:cubicBezTo>
                  <a:cubicBezTo>
                    <a:pt x="2013043" y="597529"/>
                    <a:pt x="1992279" y="602863"/>
                    <a:pt x="1978940" y="594863"/>
                  </a:cubicBezTo>
                  <a:cubicBezTo>
                    <a:pt x="1944649" y="574288"/>
                    <a:pt x="1909408" y="564192"/>
                    <a:pt x="1869780" y="564192"/>
                  </a:cubicBezTo>
                  <a:cubicBezTo>
                    <a:pt x="1854920" y="564192"/>
                    <a:pt x="1840441" y="555618"/>
                    <a:pt x="1825393" y="554094"/>
                  </a:cubicBezTo>
                  <a:cubicBezTo>
                    <a:pt x="1804816" y="552190"/>
                    <a:pt x="1781194" y="547045"/>
                    <a:pt x="1763287" y="554286"/>
                  </a:cubicBezTo>
                  <a:cubicBezTo>
                    <a:pt x="1721185" y="571430"/>
                    <a:pt x="1687086" y="557142"/>
                    <a:pt x="1650317" y="540187"/>
                  </a:cubicBezTo>
                  <a:cubicBezTo>
                    <a:pt x="1614120" y="523423"/>
                    <a:pt x="1576019" y="510088"/>
                    <a:pt x="1537537" y="499038"/>
                  </a:cubicBezTo>
                  <a:cubicBezTo>
                    <a:pt x="1523059" y="495038"/>
                    <a:pt x="1505724" y="501706"/>
                    <a:pt x="1489720" y="503038"/>
                  </a:cubicBezTo>
                  <a:cubicBezTo>
                    <a:pt x="1484004" y="503420"/>
                    <a:pt x="1477717" y="503992"/>
                    <a:pt x="1472575" y="502086"/>
                  </a:cubicBezTo>
                  <a:cubicBezTo>
                    <a:pt x="1422854" y="483797"/>
                    <a:pt x="1372368" y="469891"/>
                    <a:pt x="1318456" y="479415"/>
                  </a:cubicBezTo>
                  <a:cubicBezTo>
                    <a:pt x="1313504" y="480369"/>
                    <a:pt x="1307978" y="478273"/>
                    <a:pt x="1303024" y="476939"/>
                  </a:cubicBezTo>
                  <a:cubicBezTo>
                    <a:pt x="1278829" y="470081"/>
                    <a:pt x="1255206" y="459223"/>
                    <a:pt x="1230633" y="456746"/>
                  </a:cubicBezTo>
                  <a:cubicBezTo>
                    <a:pt x="1170051" y="450650"/>
                    <a:pt x="1109091" y="448172"/>
                    <a:pt x="1048125" y="444172"/>
                  </a:cubicBezTo>
                  <a:cubicBezTo>
                    <a:pt x="1044315" y="443982"/>
                    <a:pt x="1040315" y="443982"/>
                    <a:pt x="1036887" y="442648"/>
                  </a:cubicBezTo>
                  <a:cubicBezTo>
                    <a:pt x="1014406" y="434456"/>
                    <a:pt x="994785" y="437124"/>
                    <a:pt x="975733" y="452744"/>
                  </a:cubicBezTo>
                  <a:cubicBezTo>
                    <a:pt x="967350" y="459603"/>
                    <a:pt x="955920" y="463223"/>
                    <a:pt x="945444" y="467033"/>
                  </a:cubicBezTo>
                  <a:cubicBezTo>
                    <a:pt x="930011" y="472749"/>
                    <a:pt x="914200" y="478273"/>
                    <a:pt x="898198" y="481893"/>
                  </a:cubicBezTo>
                  <a:cubicBezTo>
                    <a:pt x="882384" y="485321"/>
                    <a:pt x="865430" y="490084"/>
                    <a:pt x="850189" y="487417"/>
                  </a:cubicBezTo>
                  <a:cubicBezTo>
                    <a:pt x="822756" y="482655"/>
                    <a:pt x="796655" y="471987"/>
                    <a:pt x="769605" y="464937"/>
                  </a:cubicBezTo>
                  <a:cubicBezTo>
                    <a:pt x="760270" y="462461"/>
                    <a:pt x="749982" y="462843"/>
                    <a:pt x="740268" y="462651"/>
                  </a:cubicBezTo>
                  <a:cubicBezTo>
                    <a:pt x="717977" y="462081"/>
                    <a:pt x="695116" y="467605"/>
                    <a:pt x="674923" y="451792"/>
                  </a:cubicBezTo>
                  <a:cubicBezTo>
                    <a:pt x="656255" y="436934"/>
                    <a:pt x="637392" y="441314"/>
                    <a:pt x="617772" y="452554"/>
                  </a:cubicBezTo>
                  <a:cubicBezTo>
                    <a:pt x="603673" y="460557"/>
                    <a:pt x="587672" y="466843"/>
                    <a:pt x="571860" y="469891"/>
                  </a:cubicBezTo>
                  <a:cubicBezTo>
                    <a:pt x="550141" y="474081"/>
                    <a:pt x="528615" y="475797"/>
                    <a:pt x="505182" y="473319"/>
                  </a:cubicBezTo>
                  <a:cubicBezTo>
                    <a:pt x="488607" y="471605"/>
                    <a:pt x="475081" y="470843"/>
                    <a:pt x="462126" y="460747"/>
                  </a:cubicBezTo>
                  <a:cubicBezTo>
                    <a:pt x="460032" y="459223"/>
                    <a:pt x="456222" y="458841"/>
                    <a:pt x="453364" y="459033"/>
                  </a:cubicBezTo>
                  <a:cubicBezTo>
                    <a:pt x="415835" y="462271"/>
                    <a:pt x="378686" y="460557"/>
                    <a:pt x="340774" y="458268"/>
                  </a:cubicBezTo>
                  <a:cubicBezTo>
                    <a:pt x="292579" y="455222"/>
                    <a:pt x="241901" y="464175"/>
                    <a:pt x="200182" y="496180"/>
                  </a:cubicBezTo>
                  <a:cubicBezTo>
                    <a:pt x="194085" y="500944"/>
                    <a:pt x="184941" y="503038"/>
                    <a:pt x="176939" y="504182"/>
                  </a:cubicBezTo>
                  <a:cubicBezTo>
                    <a:pt x="139219" y="509134"/>
                    <a:pt x="101308" y="512564"/>
                    <a:pt x="63587" y="518088"/>
                  </a:cubicBezTo>
                  <a:cubicBezTo>
                    <a:pt x="43012" y="521137"/>
                    <a:pt x="21486" y="523805"/>
                    <a:pt x="2817" y="532187"/>
                  </a:cubicBezTo>
                  <a:lnTo>
                    <a:pt x="0" y="5333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D24F58DB-B3B0-4265-8312-82337026278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 flipH="1">
              <a:off x="715166" y="2991642"/>
              <a:ext cx="6858001" cy="874716"/>
            </a:xfrm>
            <a:custGeom>
              <a:avLst/>
              <a:gdLst>
                <a:gd name="connsiteX0" fmla="*/ 0 w 6858001"/>
                <a:gd name="connsiteY0" fmla="*/ 533314 h 874716"/>
                <a:gd name="connsiteX1" fmla="*/ 0 w 6858001"/>
                <a:gd name="connsiteY1" fmla="*/ 69206 h 874716"/>
                <a:gd name="connsiteX2" fmla="*/ 21486 w 6858001"/>
                <a:gd name="connsiteY2" fmla="*/ 71924 h 874716"/>
                <a:gd name="connsiteX3" fmla="*/ 228948 w 6858001"/>
                <a:gd name="connsiteY3" fmla="*/ 88116 h 874716"/>
                <a:gd name="connsiteX4" fmla="*/ 313533 w 6858001"/>
                <a:gd name="connsiteY4" fmla="*/ 62779 h 874716"/>
                <a:gd name="connsiteX5" fmla="*/ 338870 w 6858001"/>
                <a:gd name="connsiteY5" fmla="*/ 62207 h 874716"/>
                <a:gd name="connsiteX6" fmla="*/ 395640 w 6858001"/>
                <a:gd name="connsiteY6" fmla="*/ 72114 h 874716"/>
                <a:gd name="connsiteX7" fmla="*/ 512802 w 6858001"/>
                <a:gd name="connsiteY7" fmla="*/ 65446 h 874716"/>
                <a:gd name="connsiteX8" fmla="*/ 556047 w 6858001"/>
                <a:gd name="connsiteY8" fmla="*/ 55349 h 874716"/>
                <a:gd name="connsiteX9" fmla="*/ 580050 w 6858001"/>
                <a:gd name="connsiteY9" fmla="*/ 48871 h 874716"/>
                <a:gd name="connsiteX10" fmla="*/ 703308 w 6858001"/>
                <a:gd name="connsiteY10" fmla="*/ 30964 h 874716"/>
                <a:gd name="connsiteX11" fmla="*/ 758174 w 6858001"/>
                <a:gd name="connsiteY11" fmla="*/ 11724 h 874716"/>
                <a:gd name="connsiteX12" fmla="*/ 773035 w 6858001"/>
                <a:gd name="connsiteY12" fmla="*/ 8866 h 874716"/>
                <a:gd name="connsiteX13" fmla="*/ 854379 w 6858001"/>
                <a:gd name="connsiteY13" fmla="*/ 16866 h 874716"/>
                <a:gd name="connsiteX14" fmla="*/ 915343 w 6858001"/>
                <a:gd name="connsiteY14" fmla="*/ 47919 h 874716"/>
                <a:gd name="connsiteX15" fmla="*/ 927155 w 6858001"/>
                <a:gd name="connsiteY15" fmla="*/ 58397 h 874716"/>
                <a:gd name="connsiteX16" fmla="*/ 1097087 w 6858001"/>
                <a:gd name="connsiteY16" fmla="*/ 54777 h 874716"/>
                <a:gd name="connsiteX17" fmla="*/ 1123185 w 6858001"/>
                <a:gd name="connsiteY17" fmla="*/ 50395 h 874716"/>
                <a:gd name="connsiteX18" fmla="*/ 1249302 w 6858001"/>
                <a:gd name="connsiteY18" fmla="*/ 68684 h 874716"/>
                <a:gd name="connsiteX19" fmla="*/ 1286069 w 6858001"/>
                <a:gd name="connsiteY19" fmla="*/ 72304 h 874716"/>
                <a:gd name="connsiteX20" fmla="*/ 1417899 w 6858001"/>
                <a:gd name="connsiteY20" fmla="*/ 88688 h 874716"/>
                <a:gd name="connsiteX21" fmla="*/ 1436568 w 6858001"/>
                <a:gd name="connsiteY21" fmla="*/ 73448 h 874716"/>
                <a:gd name="connsiteX22" fmla="*/ 1490292 w 6858001"/>
                <a:gd name="connsiteY22" fmla="*/ 35154 h 874716"/>
                <a:gd name="connsiteX23" fmla="*/ 1596213 w 6858001"/>
                <a:gd name="connsiteY23" fmla="*/ 1245 h 874716"/>
                <a:gd name="connsiteX24" fmla="*/ 1624980 w 6858001"/>
                <a:gd name="connsiteY24" fmla="*/ 3150 h 874716"/>
                <a:gd name="connsiteX25" fmla="*/ 1697753 w 6858001"/>
                <a:gd name="connsiteY25" fmla="*/ 59731 h 874716"/>
                <a:gd name="connsiteX26" fmla="*/ 1733188 w 6858001"/>
                <a:gd name="connsiteY26" fmla="*/ 82400 h 874716"/>
                <a:gd name="connsiteX27" fmla="*/ 1833775 w 6858001"/>
                <a:gd name="connsiteY27" fmla="*/ 124121 h 874716"/>
                <a:gd name="connsiteX28" fmla="*/ 1842158 w 6858001"/>
                <a:gd name="connsiteY28" fmla="*/ 131742 h 874716"/>
                <a:gd name="connsiteX29" fmla="*/ 1916454 w 6858001"/>
                <a:gd name="connsiteY29" fmla="*/ 222233 h 874716"/>
                <a:gd name="connsiteX30" fmla="*/ 1933219 w 6858001"/>
                <a:gd name="connsiteY30" fmla="*/ 237663 h 874716"/>
                <a:gd name="connsiteX31" fmla="*/ 1953413 w 6858001"/>
                <a:gd name="connsiteY31" fmla="*/ 261668 h 874716"/>
                <a:gd name="connsiteX32" fmla="*/ 2016469 w 6858001"/>
                <a:gd name="connsiteY32" fmla="*/ 308151 h 874716"/>
                <a:gd name="connsiteX33" fmla="*/ 2094578 w 6858001"/>
                <a:gd name="connsiteY33" fmla="*/ 323010 h 874716"/>
                <a:gd name="connsiteX34" fmla="*/ 2188879 w 6858001"/>
                <a:gd name="connsiteY34" fmla="*/ 345681 h 874716"/>
                <a:gd name="connsiteX35" fmla="*/ 2228314 w 6858001"/>
                <a:gd name="connsiteY35" fmla="*/ 360921 h 874716"/>
                <a:gd name="connsiteX36" fmla="*/ 2334044 w 6858001"/>
                <a:gd name="connsiteY36" fmla="*/ 389878 h 874716"/>
                <a:gd name="connsiteX37" fmla="*/ 2409485 w 6858001"/>
                <a:gd name="connsiteY37" fmla="*/ 414263 h 874716"/>
                <a:gd name="connsiteX38" fmla="*/ 2518264 w 6858001"/>
                <a:gd name="connsiteY38" fmla="*/ 428552 h 874716"/>
                <a:gd name="connsiteX39" fmla="*/ 2571034 w 6858001"/>
                <a:gd name="connsiteY39" fmla="*/ 429122 h 874716"/>
                <a:gd name="connsiteX40" fmla="*/ 2668001 w 6858001"/>
                <a:gd name="connsiteY40" fmla="*/ 502276 h 874716"/>
                <a:gd name="connsiteX41" fmla="*/ 2745348 w 6858001"/>
                <a:gd name="connsiteY41" fmla="*/ 550666 h 874716"/>
                <a:gd name="connsiteX42" fmla="*/ 2826694 w 6858001"/>
                <a:gd name="connsiteY42" fmla="*/ 527233 h 874716"/>
                <a:gd name="connsiteX43" fmla="*/ 2848793 w 6858001"/>
                <a:gd name="connsiteY43" fmla="*/ 505134 h 874716"/>
                <a:gd name="connsiteX44" fmla="*/ 2982148 w 6858001"/>
                <a:gd name="connsiteY44" fmla="*/ 484179 h 874716"/>
                <a:gd name="connsiteX45" fmla="*/ 3172654 w 6858001"/>
                <a:gd name="connsiteY45" fmla="*/ 483417 h 874716"/>
                <a:gd name="connsiteX46" fmla="*/ 3489467 w 6858001"/>
                <a:gd name="connsiteY46" fmla="*/ 435790 h 874716"/>
                <a:gd name="connsiteX47" fmla="*/ 3544713 w 6858001"/>
                <a:gd name="connsiteY47" fmla="*/ 413691 h 874716"/>
                <a:gd name="connsiteX48" fmla="*/ 3606817 w 6858001"/>
                <a:gd name="connsiteY48" fmla="*/ 408167 h 874716"/>
                <a:gd name="connsiteX49" fmla="*/ 3630632 w 6858001"/>
                <a:gd name="connsiteY49" fmla="*/ 421693 h 874716"/>
                <a:gd name="connsiteX50" fmla="*/ 3734837 w 6858001"/>
                <a:gd name="connsiteY50" fmla="*/ 441886 h 874716"/>
                <a:gd name="connsiteX51" fmla="*/ 3754652 w 6858001"/>
                <a:gd name="connsiteY51" fmla="*/ 442268 h 874716"/>
                <a:gd name="connsiteX52" fmla="*/ 3822472 w 6858001"/>
                <a:gd name="connsiteY52" fmla="*/ 433694 h 874716"/>
                <a:gd name="connsiteX53" fmla="*/ 3885338 w 6858001"/>
                <a:gd name="connsiteY53" fmla="*/ 428742 h 874716"/>
                <a:gd name="connsiteX54" fmla="*/ 4043839 w 6858001"/>
                <a:gd name="connsiteY54" fmla="*/ 444934 h 874716"/>
                <a:gd name="connsiteX55" fmla="*/ 4165383 w 6858001"/>
                <a:gd name="connsiteY55" fmla="*/ 441124 h 874716"/>
                <a:gd name="connsiteX56" fmla="*/ 4221391 w 6858001"/>
                <a:gd name="connsiteY56" fmla="*/ 444934 h 874716"/>
                <a:gd name="connsiteX57" fmla="*/ 4253014 w 6858001"/>
                <a:gd name="connsiteY57" fmla="*/ 450650 h 874716"/>
                <a:gd name="connsiteX58" fmla="*/ 4324645 w 6858001"/>
                <a:gd name="connsiteY58" fmla="*/ 490466 h 874716"/>
                <a:gd name="connsiteX59" fmla="*/ 4363890 w 6858001"/>
                <a:gd name="connsiteY59" fmla="*/ 499420 h 874716"/>
                <a:gd name="connsiteX60" fmla="*/ 4482004 w 6858001"/>
                <a:gd name="connsiteY60" fmla="*/ 498658 h 874716"/>
                <a:gd name="connsiteX61" fmla="*/ 4659174 w 6858001"/>
                <a:gd name="connsiteY61" fmla="*/ 438648 h 874716"/>
                <a:gd name="connsiteX62" fmla="*/ 4677655 w 6858001"/>
                <a:gd name="connsiteY62" fmla="*/ 430646 h 874716"/>
                <a:gd name="connsiteX63" fmla="*/ 4767764 w 6858001"/>
                <a:gd name="connsiteY63" fmla="*/ 420739 h 874716"/>
                <a:gd name="connsiteX64" fmla="*/ 4828916 w 6858001"/>
                <a:gd name="connsiteY64" fmla="*/ 434266 h 874716"/>
                <a:gd name="connsiteX65" fmla="*/ 4912168 w 6858001"/>
                <a:gd name="connsiteY65" fmla="*/ 462271 h 874716"/>
                <a:gd name="connsiteX66" fmla="*/ 4987037 w 6858001"/>
                <a:gd name="connsiteY66" fmla="*/ 485703 h 874716"/>
                <a:gd name="connsiteX67" fmla="*/ 5041521 w 6858001"/>
                <a:gd name="connsiteY67" fmla="*/ 512182 h 874716"/>
                <a:gd name="connsiteX68" fmla="*/ 5166113 w 6858001"/>
                <a:gd name="connsiteY68" fmla="*/ 531615 h 874716"/>
                <a:gd name="connsiteX69" fmla="*/ 5179067 w 6858001"/>
                <a:gd name="connsiteY69" fmla="*/ 534853 h 874716"/>
                <a:gd name="connsiteX70" fmla="*/ 5272796 w 6858001"/>
                <a:gd name="connsiteY70" fmla="*/ 511230 h 874716"/>
                <a:gd name="connsiteX71" fmla="*/ 5385384 w 6858001"/>
                <a:gd name="connsiteY71" fmla="*/ 487227 h 874716"/>
                <a:gd name="connsiteX72" fmla="*/ 5425582 w 6858001"/>
                <a:gd name="connsiteY72" fmla="*/ 495418 h 874716"/>
                <a:gd name="connsiteX73" fmla="*/ 5480637 w 6858001"/>
                <a:gd name="connsiteY73" fmla="*/ 507040 h 874716"/>
                <a:gd name="connsiteX74" fmla="*/ 5531693 w 6858001"/>
                <a:gd name="connsiteY74" fmla="*/ 500944 h 874716"/>
                <a:gd name="connsiteX75" fmla="*/ 5562746 w 6858001"/>
                <a:gd name="connsiteY75" fmla="*/ 500372 h 874716"/>
                <a:gd name="connsiteX76" fmla="*/ 5704483 w 6858001"/>
                <a:gd name="connsiteY76" fmla="*/ 571620 h 874716"/>
                <a:gd name="connsiteX77" fmla="*/ 5740488 w 6858001"/>
                <a:gd name="connsiteY77" fmla="*/ 577526 h 874716"/>
                <a:gd name="connsiteX78" fmla="*/ 5760873 w 6858001"/>
                <a:gd name="connsiteY78" fmla="*/ 586291 h 874716"/>
                <a:gd name="connsiteX79" fmla="*/ 5883751 w 6858001"/>
                <a:gd name="connsiteY79" fmla="*/ 674686 h 874716"/>
                <a:gd name="connsiteX80" fmla="*/ 5935949 w 6858001"/>
                <a:gd name="connsiteY80" fmla="*/ 692592 h 874716"/>
                <a:gd name="connsiteX81" fmla="*/ 5993291 w 6858001"/>
                <a:gd name="connsiteY81" fmla="*/ 688972 h 874716"/>
                <a:gd name="connsiteX82" fmla="*/ 6026440 w 6858001"/>
                <a:gd name="connsiteY82" fmla="*/ 682496 h 874716"/>
                <a:gd name="connsiteX83" fmla="*/ 6108738 w 6858001"/>
                <a:gd name="connsiteY83" fmla="*/ 626296 h 874716"/>
                <a:gd name="connsiteX84" fmla="*/ 6155602 w 6858001"/>
                <a:gd name="connsiteY84" fmla="*/ 628202 h 874716"/>
                <a:gd name="connsiteX85" fmla="*/ 6228756 w 6858001"/>
                <a:gd name="connsiteY85" fmla="*/ 666873 h 874716"/>
                <a:gd name="connsiteX86" fmla="*/ 6361539 w 6858001"/>
                <a:gd name="connsiteY86" fmla="*/ 684210 h 874716"/>
                <a:gd name="connsiteX87" fmla="*/ 6428979 w 6858001"/>
                <a:gd name="connsiteY87" fmla="*/ 630106 h 874716"/>
                <a:gd name="connsiteX88" fmla="*/ 6463840 w 6858001"/>
                <a:gd name="connsiteY88" fmla="*/ 578098 h 874716"/>
                <a:gd name="connsiteX89" fmla="*/ 6564620 w 6858001"/>
                <a:gd name="connsiteY89" fmla="*/ 517708 h 874716"/>
                <a:gd name="connsiteX90" fmla="*/ 6588625 w 6858001"/>
                <a:gd name="connsiteY90" fmla="*/ 540187 h 874716"/>
                <a:gd name="connsiteX91" fmla="*/ 6662541 w 6858001"/>
                <a:gd name="connsiteY91" fmla="*/ 549714 h 874716"/>
                <a:gd name="connsiteX92" fmla="*/ 6742552 w 6858001"/>
                <a:gd name="connsiteY92" fmla="*/ 548952 h 874716"/>
                <a:gd name="connsiteX93" fmla="*/ 6812063 w 6858001"/>
                <a:gd name="connsiteY93" fmla="*/ 568430 h 874716"/>
                <a:gd name="connsiteX94" fmla="*/ 6858001 w 6858001"/>
                <a:gd name="connsiteY94" fmla="*/ 562267 h 874716"/>
                <a:gd name="connsiteX95" fmla="*/ 6858001 w 6858001"/>
                <a:gd name="connsiteY95" fmla="*/ 734520 h 874716"/>
                <a:gd name="connsiteX96" fmla="*/ 6815516 w 6858001"/>
                <a:gd name="connsiteY96" fmla="*/ 744220 h 874716"/>
                <a:gd name="connsiteX97" fmla="*/ 6748458 w 6858001"/>
                <a:gd name="connsiteY97" fmla="*/ 763271 h 874716"/>
                <a:gd name="connsiteX98" fmla="*/ 6584812 w 6858001"/>
                <a:gd name="connsiteY98" fmla="*/ 784797 h 874716"/>
                <a:gd name="connsiteX99" fmla="*/ 6415833 w 6858001"/>
                <a:gd name="connsiteY99" fmla="*/ 805562 h 874716"/>
                <a:gd name="connsiteX100" fmla="*/ 6323058 w 6858001"/>
                <a:gd name="connsiteY100" fmla="*/ 812420 h 874716"/>
                <a:gd name="connsiteX101" fmla="*/ 6242093 w 6858001"/>
                <a:gd name="connsiteY101" fmla="*/ 823281 h 874716"/>
                <a:gd name="connsiteX102" fmla="*/ 6171605 w 6858001"/>
                <a:gd name="connsiteY102" fmla="*/ 830139 h 874716"/>
                <a:gd name="connsiteX103" fmla="*/ 6059397 w 6858001"/>
                <a:gd name="connsiteY103" fmla="*/ 844045 h 874716"/>
                <a:gd name="connsiteX104" fmla="*/ 6012723 w 6858001"/>
                <a:gd name="connsiteY104" fmla="*/ 847665 h 874716"/>
                <a:gd name="connsiteX105" fmla="*/ 5902610 w 6858001"/>
                <a:gd name="connsiteY105" fmla="*/ 847473 h 874716"/>
                <a:gd name="connsiteX106" fmla="*/ 5864318 w 6858001"/>
                <a:gd name="connsiteY106" fmla="*/ 845569 h 874716"/>
                <a:gd name="connsiteX107" fmla="*/ 5790592 w 6858001"/>
                <a:gd name="connsiteY107" fmla="*/ 821947 h 874716"/>
                <a:gd name="connsiteX108" fmla="*/ 5781830 w 6858001"/>
                <a:gd name="connsiteY108" fmla="*/ 820233 h 874716"/>
                <a:gd name="connsiteX109" fmla="*/ 5733440 w 6858001"/>
                <a:gd name="connsiteY109" fmla="*/ 810896 h 874716"/>
                <a:gd name="connsiteX110" fmla="*/ 5706959 w 6858001"/>
                <a:gd name="connsiteY110" fmla="*/ 807848 h 874716"/>
                <a:gd name="connsiteX111" fmla="*/ 5606372 w 6858001"/>
                <a:gd name="connsiteY111" fmla="*/ 788417 h 874716"/>
                <a:gd name="connsiteX112" fmla="*/ 5548460 w 6858001"/>
                <a:gd name="connsiteY112" fmla="*/ 779273 h 874716"/>
                <a:gd name="connsiteX113" fmla="*/ 5501594 w 6858001"/>
                <a:gd name="connsiteY113" fmla="*/ 780607 h 874716"/>
                <a:gd name="connsiteX114" fmla="*/ 5419295 w 6858001"/>
                <a:gd name="connsiteY114" fmla="*/ 782321 h 874716"/>
                <a:gd name="connsiteX115" fmla="*/ 5393005 w 6858001"/>
                <a:gd name="connsiteY115" fmla="*/ 786703 h 874716"/>
                <a:gd name="connsiteX116" fmla="*/ 5274129 w 6858001"/>
                <a:gd name="connsiteY116" fmla="*/ 774129 h 874716"/>
                <a:gd name="connsiteX117" fmla="*/ 5206308 w 6858001"/>
                <a:gd name="connsiteY117" fmla="*/ 773177 h 874716"/>
                <a:gd name="connsiteX118" fmla="*/ 5129916 w 6858001"/>
                <a:gd name="connsiteY118" fmla="*/ 757554 h 874716"/>
                <a:gd name="connsiteX119" fmla="*/ 5107627 w 6858001"/>
                <a:gd name="connsiteY119" fmla="*/ 758316 h 874716"/>
                <a:gd name="connsiteX120" fmla="*/ 5082670 w 6858001"/>
                <a:gd name="connsiteY120" fmla="*/ 759651 h 874716"/>
                <a:gd name="connsiteX121" fmla="*/ 5006086 w 6858001"/>
                <a:gd name="connsiteY121" fmla="*/ 760795 h 874716"/>
                <a:gd name="connsiteX122" fmla="*/ 4959602 w 6858001"/>
                <a:gd name="connsiteY122" fmla="*/ 766509 h 874716"/>
                <a:gd name="connsiteX123" fmla="*/ 4871019 w 6858001"/>
                <a:gd name="connsiteY123" fmla="*/ 763081 h 874716"/>
                <a:gd name="connsiteX124" fmla="*/ 4838250 w 6858001"/>
                <a:gd name="connsiteY124" fmla="*/ 768033 h 874716"/>
                <a:gd name="connsiteX125" fmla="*/ 4755381 w 6858001"/>
                <a:gd name="connsiteY125" fmla="*/ 768605 h 874716"/>
                <a:gd name="connsiteX126" fmla="*/ 4681083 w 6858001"/>
                <a:gd name="connsiteY126" fmla="*/ 765747 h 874716"/>
                <a:gd name="connsiteX127" fmla="*/ 4609452 w 6858001"/>
                <a:gd name="connsiteY127" fmla="*/ 767271 h 874716"/>
                <a:gd name="connsiteX128" fmla="*/ 4558207 w 6858001"/>
                <a:gd name="connsiteY128" fmla="*/ 773557 h 874716"/>
                <a:gd name="connsiteX129" fmla="*/ 4502579 w 6858001"/>
                <a:gd name="connsiteY129" fmla="*/ 777367 h 874716"/>
                <a:gd name="connsiteX130" fmla="*/ 4349222 w 6858001"/>
                <a:gd name="connsiteY130" fmla="*/ 800038 h 874716"/>
                <a:gd name="connsiteX131" fmla="*/ 4320837 w 6858001"/>
                <a:gd name="connsiteY131" fmla="*/ 794514 h 874716"/>
                <a:gd name="connsiteX132" fmla="*/ 4159667 w 6858001"/>
                <a:gd name="connsiteY132" fmla="*/ 789370 h 874716"/>
                <a:gd name="connsiteX133" fmla="*/ 4124614 w 6858001"/>
                <a:gd name="connsiteY133" fmla="*/ 789752 h 874716"/>
                <a:gd name="connsiteX134" fmla="*/ 4030503 w 6858001"/>
                <a:gd name="connsiteY134" fmla="*/ 767271 h 874716"/>
                <a:gd name="connsiteX135" fmla="*/ 3885338 w 6858001"/>
                <a:gd name="connsiteY135" fmla="*/ 802896 h 874716"/>
                <a:gd name="connsiteX136" fmla="*/ 3749506 w 6858001"/>
                <a:gd name="connsiteY136" fmla="*/ 847473 h 874716"/>
                <a:gd name="connsiteX137" fmla="*/ 3732361 w 6858001"/>
                <a:gd name="connsiteY137" fmla="*/ 853190 h 874716"/>
                <a:gd name="connsiteX138" fmla="*/ 3683591 w 6858001"/>
                <a:gd name="connsiteY138" fmla="*/ 862906 h 874716"/>
                <a:gd name="connsiteX139" fmla="*/ 3623201 w 6858001"/>
                <a:gd name="connsiteY139" fmla="*/ 866334 h 874716"/>
                <a:gd name="connsiteX140" fmla="*/ 3546617 w 6858001"/>
                <a:gd name="connsiteY140" fmla="*/ 874716 h 874716"/>
                <a:gd name="connsiteX141" fmla="*/ 3485275 w 6858001"/>
                <a:gd name="connsiteY141" fmla="*/ 864238 h 874716"/>
                <a:gd name="connsiteX142" fmla="*/ 3399546 w 6858001"/>
                <a:gd name="connsiteY142" fmla="*/ 848618 h 874716"/>
                <a:gd name="connsiteX143" fmla="*/ 3318771 w 6858001"/>
                <a:gd name="connsiteY143" fmla="*/ 833757 h 874716"/>
                <a:gd name="connsiteX144" fmla="*/ 3293244 w 6858001"/>
                <a:gd name="connsiteY144" fmla="*/ 851284 h 874716"/>
                <a:gd name="connsiteX145" fmla="*/ 3253809 w 6858001"/>
                <a:gd name="connsiteY145" fmla="*/ 866524 h 874716"/>
                <a:gd name="connsiteX146" fmla="*/ 3209993 w 6858001"/>
                <a:gd name="connsiteY146" fmla="*/ 848235 h 874716"/>
                <a:gd name="connsiteX147" fmla="*/ 3107500 w 6858001"/>
                <a:gd name="connsiteY147" fmla="*/ 810326 h 874716"/>
                <a:gd name="connsiteX148" fmla="*/ 3042728 w 6858001"/>
                <a:gd name="connsiteY148" fmla="*/ 808610 h 874716"/>
                <a:gd name="connsiteX149" fmla="*/ 2901943 w 6858001"/>
                <a:gd name="connsiteY149" fmla="*/ 792418 h 874716"/>
                <a:gd name="connsiteX150" fmla="*/ 2809930 w 6858001"/>
                <a:gd name="connsiteY150" fmla="*/ 769367 h 874716"/>
                <a:gd name="connsiteX151" fmla="*/ 2743826 w 6858001"/>
                <a:gd name="connsiteY151" fmla="*/ 743268 h 874716"/>
                <a:gd name="connsiteX152" fmla="*/ 2649143 w 6858001"/>
                <a:gd name="connsiteY152" fmla="*/ 709167 h 874716"/>
                <a:gd name="connsiteX153" fmla="*/ 2554079 w 6858001"/>
                <a:gd name="connsiteY153" fmla="*/ 691450 h 874716"/>
                <a:gd name="connsiteX154" fmla="*/ 2485307 w 6858001"/>
                <a:gd name="connsiteY154" fmla="*/ 669160 h 874716"/>
                <a:gd name="connsiteX155" fmla="*/ 2401292 w 6858001"/>
                <a:gd name="connsiteY155" fmla="*/ 653919 h 874716"/>
                <a:gd name="connsiteX156" fmla="*/ 2330806 w 6858001"/>
                <a:gd name="connsiteY156" fmla="*/ 653349 h 874716"/>
                <a:gd name="connsiteX157" fmla="*/ 2220312 w 6858001"/>
                <a:gd name="connsiteY157" fmla="*/ 656015 h 874716"/>
                <a:gd name="connsiteX158" fmla="*/ 2085054 w 6858001"/>
                <a:gd name="connsiteY158" fmla="*/ 609914 h 874716"/>
                <a:gd name="connsiteX159" fmla="*/ 2030378 w 6858001"/>
                <a:gd name="connsiteY159" fmla="*/ 599625 h 874716"/>
                <a:gd name="connsiteX160" fmla="*/ 1978940 w 6858001"/>
                <a:gd name="connsiteY160" fmla="*/ 594863 h 874716"/>
                <a:gd name="connsiteX161" fmla="*/ 1869780 w 6858001"/>
                <a:gd name="connsiteY161" fmla="*/ 564192 h 874716"/>
                <a:gd name="connsiteX162" fmla="*/ 1825393 w 6858001"/>
                <a:gd name="connsiteY162" fmla="*/ 554094 h 874716"/>
                <a:gd name="connsiteX163" fmla="*/ 1763287 w 6858001"/>
                <a:gd name="connsiteY163" fmla="*/ 554286 h 874716"/>
                <a:gd name="connsiteX164" fmla="*/ 1650317 w 6858001"/>
                <a:gd name="connsiteY164" fmla="*/ 540187 h 874716"/>
                <a:gd name="connsiteX165" fmla="*/ 1537537 w 6858001"/>
                <a:gd name="connsiteY165" fmla="*/ 499038 h 874716"/>
                <a:gd name="connsiteX166" fmla="*/ 1489720 w 6858001"/>
                <a:gd name="connsiteY166" fmla="*/ 503038 h 874716"/>
                <a:gd name="connsiteX167" fmla="*/ 1472575 w 6858001"/>
                <a:gd name="connsiteY167" fmla="*/ 502086 h 874716"/>
                <a:gd name="connsiteX168" fmla="*/ 1318456 w 6858001"/>
                <a:gd name="connsiteY168" fmla="*/ 479415 h 874716"/>
                <a:gd name="connsiteX169" fmla="*/ 1303024 w 6858001"/>
                <a:gd name="connsiteY169" fmla="*/ 476939 h 874716"/>
                <a:gd name="connsiteX170" fmla="*/ 1230633 w 6858001"/>
                <a:gd name="connsiteY170" fmla="*/ 456746 h 874716"/>
                <a:gd name="connsiteX171" fmla="*/ 1048125 w 6858001"/>
                <a:gd name="connsiteY171" fmla="*/ 444172 h 874716"/>
                <a:gd name="connsiteX172" fmla="*/ 1036887 w 6858001"/>
                <a:gd name="connsiteY172" fmla="*/ 442648 h 874716"/>
                <a:gd name="connsiteX173" fmla="*/ 975733 w 6858001"/>
                <a:gd name="connsiteY173" fmla="*/ 452744 h 874716"/>
                <a:gd name="connsiteX174" fmla="*/ 945444 w 6858001"/>
                <a:gd name="connsiteY174" fmla="*/ 467033 h 874716"/>
                <a:gd name="connsiteX175" fmla="*/ 898198 w 6858001"/>
                <a:gd name="connsiteY175" fmla="*/ 481893 h 874716"/>
                <a:gd name="connsiteX176" fmla="*/ 850189 w 6858001"/>
                <a:gd name="connsiteY176" fmla="*/ 487417 h 874716"/>
                <a:gd name="connsiteX177" fmla="*/ 769605 w 6858001"/>
                <a:gd name="connsiteY177" fmla="*/ 464937 h 874716"/>
                <a:gd name="connsiteX178" fmla="*/ 740268 w 6858001"/>
                <a:gd name="connsiteY178" fmla="*/ 462651 h 874716"/>
                <a:gd name="connsiteX179" fmla="*/ 674923 w 6858001"/>
                <a:gd name="connsiteY179" fmla="*/ 451792 h 874716"/>
                <a:gd name="connsiteX180" fmla="*/ 617772 w 6858001"/>
                <a:gd name="connsiteY180" fmla="*/ 452554 h 874716"/>
                <a:gd name="connsiteX181" fmla="*/ 571860 w 6858001"/>
                <a:gd name="connsiteY181" fmla="*/ 469891 h 874716"/>
                <a:gd name="connsiteX182" fmla="*/ 505182 w 6858001"/>
                <a:gd name="connsiteY182" fmla="*/ 473319 h 874716"/>
                <a:gd name="connsiteX183" fmla="*/ 462126 w 6858001"/>
                <a:gd name="connsiteY183" fmla="*/ 460747 h 874716"/>
                <a:gd name="connsiteX184" fmla="*/ 453364 w 6858001"/>
                <a:gd name="connsiteY184" fmla="*/ 459033 h 874716"/>
                <a:gd name="connsiteX185" fmla="*/ 340774 w 6858001"/>
                <a:gd name="connsiteY185" fmla="*/ 458268 h 874716"/>
                <a:gd name="connsiteX186" fmla="*/ 200182 w 6858001"/>
                <a:gd name="connsiteY186" fmla="*/ 496180 h 874716"/>
                <a:gd name="connsiteX187" fmla="*/ 176939 w 6858001"/>
                <a:gd name="connsiteY187" fmla="*/ 504182 h 874716"/>
                <a:gd name="connsiteX188" fmla="*/ 63587 w 6858001"/>
                <a:gd name="connsiteY188" fmla="*/ 518088 h 874716"/>
                <a:gd name="connsiteX189" fmla="*/ 2817 w 6858001"/>
                <a:gd name="connsiteY189" fmla="*/ 532187 h 874716"/>
                <a:gd name="connsiteX190" fmla="*/ 0 w 6858001"/>
                <a:gd name="connsiteY190" fmla="*/ 533314 h 87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</a:cxnLst>
              <a:rect l="l" t="t" r="r" b="b"/>
              <a:pathLst>
                <a:path w="6858001" h="874716">
                  <a:moveTo>
                    <a:pt x="0" y="533314"/>
                  </a:moveTo>
                  <a:lnTo>
                    <a:pt x="0" y="69206"/>
                  </a:lnTo>
                  <a:lnTo>
                    <a:pt x="21486" y="71924"/>
                  </a:lnTo>
                  <a:cubicBezTo>
                    <a:pt x="92546" y="60493"/>
                    <a:pt x="159604" y="87354"/>
                    <a:pt x="228948" y="88116"/>
                  </a:cubicBezTo>
                  <a:cubicBezTo>
                    <a:pt x="260382" y="88496"/>
                    <a:pt x="291435" y="94592"/>
                    <a:pt x="313533" y="62779"/>
                  </a:cubicBezTo>
                  <a:cubicBezTo>
                    <a:pt x="316389" y="58587"/>
                    <a:pt x="330298" y="60873"/>
                    <a:pt x="338870" y="62207"/>
                  </a:cubicBezTo>
                  <a:cubicBezTo>
                    <a:pt x="357921" y="65066"/>
                    <a:pt x="376781" y="72304"/>
                    <a:pt x="395640" y="72114"/>
                  </a:cubicBezTo>
                  <a:cubicBezTo>
                    <a:pt x="434695" y="71924"/>
                    <a:pt x="473939" y="68876"/>
                    <a:pt x="512802" y="65446"/>
                  </a:cubicBezTo>
                  <a:cubicBezTo>
                    <a:pt x="527470" y="64112"/>
                    <a:pt x="541569" y="58969"/>
                    <a:pt x="556047" y="55349"/>
                  </a:cubicBezTo>
                  <a:cubicBezTo>
                    <a:pt x="564048" y="53253"/>
                    <a:pt x="572622" y="47729"/>
                    <a:pt x="580050" y="48871"/>
                  </a:cubicBezTo>
                  <a:cubicBezTo>
                    <a:pt x="623106" y="55539"/>
                    <a:pt x="662541" y="39157"/>
                    <a:pt x="703308" y="30964"/>
                  </a:cubicBezTo>
                  <a:cubicBezTo>
                    <a:pt x="722169" y="27154"/>
                    <a:pt x="739886" y="18010"/>
                    <a:pt x="758174" y="11724"/>
                  </a:cubicBezTo>
                  <a:cubicBezTo>
                    <a:pt x="762936" y="10008"/>
                    <a:pt x="768271" y="8484"/>
                    <a:pt x="773035" y="8866"/>
                  </a:cubicBezTo>
                  <a:cubicBezTo>
                    <a:pt x="800276" y="11152"/>
                    <a:pt x="827329" y="14390"/>
                    <a:pt x="854379" y="16866"/>
                  </a:cubicBezTo>
                  <a:cubicBezTo>
                    <a:pt x="878956" y="19152"/>
                    <a:pt x="903722" y="19914"/>
                    <a:pt x="915343" y="47919"/>
                  </a:cubicBezTo>
                  <a:cubicBezTo>
                    <a:pt x="917059" y="52301"/>
                    <a:pt x="922773" y="55539"/>
                    <a:pt x="927155" y="58397"/>
                  </a:cubicBezTo>
                  <a:cubicBezTo>
                    <a:pt x="994785" y="102405"/>
                    <a:pt x="1030980" y="101261"/>
                    <a:pt x="1097087" y="54777"/>
                  </a:cubicBezTo>
                  <a:cubicBezTo>
                    <a:pt x="1103945" y="50015"/>
                    <a:pt x="1118613" y="46585"/>
                    <a:pt x="1123185" y="50395"/>
                  </a:cubicBezTo>
                  <a:cubicBezTo>
                    <a:pt x="1162049" y="82020"/>
                    <a:pt x="1204532" y="78590"/>
                    <a:pt x="1249302" y="68684"/>
                  </a:cubicBezTo>
                  <a:cubicBezTo>
                    <a:pt x="1260922" y="66018"/>
                    <a:pt x="1277307" y="66018"/>
                    <a:pt x="1286069" y="72304"/>
                  </a:cubicBezTo>
                  <a:cubicBezTo>
                    <a:pt x="1327790" y="101451"/>
                    <a:pt x="1372560" y="97261"/>
                    <a:pt x="1417899" y="88688"/>
                  </a:cubicBezTo>
                  <a:cubicBezTo>
                    <a:pt x="1424948" y="87354"/>
                    <a:pt x="1433522" y="80114"/>
                    <a:pt x="1436568" y="73448"/>
                  </a:cubicBezTo>
                  <a:cubicBezTo>
                    <a:pt x="1447428" y="49825"/>
                    <a:pt x="1467813" y="41823"/>
                    <a:pt x="1490292" y="35154"/>
                  </a:cubicBezTo>
                  <a:cubicBezTo>
                    <a:pt x="1525727" y="24296"/>
                    <a:pt x="1560588" y="11532"/>
                    <a:pt x="1596213" y="1245"/>
                  </a:cubicBezTo>
                  <a:cubicBezTo>
                    <a:pt x="1604978" y="-1231"/>
                    <a:pt x="1615836" y="293"/>
                    <a:pt x="1624980" y="3150"/>
                  </a:cubicBezTo>
                  <a:cubicBezTo>
                    <a:pt x="1656223" y="12866"/>
                    <a:pt x="1676036" y="37251"/>
                    <a:pt x="1697753" y="59731"/>
                  </a:cubicBezTo>
                  <a:cubicBezTo>
                    <a:pt x="1707279" y="69638"/>
                    <a:pt x="1720423" y="76686"/>
                    <a:pt x="1733188" y="82400"/>
                  </a:cubicBezTo>
                  <a:cubicBezTo>
                    <a:pt x="1766335" y="97071"/>
                    <a:pt x="1800246" y="110215"/>
                    <a:pt x="1833775" y="124121"/>
                  </a:cubicBezTo>
                  <a:cubicBezTo>
                    <a:pt x="1837013" y="125455"/>
                    <a:pt x="1839679" y="128884"/>
                    <a:pt x="1842158" y="131742"/>
                  </a:cubicBezTo>
                  <a:cubicBezTo>
                    <a:pt x="1866922" y="161843"/>
                    <a:pt x="1891497" y="192132"/>
                    <a:pt x="1916454" y="222233"/>
                  </a:cubicBezTo>
                  <a:cubicBezTo>
                    <a:pt x="1921216" y="227947"/>
                    <a:pt x="1928076" y="232139"/>
                    <a:pt x="1933219" y="237663"/>
                  </a:cubicBezTo>
                  <a:cubicBezTo>
                    <a:pt x="1940459" y="245283"/>
                    <a:pt x="1949603" y="252524"/>
                    <a:pt x="1953413" y="261668"/>
                  </a:cubicBezTo>
                  <a:cubicBezTo>
                    <a:pt x="1965224" y="290433"/>
                    <a:pt x="1987894" y="302817"/>
                    <a:pt x="2016469" y="308151"/>
                  </a:cubicBezTo>
                  <a:cubicBezTo>
                    <a:pt x="2042570" y="313104"/>
                    <a:pt x="2068669" y="317296"/>
                    <a:pt x="2094578" y="323010"/>
                  </a:cubicBezTo>
                  <a:cubicBezTo>
                    <a:pt x="2126201" y="329868"/>
                    <a:pt x="2157636" y="337298"/>
                    <a:pt x="2188879" y="345681"/>
                  </a:cubicBezTo>
                  <a:cubicBezTo>
                    <a:pt x="2202404" y="349301"/>
                    <a:pt x="2216692" y="353491"/>
                    <a:pt x="2228314" y="360921"/>
                  </a:cubicBezTo>
                  <a:cubicBezTo>
                    <a:pt x="2260890" y="381496"/>
                    <a:pt x="2295753" y="395402"/>
                    <a:pt x="2334044" y="389878"/>
                  </a:cubicBezTo>
                  <a:cubicBezTo>
                    <a:pt x="2364715" y="385496"/>
                    <a:pt x="2390434" y="396736"/>
                    <a:pt x="2409485" y="414263"/>
                  </a:cubicBezTo>
                  <a:cubicBezTo>
                    <a:pt x="2444158" y="446078"/>
                    <a:pt x="2481305" y="438838"/>
                    <a:pt x="2518264" y="428552"/>
                  </a:cubicBezTo>
                  <a:cubicBezTo>
                    <a:pt x="2537315" y="423217"/>
                    <a:pt x="2552935" y="423979"/>
                    <a:pt x="2571034" y="429122"/>
                  </a:cubicBezTo>
                  <a:cubicBezTo>
                    <a:pt x="2612945" y="441124"/>
                    <a:pt x="2640950" y="473701"/>
                    <a:pt x="2668001" y="502276"/>
                  </a:cubicBezTo>
                  <a:cubicBezTo>
                    <a:pt x="2691054" y="526661"/>
                    <a:pt x="2716963" y="540377"/>
                    <a:pt x="2745348" y="550666"/>
                  </a:cubicBezTo>
                  <a:cubicBezTo>
                    <a:pt x="2781163" y="563810"/>
                    <a:pt x="2809548" y="558858"/>
                    <a:pt x="2826694" y="527233"/>
                  </a:cubicBezTo>
                  <a:cubicBezTo>
                    <a:pt x="2831457" y="518278"/>
                    <a:pt x="2839839" y="507800"/>
                    <a:pt x="2848793" y="505134"/>
                  </a:cubicBezTo>
                  <a:cubicBezTo>
                    <a:pt x="2892037" y="491800"/>
                    <a:pt x="2935854" y="472367"/>
                    <a:pt x="2982148" y="484179"/>
                  </a:cubicBezTo>
                  <a:cubicBezTo>
                    <a:pt x="3046158" y="500372"/>
                    <a:pt x="3108644" y="499420"/>
                    <a:pt x="3172654" y="483417"/>
                  </a:cubicBezTo>
                  <a:cubicBezTo>
                    <a:pt x="3276480" y="457508"/>
                    <a:pt x="3380305" y="430076"/>
                    <a:pt x="3489467" y="435790"/>
                  </a:cubicBezTo>
                  <a:cubicBezTo>
                    <a:pt x="3507563" y="436742"/>
                    <a:pt x="3529090" y="425121"/>
                    <a:pt x="3544713" y="413691"/>
                  </a:cubicBezTo>
                  <a:cubicBezTo>
                    <a:pt x="3574622" y="391974"/>
                    <a:pt x="3573288" y="390258"/>
                    <a:pt x="3606817" y="408167"/>
                  </a:cubicBezTo>
                  <a:cubicBezTo>
                    <a:pt x="3614819" y="412549"/>
                    <a:pt x="3624725" y="415215"/>
                    <a:pt x="3630632" y="421693"/>
                  </a:cubicBezTo>
                  <a:cubicBezTo>
                    <a:pt x="3660731" y="454650"/>
                    <a:pt x="3697880" y="446648"/>
                    <a:pt x="3734837" y="441886"/>
                  </a:cubicBezTo>
                  <a:cubicBezTo>
                    <a:pt x="3741315" y="440934"/>
                    <a:pt x="3749125" y="439600"/>
                    <a:pt x="3754652" y="442268"/>
                  </a:cubicBezTo>
                  <a:cubicBezTo>
                    <a:pt x="3779607" y="454268"/>
                    <a:pt x="3800753" y="450078"/>
                    <a:pt x="3822472" y="433694"/>
                  </a:cubicBezTo>
                  <a:cubicBezTo>
                    <a:pt x="3841331" y="419597"/>
                    <a:pt x="3863049" y="411215"/>
                    <a:pt x="3885338" y="428742"/>
                  </a:cubicBezTo>
                  <a:cubicBezTo>
                    <a:pt x="3934870" y="467605"/>
                    <a:pt x="3987829" y="469509"/>
                    <a:pt x="4043839" y="444934"/>
                  </a:cubicBezTo>
                  <a:cubicBezTo>
                    <a:pt x="4083845" y="427407"/>
                    <a:pt x="4123280" y="423407"/>
                    <a:pt x="4165383" y="441124"/>
                  </a:cubicBezTo>
                  <a:cubicBezTo>
                    <a:pt x="4181576" y="447982"/>
                    <a:pt x="4202531" y="443410"/>
                    <a:pt x="4221391" y="444934"/>
                  </a:cubicBezTo>
                  <a:cubicBezTo>
                    <a:pt x="4232060" y="445696"/>
                    <a:pt x="4243872" y="445886"/>
                    <a:pt x="4253014" y="450650"/>
                  </a:cubicBezTo>
                  <a:cubicBezTo>
                    <a:pt x="4277401" y="462843"/>
                    <a:pt x="4300070" y="478463"/>
                    <a:pt x="4324645" y="490466"/>
                  </a:cubicBezTo>
                  <a:cubicBezTo>
                    <a:pt x="4336457" y="496180"/>
                    <a:pt x="4350554" y="499228"/>
                    <a:pt x="4363890" y="499420"/>
                  </a:cubicBezTo>
                  <a:cubicBezTo>
                    <a:pt x="4403325" y="500372"/>
                    <a:pt x="4442761" y="500372"/>
                    <a:pt x="4482004" y="498658"/>
                  </a:cubicBezTo>
                  <a:cubicBezTo>
                    <a:pt x="4546776" y="495990"/>
                    <a:pt x="4612500" y="495418"/>
                    <a:pt x="4659174" y="438648"/>
                  </a:cubicBezTo>
                  <a:cubicBezTo>
                    <a:pt x="4662986" y="434076"/>
                    <a:pt x="4671176" y="431408"/>
                    <a:pt x="4677655" y="430646"/>
                  </a:cubicBezTo>
                  <a:cubicBezTo>
                    <a:pt x="4707564" y="427027"/>
                    <a:pt x="4738235" y="426645"/>
                    <a:pt x="4767764" y="420739"/>
                  </a:cubicBezTo>
                  <a:cubicBezTo>
                    <a:pt x="4791386" y="415977"/>
                    <a:pt x="4811009" y="417501"/>
                    <a:pt x="4828916" y="434266"/>
                  </a:cubicBezTo>
                  <a:cubicBezTo>
                    <a:pt x="4852348" y="456364"/>
                    <a:pt x="4880925" y="469319"/>
                    <a:pt x="4912168" y="462271"/>
                  </a:cubicBezTo>
                  <a:cubicBezTo>
                    <a:pt x="4943409" y="455412"/>
                    <a:pt x="4963984" y="470271"/>
                    <a:pt x="4987037" y="485703"/>
                  </a:cubicBezTo>
                  <a:cubicBezTo>
                    <a:pt x="5003801" y="496942"/>
                    <a:pt x="5022852" y="511040"/>
                    <a:pt x="5041521" y="512182"/>
                  </a:cubicBezTo>
                  <a:cubicBezTo>
                    <a:pt x="5083814" y="514658"/>
                    <a:pt x="5120201" y="553904"/>
                    <a:pt x="5166113" y="531615"/>
                  </a:cubicBezTo>
                  <a:cubicBezTo>
                    <a:pt x="5169161" y="530091"/>
                    <a:pt x="5174685" y="533901"/>
                    <a:pt x="5179067" y="534853"/>
                  </a:cubicBezTo>
                  <a:cubicBezTo>
                    <a:pt x="5214121" y="542093"/>
                    <a:pt x="5247078" y="535043"/>
                    <a:pt x="5272796" y="511230"/>
                  </a:cubicBezTo>
                  <a:cubicBezTo>
                    <a:pt x="5306516" y="480177"/>
                    <a:pt x="5343855" y="477129"/>
                    <a:pt x="5385384" y="487227"/>
                  </a:cubicBezTo>
                  <a:cubicBezTo>
                    <a:pt x="5398721" y="490466"/>
                    <a:pt x="5412057" y="492752"/>
                    <a:pt x="5425582" y="495418"/>
                  </a:cubicBezTo>
                  <a:cubicBezTo>
                    <a:pt x="5443870" y="499228"/>
                    <a:pt x="5462351" y="503230"/>
                    <a:pt x="5480637" y="507040"/>
                  </a:cubicBezTo>
                  <a:cubicBezTo>
                    <a:pt x="5498356" y="510850"/>
                    <a:pt x="5517979" y="517326"/>
                    <a:pt x="5531693" y="500944"/>
                  </a:cubicBezTo>
                  <a:cubicBezTo>
                    <a:pt x="5543506" y="486845"/>
                    <a:pt x="5551888" y="488179"/>
                    <a:pt x="5562746" y="500372"/>
                  </a:cubicBezTo>
                  <a:cubicBezTo>
                    <a:pt x="5600467" y="543045"/>
                    <a:pt x="5646189" y="569716"/>
                    <a:pt x="5704483" y="571620"/>
                  </a:cubicBezTo>
                  <a:cubicBezTo>
                    <a:pt x="5716485" y="572002"/>
                    <a:pt x="5728678" y="574668"/>
                    <a:pt x="5740488" y="577526"/>
                  </a:cubicBezTo>
                  <a:cubicBezTo>
                    <a:pt x="5747728" y="579241"/>
                    <a:pt x="5756493" y="581147"/>
                    <a:pt x="5760873" y="586291"/>
                  </a:cubicBezTo>
                  <a:cubicBezTo>
                    <a:pt x="5794974" y="625534"/>
                    <a:pt x="5837457" y="652777"/>
                    <a:pt x="5883751" y="674686"/>
                  </a:cubicBezTo>
                  <a:cubicBezTo>
                    <a:pt x="5900323" y="682496"/>
                    <a:pt x="5918042" y="690306"/>
                    <a:pt x="5935949" y="692592"/>
                  </a:cubicBezTo>
                  <a:cubicBezTo>
                    <a:pt x="5954617" y="694878"/>
                    <a:pt x="5974240" y="691068"/>
                    <a:pt x="5993291" y="688972"/>
                  </a:cubicBezTo>
                  <a:cubicBezTo>
                    <a:pt x="6004531" y="687830"/>
                    <a:pt x="6017485" y="688020"/>
                    <a:pt x="6026440" y="682496"/>
                  </a:cubicBezTo>
                  <a:cubicBezTo>
                    <a:pt x="6054825" y="665159"/>
                    <a:pt x="6082258" y="646491"/>
                    <a:pt x="6108738" y="626296"/>
                  </a:cubicBezTo>
                  <a:cubicBezTo>
                    <a:pt x="6131409" y="608960"/>
                    <a:pt x="6135981" y="606483"/>
                    <a:pt x="6155602" y="628202"/>
                  </a:cubicBezTo>
                  <a:cubicBezTo>
                    <a:pt x="6175797" y="650491"/>
                    <a:pt x="6200944" y="662111"/>
                    <a:pt x="6228756" y="666873"/>
                  </a:cubicBezTo>
                  <a:cubicBezTo>
                    <a:pt x="6272764" y="674304"/>
                    <a:pt x="6317151" y="680590"/>
                    <a:pt x="6361539" y="684210"/>
                  </a:cubicBezTo>
                  <a:cubicBezTo>
                    <a:pt x="6401736" y="687448"/>
                    <a:pt x="6420977" y="669922"/>
                    <a:pt x="6428979" y="630106"/>
                  </a:cubicBezTo>
                  <a:cubicBezTo>
                    <a:pt x="6433551" y="608007"/>
                    <a:pt x="6439458" y="584003"/>
                    <a:pt x="6463840" y="578098"/>
                  </a:cubicBezTo>
                  <a:cubicBezTo>
                    <a:pt x="6503658" y="568572"/>
                    <a:pt x="6544997" y="564382"/>
                    <a:pt x="6564620" y="517708"/>
                  </a:cubicBezTo>
                  <a:cubicBezTo>
                    <a:pt x="6575478" y="527995"/>
                    <a:pt x="6582146" y="534091"/>
                    <a:pt x="6588625" y="540187"/>
                  </a:cubicBezTo>
                  <a:cubicBezTo>
                    <a:pt x="6606531" y="557142"/>
                    <a:pt x="6643678" y="564382"/>
                    <a:pt x="6662541" y="549714"/>
                  </a:cubicBezTo>
                  <a:cubicBezTo>
                    <a:pt x="6690354" y="528377"/>
                    <a:pt x="6715883" y="532377"/>
                    <a:pt x="6742552" y="548952"/>
                  </a:cubicBezTo>
                  <a:cubicBezTo>
                    <a:pt x="6764841" y="562668"/>
                    <a:pt x="6788417" y="567954"/>
                    <a:pt x="6812063" y="568430"/>
                  </a:cubicBezTo>
                  <a:lnTo>
                    <a:pt x="6858001" y="562267"/>
                  </a:lnTo>
                  <a:lnTo>
                    <a:pt x="6858001" y="734520"/>
                  </a:lnTo>
                  <a:lnTo>
                    <a:pt x="6815516" y="744220"/>
                  </a:lnTo>
                  <a:cubicBezTo>
                    <a:pt x="6793035" y="749744"/>
                    <a:pt x="6771319" y="759651"/>
                    <a:pt x="6748458" y="763271"/>
                  </a:cubicBezTo>
                  <a:cubicBezTo>
                    <a:pt x="6694164" y="771843"/>
                    <a:pt x="6639488" y="777939"/>
                    <a:pt x="6584812" y="784797"/>
                  </a:cubicBezTo>
                  <a:cubicBezTo>
                    <a:pt x="6528424" y="791846"/>
                    <a:pt x="6472225" y="799276"/>
                    <a:pt x="6415833" y="805562"/>
                  </a:cubicBezTo>
                  <a:cubicBezTo>
                    <a:pt x="6384972" y="808802"/>
                    <a:pt x="6353919" y="809372"/>
                    <a:pt x="6323058" y="812420"/>
                  </a:cubicBezTo>
                  <a:cubicBezTo>
                    <a:pt x="6296005" y="815088"/>
                    <a:pt x="6269144" y="820041"/>
                    <a:pt x="6242093" y="823281"/>
                  </a:cubicBezTo>
                  <a:cubicBezTo>
                    <a:pt x="6218660" y="825947"/>
                    <a:pt x="6195037" y="827471"/>
                    <a:pt x="6171605" y="830139"/>
                  </a:cubicBezTo>
                  <a:cubicBezTo>
                    <a:pt x="6134075" y="834519"/>
                    <a:pt x="6096736" y="839473"/>
                    <a:pt x="6059397" y="844045"/>
                  </a:cubicBezTo>
                  <a:cubicBezTo>
                    <a:pt x="6043776" y="845759"/>
                    <a:pt x="6027392" y="850522"/>
                    <a:pt x="6012723" y="847665"/>
                  </a:cubicBezTo>
                  <a:cubicBezTo>
                    <a:pt x="5975764" y="840425"/>
                    <a:pt x="5939377" y="842521"/>
                    <a:pt x="5902610" y="847473"/>
                  </a:cubicBezTo>
                  <a:cubicBezTo>
                    <a:pt x="5890037" y="849190"/>
                    <a:pt x="5876511" y="848808"/>
                    <a:pt x="5864318" y="845569"/>
                  </a:cubicBezTo>
                  <a:cubicBezTo>
                    <a:pt x="5839361" y="839091"/>
                    <a:pt x="5815169" y="829947"/>
                    <a:pt x="5790592" y="821947"/>
                  </a:cubicBezTo>
                  <a:cubicBezTo>
                    <a:pt x="5787924" y="820995"/>
                    <a:pt x="5784686" y="820803"/>
                    <a:pt x="5781830" y="820233"/>
                  </a:cubicBezTo>
                  <a:cubicBezTo>
                    <a:pt x="5765635" y="816992"/>
                    <a:pt x="5749634" y="813754"/>
                    <a:pt x="5733440" y="810896"/>
                  </a:cubicBezTo>
                  <a:cubicBezTo>
                    <a:pt x="5724678" y="809372"/>
                    <a:pt x="5715723" y="809182"/>
                    <a:pt x="5706959" y="807848"/>
                  </a:cubicBezTo>
                  <a:cubicBezTo>
                    <a:pt x="5673050" y="802514"/>
                    <a:pt x="5635711" y="811468"/>
                    <a:pt x="5606372" y="788417"/>
                  </a:cubicBezTo>
                  <a:cubicBezTo>
                    <a:pt x="5587321" y="773557"/>
                    <a:pt x="5568842" y="776987"/>
                    <a:pt x="5548460" y="779273"/>
                  </a:cubicBezTo>
                  <a:cubicBezTo>
                    <a:pt x="5533027" y="780987"/>
                    <a:pt x="5517215" y="780415"/>
                    <a:pt x="5501594" y="780607"/>
                  </a:cubicBezTo>
                  <a:cubicBezTo>
                    <a:pt x="5474161" y="781177"/>
                    <a:pt x="5446728" y="781369"/>
                    <a:pt x="5419295" y="782321"/>
                  </a:cubicBezTo>
                  <a:cubicBezTo>
                    <a:pt x="5410531" y="782701"/>
                    <a:pt x="5401579" y="787465"/>
                    <a:pt x="5393005" y="786703"/>
                  </a:cubicBezTo>
                  <a:cubicBezTo>
                    <a:pt x="5353379" y="783083"/>
                    <a:pt x="5313754" y="777367"/>
                    <a:pt x="5274129" y="774129"/>
                  </a:cubicBezTo>
                  <a:cubicBezTo>
                    <a:pt x="5251650" y="772225"/>
                    <a:pt x="5228597" y="775843"/>
                    <a:pt x="5206308" y="773177"/>
                  </a:cubicBezTo>
                  <a:cubicBezTo>
                    <a:pt x="5180591" y="770129"/>
                    <a:pt x="5155445" y="762319"/>
                    <a:pt x="5129916" y="757554"/>
                  </a:cubicBezTo>
                  <a:cubicBezTo>
                    <a:pt x="5122867" y="756222"/>
                    <a:pt x="5115057" y="757936"/>
                    <a:pt x="5107627" y="758316"/>
                  </a:cubicBezTo>
                  <a:cubicBezTo>
                    <a:pt x="5099245" y="758699"/>
                    <a:pt x="5091052" y="759461"/>
                    <a:pt x="5082670" y="759651"/>
                  </a:cubicBezTo>
                  <a:cubicBezTo>
                    <a:pt x="5057141" y="760033"/>
                    <a:pt x="5031614" y="759461"/>
                    <a:pt x="5006086" y="760795"/>
                  </a:cubicBezTo>
                  <a:cubicBezTo>
                    <a:pt x="4990465" y="761557"/>
                    <a:pt x="4974082" y="769367"/>
                    <a:pt x="4959602" y="766509"/>
                  </a:cubicBezTo>
                  <a:cubicBezTo>
                    <a:pt x="4930075" y="760985"/>
                    <a:pt x="4900546" y="773367"/>
                    <a:pt x="4871019" y="763081"/>
                  </a:cubicBezTo>
                  <a:cubicBezTo>
                    <a:pt x="4861873" y="760033"/>
                    <a:pt x="4849300" y="767653"/>
                    <a:pt x="4838250" y="768033"/>
                  </a:cubicBezTo>
                  <a:cubicBezTo>
                    <a:pt x="4810627" y="768985"/>
                    <a:pt x="4783004" y="768795"/>
                    <a:pt x="4755381" y="768605"/>
                  </a:cubicBezTo>
                  <a:cubicBezTo>
                    <a:pt x="4730614" y="768415"/>
                    <a:pt x="4704895" y="771081"/>
                    <a:pt x="4681083" y="765747"/>
                  </a:cubicBezTo>
                  <a:cubicBezTo>
                    <a:pt x="4656126" y="760033"/>
                    <a:pt x="4633647" y="760795"/>
                    <a:pt x="4609452" y="767271"/>
                  </a:cubicBezTo>
                  <a:cubicBezTo>
                    <a:pt x="4592878" y="771653"/>
                    <a:pt x="4575351" y="772225"/>
                    <a:pt x="4558207" y="773557"/>
                  </a:cubicBezTo>
                  <a:cubicBezTo>
                    <a:pt x="4539728" y="775081"/>
                    <a:pt x="4519343" y="771081"/>
                    <a:pt x="4502579" y="777367"/>
                  </a:cubicBezTo>
                  <a:cubicBezTo>
                    <a:pt x="4452665" y="796038"/>
                    <a:pt x="4401419" y="800038"/>
                    <a:pt x="4349222" y="800038"/>
                  </a:cubicBezTo>
                  <a:cubicBezTo>
                    <a:pt x="4339695" y="800038"/>
                    <a:pt x="4329979" y="797372"/>
                    <a:pt x="4320837" y="794514"/>
                  </a:cubicBezTo>
                  <a:cubicBezTo>
                    <a:pt x="4267493" y="777367"/>
                    <a:pt x="4213961" y="778891"/>
                    <a:pt x="4159667" y="789370"/>
                  </a:cubicBezTo>
                  <a:cubicBezTo>
                    <a:pt x="4148427" y="791656"/>
                    <a:pt x="4135854" y="792038"/>
                    <a:pt x="4124614" y="789752"/>
                  </a:cubicBezTo>
                  <a:cubicBezTo>
                    <a:pt x="4092989" y="783083"/>
                    <a:pt x="4062318" y="772033"/>
                    <a:pt x="4030503" y="767271"/>
                  </a:cubicBezTo>
                  <a:cubicBezTo>
                    <a:pt x="3977925" y="759461"/>
                    <a:pt x="3932394" y="785749"/>
                    <a:pt x="3885338" y="802896"/>
                  </a:cubicBezTo>
                  <a:cubicBezTo>
                    <a:pt x="3840569" y="819089"/>
                    <a:pt x="3802467" y="855666"/>
                    <a:pt x="3749506" y="847473"/>
                  </a:cubicBezTo>
                  <a:cubicBezTo>
                    <a:pt x="3744173" y="846711"/>
                    <a:pt x="3738267" y="851856"/>
                    <a:pt x="3732361" y="853190"/>
                  </a:cubicBezTo>
                  <a:cubicBezTo>
                    <a:pt x="3716168" y="856810"/>
                    <a:pt x="3699976" y="861190"/>
                    <a:pt x="3683591" y="862906"/>
                  </a:cubicBezTo>
                  <a:cubicBezTo>
                    <a:pt x="3663589" y="865192"/>
                    <a:pt x="3643204" y="864430"/>
                    <a:pt x="3623201" y="866334"/>
                  </a:cubicBezTo>
                  <a:cubicBezTo>
                    <a:pt x="3597482" y="868620"/>
                    <a:pt x="3572146" y="874716"/>
                    <a:pt x="3546617" y="874716"/>
                  </a:cubicBezTo>
                  <a:cubicBezTo>
                    <a:pt x="3526042" y="874716"/>
                    <a:pt x="3505657" y="867668"/>
                    <a:pt x="3485275" y="864238"/>
                  </a:cubicBezTo>
                  <a:cubicBezTo>
                    <a:pt x="3456508" y="859476"/>
                    <a:pt x="3424883" y="860810"/>
                    <a:pt x="3399546" y="848618"/>
                  </a:cubicBezTo>
                  <a:cubicBezTo>
                    <a:pt x="3372495" y="835663"/>
                    <a:pt x="3346776" y="829757"/>
                    <a:pt x="3318771" y="833757"/>
                  </a:cubicBezTo>
                  <a:cubicBezTo>
                    <a:pt x="3309437" y="835091"/>
                    <a:pt x="3297434" y="843093"/>
                    <a:pt x="3293244" y="851284"/>
                  </a:cubicBezTo>
                  <a:cubicBezTo>
                    <a:pt x="3283908" y="869572"/>
                    <a:pt x="3271145" y="872812"/>
                    <a:pt x="3253809" y="866524"/>
                  </a:cubicBezTo>
                  <a:cubicBezTo>
                    <a:pt x="3238758" y="861190"/>
                    <a:pt x="3220280" y="858524"/>
                    <a:pt x="3209993" y="848235"/>
                  </a:cubicBezTo>
                  <a:cubicBezTo>
                    <a:pt x="3180844" y="819089"/>
                    <a:pt x="3143695" y="818136"/>
                    <a:pt x="3107500" y="810326"/>
                  </a:cubicBezTo>
                  <a:cubicBezTo>
                    <a:pt x="3085403" y="805562"/>
                    <a:pt x="3064827" y="805372"/>
                    <a:pt x="3042728" y="808610"/>
                  </a:cubicBezTo>
                  <a:cubicBezTo>
                    <a:pt x="2994722" y="815850"/>
                    <a:pt x="2948047" y="805562"/>
                    <a:pt x="2901943" y="792418"/>
                  </a:cubicBezTo>
                  <a:cubicBezTo>
                    <a:pt x="2871462" y="783655"/>
                    <a:pt x="2840219" y="778321"/>
                    <a:pt x="2809930" y="769367"/>
                  </a:cubicBezTo>
                  <a:cubicBezTo>
                    <a:pt x="2787259" y="762509"/>
                    <a:pt x="2764590" y="754316"/>
                    <a:pt x="2743826" y="743268"/>
                  </a:cubicBezTo>
                  <a:cubicBezTo>
                    <a:pt x="2713723" y="727073"/>
                    <a:pt x="2687436" y="702689"/>
                    <a:pt x="2649143" y="709167"/>
                  </a:cubicBezTo>
                  <a:cubicBezTo>
                    <a:pt x="2615421" y="714881"/>
                    <a:pt x="2584942" y="702881"/>
                    <a:pt x="2554079" y="691450"/>
                  </a:cubicBezTo>
                  <a:cubicBezTo>
                    <a:pt x="2531409" y="683068"/>
                    <a:pt x="2508742" y="674494"/>
                    <a:pt x="2485307" y="669160"/>
                  </a:cubicBezTo>
                  <a:cubicBezTo>
                    <a:pt x="2457492" y="662873"/>
                    <a:pt x="2426059" y="665541"/>
                    <a:pt x="2401292" y="653919"/>
                  </a:cubicBezTo>
                  <a:cubicBezTo>
                    <a:pt x="2375383" y="641727"/>
                    <a:pt x="2353859" y="649919"/>
                    <a:pt x="2330806" y="653349"/>
                  </a:cubicBezTo>
                  <a:cubicBezTo>
                    <a:pt x="2294039" y="658683"/>
                    <a:pt x="2257459" y="668590"/>
                    <a:pt x="2220312" y="656015"/>
                  </a:cubicBezTo>
                  <a:cubicBezTo>
                    <a:pt x="2175163" y="640775"/>
                    <a:pt x="2130393" y="624392"/>
                    <a:pt x="2085054" y="609914"/>
                  </a:cubicBezTo>
                  <a:cubicBezTo>
                    <a:pt x="2067525" y="604387"/>
                    <a:pt x="2048668" y="602101"/>
                    <a:pt x="2030378" y="599625"/>
                  </a:cubicBezTo>
                  <a:cubicBezTo>
                    <a:pt x="2013043" y="597529"/>
                    <a:pt x="1992279" y="602863"/>
                    <a:pt x="1978940" y="594863"/>
                  </a:cubicBezTo>
                  <a:cubicBezTo>
                    <a:pt x="1944649" y="574288"/>
                    <a:pt x="1909408" y="564192"/>
                    <a:pt x="1869780" y="564192"/>
                  </a:cubicBezTo>
                  <a:cubicBezTo>
                    <a:pt x="1854920" y="564192"/>
                    <a:pt x="1840441" y="555618"/>
                    <a:pt x="1825393" y="554094"/>
                  </a:cubicBezTo>
                  <a:cubicBezTo>
                    <a:pt x="1804816" y="552190"/>
                    <a:pt x="1781194" y="547045"/>
                    <a:pt x="1763287" y="554286"/>
                  </a:cubicBezTo>
                  <a:cubicBezTo>
                    <a:pt x="1721185" y="571430"/>
                    <a:pt x="1687086" y="557142"/>
                    <a:pt x="1650317" y="540187"/>
                  </a:cubicBezTo>
                  <a:cubicBezTo>
                    <a:pt x="1614120" y="523423"/>
                    <a:pt x="1576019" y="510088"/>
                    <a:pt x="1537537" y="499038"/>
                  </a:cubicBezTo>
                  <a:cubicBezTo>
                    <a:pt x="1523059" y="495038"/>
                    <a:pt x="1505724" y="501706"/>
                    <a:pt x="1489720" y="503038"/>
                  </a:cubicBezTo>
                  <a:cubicBezTo>
                    <a:pt x="1484004" y="503420"/>
                    <a:pt x="1477717" y="503992"/>
                    <a:pt x="1472575" y="502086"/>
                  </a:cubicBezTo>
                  <a:cubicBezTo>
                    <a:pt x="1422854" y="483797"/>
                    <a:pt x="1372368" y="469891"/>
                    <a:pt x="1318456" y="479415"/>
                  </a:cubicBezTo>
                  <a:cubicBezTo>
                    <a:pt x="1313504" y="480369"/>
                    <a:pt x="1307978" y="478273"/>
                    <a:pt x="1303024" y="476939"/>
                  </a:cubicBezTo>
                  <a:cubicBezTo>
                    <a:pt x="1278829" y="470081"/>
                    <a:pt x="1255206" y="459223"/>
                    <a:pt x="1230633" y="456746"/>
                  </a:cubicBezTo>
                  <a:cubicBezTo>
                    <a:pt x="1170051" y="450650"/>
                    <a:pt x="1109091" y="448172"/>
                    <a:pt x="1048125" y="444172"/>
                  </a:cubicBezTo>
                  <a:cubicBezTo>
                    <a:pt x="1044315" y="443982"/>
                    <a:pt x="1040315" y="443982"/>
                    <a:pt x="1036887" y="442648"/>
                  </a:cubicBezTo>
                  <a:cubicBezTo>
                    <a:pt x="1014406" y="434456"/>
                    <a:pt x="994785" y="437124"/>
                    <a:pt x="975733" y="452744"/>
                  </a:cubicBezTo>
                  <a:cubicBezTo>
                    <a:pt x="967350" y="459603"/>
                    <a:pt x="955920" y="463223"/>
                    <a:pt x="945444" y="467033"/>
                  </a:cubicBezTo>
                  <a:cubicBezTo>
                    <a:pt x="930011" y="472749"/>
                    <a:pt x="914200" y="478273"/>
                    <a:pt x="898198" y="481893"/>
                  </a:cubicBezTo>
                  <a:cubicBezTo>
                    <a:pt x="882384" y="485321"/>
                    <a:pt x="865430" y="490084"/>
                    <a:pt x="850189" y="487417"/>
                  </a:cubicBezTo>
                  <a:cubicBezTo>
                    <a:pt x="822756" y="482655"/>
                    <a:pt x="796655" y="471987"/>
                    <a:pt x="769605" y="464937"/>
                  </a:cubicBezTo>
                  <a:cubicBezTo>
                    <a:pt x="760270" y="462461"/>
                    <a:pt x="749982" y="462843"/>
                    <a:pt x="740268" y="462651"/>
                  </a:cubicBezTo>
                  <a:cubicBezTo>
                    <a:pt x="717977" y="462081"/>
                    <a:pt x="695116" y="467605"/>
                    <a:pt x="674923" y="451792"/>
                  </a:cubicBezTo>
                  <a:cubicBezTo>
                    <a:pt x="656255" y="436934"/>
                    <a:pt x="637392" y="441314"/>
                    <a:pt x="617772" y="452554"/>
                  </a:cubicBezTo>
                  <a:cubicBezTo>
                    <a:pt x="603673" y="460557"/>
                    <a:pt x="587672" y="466843"/>
                    <a:pt x="571860" y="469891"/>
                  </a:cubicBezTo>
                  <a:cubicBezTo>
                    <a:pt x="550141" y="474081"/>
                    <a:pt x="528615" y="475797"/>
                    <a:pt x="505182" y="473319"/>
                  </a:cubicBezTo>
                  <a:cubicBezTo>
                    <a:pt x="488607" y="471605"/>
                    <a:pt x="475081" y="470843"/>
                    <a:pt x="462126" y="460747"/>
                  </a:cubicBezTo>
                  <a:cubicBezTo>
                    <a:pt x="460032" y="459223"/>
                    <a:pt x="456222" y="458841"/>
                    <a:pt x="453364" y="459033"/>
                  </a:cubicBezTo>
                  <a:cubicBezTo>
                    <a:pt x="415835" y="462271"/>
                    <a:pt x="378686" y="460557"/>
                    <a:pt x="340774" y="458268"/>
                  </a:cubicBezTo>
                  <a:cubicBezTo>
                    <a:pt x="292579" y="455222"/>
                    <a:pt x="241901" y="464175"/>
                    <a:pt x="200182" y="496180"/>
                  </a:cubicBezTo>
                  <a:cubicBezTo>
                    <a:pt x="194085" y="500944"/>
                    <a:pt x="184941" y="503038"/>
                    <a:pt x="176939" y="504182"/>
                  </a:cubicBezTo>
                  <a:cubicBezTo>
                    <a:pt x="139219" y="509134"/>
                    <a:pt x="101308" y="512564"/>
                    <a:pt x="63587" y="518088"/>
                  </a:cubicBezTo>
                  <a:cubicBezTo>
                    <a:pt x="43012" y="521137"/>
                    <a:pt x="21486" y="523805"/>
                    <a:pt x="2817" y="532187"/>
                  </a:cubicBezTo>
                  <a:lnTo>
                    <a:pt x="0" y="533314"/>
                  </a:lnTo>
                  <a:close/>
                </a:path>
              </a:pathLst>
            </a:custGeom>
            <a:blipFill dpi="0" rotWithShape="1">
              <a:blip r:embed="rId2">
                <a:alphaModFix amt="57000"/>
              </a:blip>
              <a:srcRect/>
              <a:tile tx="0" ty="0" sx="100000" sy="100000" flip="none" algn="tl"/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F7FD25-6716-2959-6F87-35328D7A89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49369" y="1143000"/>
            <a:ext cx="5876395" cy="45720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b="1" i="1" dirty="0" err="1"/>
              <a:t>Рат</a:t>
            </a:r>
            <a:r>
              <a:rPr lang="en-US" sz="3600" b="1" i="1" dirty="0"/>
              <a:t> </a:t>
            </a:r>
            <a:r>
              <a:rPr lang="en-US" sz="3600" b="1" i="1" dirty="0" err="1"/>
              <a:t>нерава</a:t>
            </a:r>
            <a:endParaRPr lang="en-US" sz="3600" b="1" i="1" dirty="0"/>
          </a:p>
          <a:p>
            <a:r>
              <a:rPr lang="en-US" sz="3600" b="1" i="1" dirty="0" err="1"/>
              <a:t>Психичка</a:t>
            </a:r>
            <a:r>
              <a:rPr lang="en-US" sz="3600" b="1" i="1" dirty="0"/>
              <a:t> </a:t>
            </a:r>
            <a:r>
              <a:rPr lang="en-US" sz="3600" b="1" i="1" dirty="0" err="1"/>
              <a:t>напетост</a:t>
            </a:r>
            <a:endParaRPr lang="en-US" sz="3600" b="1" i="1" dirty="0"/>
          </a:p>
          <a:p>
            <a:r>
              <a:rPr lang="en-US" sz="3600" b="1" i="1" dirty="0" err="1"/>
              <a:t>Разочарање</a:t>
            </a:r>
            <a:endParaRPr lang="en-US" sz="3600" b="1" i="1" dirty="0"/>
          </a:p>
          <a:p>
            <a:r>
              <a:rPr lang="en-US" sz="3600" b="1" i="1" dirty="0" err="1"/>
              <a:t>Лутање</a:t>
            </a:r>
            <a:r>
              <a:rPr lang="en-US" sz="3600" b="1" i="1" dirty="0"/>
              <a:t> </a:t>
            </a:r>
            <a:r>
              <a:rPr lang="en-US" sz="3600" b="1" i="1" dirty="0" err="1"/>
              <a:t>без</a:t>
            </a:r>
            <a:r>
              <a:rPr lang="en-US" sz="3600" b="1" i="1" dirty="0"/>
              <a:t> </a:t>
            </a:r>
            <a:r>
              <a:rPr lang="en-US" sz="3600" b="1" i="1" dirty="0" err="1"/>
              <a:t>смисла</a:t>
            </a:r>
            <a:endParaRPr lang="en-US" sz="3600" b="1" i="1" dirty="0"/>
          </a:p>
        </p:txBody>
      </p:sp>
    </p:spTree>
    <p:extLst>
      <p:ext uri="{BB962C8B-B14F-4D97-AF65-F5344CB8AC3E}">
        <p14:creationId xmlns:p14="http://schemas.microsoft.com/office/powerpoint/2010/main" val="2412825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2E5DF58-5CFD-4D62-AC3A-9EA04E1AF23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C6AAF7B5-6D41-D4B4-EF0D-F341D8442B5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276" b="9453"/>
          <a:stretch/>
        </p:blipFill>
        <p:spPr>
          <a:xfrm>
            <a:off x="20" y="10"/>
            <a:ext cx="12191979" cy="6857989"/>
          </a:xfrm>
          <a:prstGeom prst="rect">
            <a:avLst/>
          </a:prstGeom>
        </p:spPr>
      </p:pic>
      <p:sp useBgFill="1">
        <p:nvSpPr>
          <p:cNvPr id="11" name="Freeform: Shape 10">
            <a:extLst>
              <a:ext uri="{FF2B5EF4-FFF2-40B4-BE49-F238E27FC236}">
                <a16:creationId xmlns:a16="http://schemas.microsoft.com/office/drawing/2014/main" id="{8064D39A-E0A4-461B-A8D2-9C3AE870CED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7089" y="1498601"/>
            <a:ext cx="5260975" cy="4707593"/>
          </a:xfrm>
          <a:custGeom>
            <a:avLst/>
            <a:gdLst>
              <a:gd name="connsiteX0" fmla="*/ 0 w 5260975"/>
              <a:gd name="connsiteY0" fmla="*/ 0 h 4707593"/>
              <a:gd name="connsiteX1" fmla="*/ 5260975 w 5260975"/>
              <a:gd name="connsiteY1" fmla="*/ 0 h 4707593"/>
              <a:gd name="connsiteX2" fmla="*/ 5260975 w 5260975"/>
              <a:gd name="connsiteY2" fmla="*/ 3296937 h 4707593"/>
              <a:gd name="connsiteX3" fmla="*/ 5260975 w 5260975"/>
              <a:gd name="connsiteY3" fmla="*/ 3518571 h 4707593"/>
              <a:gd name="connsiteX4" fmla="*/ 5226504 w 5260975"/>
              <a:gd name="connsiteY4" fmla="*/ 3534000 h 4707593"/>
              <a:gd name="connsiteX5" fmla="*/ 5206341 w 5260975"/>
              <a:gd name="connsiteY5" fmla="*/ 3542065 h 4707593"/>
              <a:gd name="connsiteX6" fmla="*/ 5123287 w 5260975"/>
              <a:gd name="connsiteY6" fmla="*/ 3594010 h 4707593"/>
              <a:gd name="connsiteX7" fmla="*/ 5048107 w 5260975"/>
              <a:gd name="connsiteY7" fmla="*/ 3658244 h 4707593"/>
              <a:gd name="connsiteX8" fmla="*/ 4992899 w 5260975"/>
              <a:gd name="connsiteY8" fmla="*/ 3734479 h 4707593"/>
              <a:gd name="connsiteX9" fmla="*/ 4977440 w 5260975"/>
              <a:gd name="connsiteY9" fmla="*/ 3752627 h 4707593"/>
              <a:gd name="connsiteX10" fmla="*/ 4935194 w 5260975"/>
              <a:gd name="connsiteY10" fmla="*/ 3775382 h 4707593"/>
              <a:gd name="connsiteX11" fmla="*/ 4897844 w 5260975"/>
              <a:gd name="connsiteY11" fmla="*/ 3792472 h 4707593"/>
              <a:gd name="connsiteX12" fmla="*/ 4870767 w 5260975"/>
              <a:gd name="connsiteY12" fmla="*/ 3811388 h 4707593"/>
              <a:gd name="connsiteX13" fmla="*/ 4847917 w 5260975"/>
              <a:gd name="connsiteY13" fmla="*/ 3828767 h 4707593"/>
              <a:gd name="connsiteX14" fmla="*/ 4796163 w 5260975"/>
              <a:gd name="connsiteY14" fmla="*/ 3873702 h 4707593"/>
              <a:gd name="connsiteX15" fmla="*/ 4738843 w 5260975"/>
              <a:gd name="connsiteY15" fmla="*/ 3911628 h 4707593"/>
              <a:gd name="connsiteX16" fmla="*/ 4692755 w 5260975"/>
              <a:gd name="connsiteY16" fmla="*/ 3958099 h 4707593"/>
              <a:gd name="connsiteX17" fmla="*/ 4673744 w 5260975"/>
              <a:gd name="connsiteY17" fmla="*/ 3983255 h 4707593"/>
              <a:gd name="connsiteX18" fmla="*/ 4633801 w 5260975"/>
              <a:gd name="connsiteY18" fmla="*/ 4000442 h 4707593"/>
              <a:gd name="connsiteX19" fmla="*/ 4590499 w 5260975"/>
              <a:gd name="connsiteY19" fmla="*/ 4027326 h 4707593"/>
              <a:gd name="connsiteX20" fmla="*/ 4559773 w 5260975"/>
              <a:gd name="connsiteY20" fmla="*/ 4054018 h 4707593"/>
              <a:gd name="connsiteX21" fmla="*/ 4536059 w 5260975"/>
              <a:gd name="connsiteY21" fmla="*/ 4071877 h 4707593"/>
              <a:gd name="connsiteX22" fmla="*/ 4502550 w 5260975"/>
              <a:gd name="connsiteY22" fmla="*/ 4089832 h 4707593"/>
              <a:gd name="connsiteX23" fmla="*/ 4468944 w 5260975"/>
              <a:gd name="connsiteY23" fmla="*/ 4113356 h 4707593"/>
              <a:gd name="connsiteX24" fmla="*/ 4452623 w 5260975"/>
              <a:gd name="connsiteY24" fmla="*/ 4127854 h 4707593"/>
              <a:gd name="connsiteX25" fmla="*/ 4421032 w 5260975"/>
              <a:gd name="connsiteY25" fmla="*/ 4151953 h 4707593"/>
              <a:gd name="connsiteX26" fmla="*/ 4388483 w 5260975"/>
              <a:gd name="connsiteY26" fmla="*/ 4174421 h 4707593"/>
              <a:gd name="connsiteX27" fmla="*/ 4327321 w 5260975"/>
              <a:gd name="connsiteY27" fmla="*/ 4200153 h 4707593"/>
              <a:gd name="connsiteX28" fmla="*/ 4271633 w 5260975"/>
              <a:gd name="connsiteY28" fmla="*/ 4237983 h 4707593"/>
              <a:gd name="connsiteX29" fmla="*/ 4227465 w 5260975"/>
              <a:gd name="connsiteY29" fmla="*/ 4265635 h 4707593"/>
              <a:gd name="connsiteX30" fmla="*/ 4201733 w 5260975"/>
              <a:gd name="connsiteY30" fmla="*/ 4283783 h 4707593"/>
              <a:gd name="connsiteX31" fmla="*/ 4154494 w 5260975"/>
              <a:gd name="connsiteY31" fmla="*/ 4324301 h 4707593"/>
              <a:gd name="connsiteX32" fmla="*/ 4081234 w 5260975"/>
              <a:gd name="connsiteY32" fmla="*/ 4366931 h 4707593"/>
              <a:gd name="connsiteX33" fmla="*/ 4036971 w 5260975"/>
              <a:gd name="connsiteY33" fmla="*/ 4389975 h 4707593"/>
              <a:gd name="connsiteX34" fmla="*/ 3941725 w 5260975"/>
              <a:gd name="connsiteY34" fmla="*/ 4424733 h 4707593"/>
              <a:gd name="connsiteX35" fmla="*/ 3910999 w 5260975"/>
              <a:gd name="connsiteY35" fmla="*/ 4437119 h 4707593"/>
              <a:gd name="connsiteX36" fmla="*/ 3875859 w 5260975"/>
              <a:gd name="connsiteY36" fmla="*/ 4445280 h 4707593"/>
              <a:gd name="connsiteX37" fmla="*/ 3819401 w 5260975"/>
              <a:gd name="connsiteY37" fmla="*/ 4464579 h 4707593"/>
              <a:gd name="connsiteX38" fmla="*/ 3709176 w 5260975"/>
              <a:gd name="connsiteY38" fmla="*/ 4497800 h 4707593"/>
              <a:gd name="connsiteX39" fmla="*/ 3684981 w 5260975"/>
              <a:gd name="connsiteY39" fmla="*/ 4502889 h 4707593"/>
              <a:gd name="connsiteX40" fmla="*/ 3623338 w 5260975"/>
              <a:gd name="connsiteY40" fmla="*/ 4524300 h 4707593"/>
              <a:gd name="connsiteX41" fmla="*/ 3586373 w 5260975"/>
              <a:gd name="connsiteY41" fmla="*/ 4538702 h 4707593"/>
              <a:gd name="connsiteX42" fmla="*/ 3555743 w 5260975"/>
              <a:gd name="connsiteY42" fmla="*/ 4546960 h 4707593"/>
              <a:gd name="connsiteX43" fmla="*/ 3528667 w 5260975"/>
              <a:gd name="connsiteY43" fmla="*/ 4550801 h 4707593"/>
              <a:gd name="connsiteX44" fmla="*/ 3457424 w 5260975"/>
              <a:gd name="connsiteY44" fmla="*/ 4569811 h 4707593"/>
              <a:gd name="connsiteX45" fmla="*/ 3429003 w 5260975"/>
              <a:gd name="connsiteY45" fmla="*/ 4577301 h 4707593"/>
              <a:gd name="connsiteX46" fmla="*/ 3355264 w 5260975"/>
              <a:gd name="connsiteY46" fmla="*/ 4603033 h 4707593"/>
              <a:gd name="connsiteX47" fmla="*/ 3292757 w 5260975"/>
              <a:gd name="connsiteY47" fmla="*/ 4620027 h 4707593"/>
              <a:gd name="connsiteX48" fmla="*/ 3266643 w 5260975"/>
              <a:gd name="connsiteY48" fmla="*/ 4628188 h 4707593"/>
              <a:gd name="connsiteX49" fmla="*/ 3206921 w 5260975"/>
              <a:gd name="connsiteY49" fmla="*/ 4641823 h 4707593"/>
              <a:gd name="connsiteX50" fmla="*/ 3173123 w 5260975"/>
              <a:gd name="connsiteY50" fmla="*/ 4651425 h 4707593"/>
              <a:gd name="connsiteX51" fmla="*/ 3090646 w 5260975"/>
              <a:gd name="connsiteY51" fmla="*/ 4662274 h 4707593"/>
              <a:gd name="connsiteX52" fmla="*/ 3005480 w 5260975"/>
              <a:gd name="connsiteY52" fmla="*/ 4672739 h 4707593"/>
              <a:gd name="connsiteX53" fmla="*/ 2958721 w 5260975"/>
              <a:gd name="connsiteY53" fmla="*/ 4676196 h 4707593"/>
              <a:gd name="connsiteX54" fmla="*/ 2917915 w 5260975"/>
              <a:gd name="connsiteY54" fmla="*/ 4681670 h 4707593"/>
              <a:gd name="connsiteX55" fmla="*/ 2882389 w 5260975"/>
              <a:gd name="connsiteY55" fmla="*/ 4685126 h 4707593"/>
              <a:gd name="connsiteX56" fmla="*/ 2825837 w 5260975"/>
              <a:gd name="connsiteY56" fmla="*/ 4692135 h 4707593"/>
              <a:gd name="connsiteX57" fmla="*/ 2802313 w 5260975"/>
              <a:gd name="connsiteY57" fmla="*/ 4693960 h 4707593"/>
              <a:gd name="connsiteX58" fmla="*/ 2746816 w 5260975"/>
              <a:gd name="connsiteY58" fmla="*/ 4693863 h 4707593"/>
              <a:gd name="connsiteX59" fmla="*/ 2727517 w 5260975"/>
              <a:gd name="connsiteY59" fmla="*/ 4692903 h 4707593"/>
              <a:gd name="connsiteX60" fmla="*/ 2690359 w 5260975"/>
              <a:gd name="connsiteY60" fmla="*/ 4680997 h 4707593"/>
              <a:gd name="connsiteX61" fmla="*/ 2685943 w 5260975"/>
              <a:gd name="connsiteY61" fmla="*/ 4680133 h 4707593"/>
              <a:gd name="connsiteX62" fmla="*/ 2661554 w 5260975"/>
              <a:gd name="connsiteY62" fmla="*/ 4675428 h 4707593"/>
              <a:gd name="connsiteX63" fmla="*/ 2648208 w 5260975"/>
              <a:gd name="connsiteY63" fmla="*/ 4673892 h 4707593"/>
              <a:gd name="connsiteX64" fmla="*/ 2597512 w 5260975"/>
              <a:gd name="connsiteY64" fmla="*/ 4664099 h 4707593"/>
              <a:gd name="connsiteX65" fmla="*/ 2568324 w 5260975"/>
              <a:gd name="connsiteY65" fmla="*/ 4659490 h 4707593"/>
              <a:gd name="connsiteX66" fmla="*/ 2544704 w 5260975"/>
              <a:gd name="connsiteY66" fmla="*/ 4660162 h 4707593"/>
              <a:gd name="connsiteX67" fmla="*/ 2503225 w 5260975"/>
              <a:gd name="connsiteY67" fmla="*/ 4661026 h 4707593"/>
              <a:gd name="connsiteX68" fmla="*/ 2489975 w 5260975"/>
              <a:gd name="connsiteY68" fmla="*/ 4663235 h 4707593"/>
              <a:gd name="connsiteX69" fmla="*/ 2430061 w 5260975"/>
              <a:gd name="connsiteY69" fmla="*/ 4656897 h 4707593"/>
              <a:gd name="connsiteX70" fmla="*/ 2395880 w 5260975"/>
              <a:gd name="connsiteY70" fmla="*/ 4656417 h 4707593"/>
              <a:gd name="connsiteX71" fmla="*/ 2357378 w 5260975"/>
              <a:gd name="connsiteY71" fmla="*/ 4648544 h 4707593"/>
              <a:gd name="connsiteX72" fmla="*/ 2346145 w 5260975"/>
              <a:gd name="connsiteY72" fmla="*/ 4648928 h 4707593"/>
              <a:gd name="connsiteX73" fmla="*/ 2333567 w 5260975"/>
              <a:gd name="connsiteY73" fmla="*/ 4649600 h 4707593"/>
              <a:gd name="connsiteX74" fmla="*/ 2294968 w 5260975"/>
              <a:gd name="connsiteY74" fmla="*/ 4650177 h 4707593"/>
              <a:gd name="connsiteX75" fmla="*/ 2271540 w 5260975"/>
              <a:gd name="connsiteY75" fmla="*/ 4653057 h 4707593"/>
              <a:gd name="connsiteX76" fmla="*/ 2226895 w 5260975"/>
              <a:gd name="connsiteY76" fmla="*/ 4651329 h 4707593"/>
              <a:gd name="connsiteX77" fmla="*/ 2210379 w 5260975"/>
              <a:gd name="connsiteY77" fmla="*/ 4653825 h 4707593"/>
              <a:gd name="connsiteX78" fmla="*/ 2168613 w 5260975"/>
              <a:gd name="connsiteY78" fmla="*/ 4654113 h 4707593"/>
              <a:gd name="connsiteX79" fmla="*/ 2131167 w 5260975"/>
              <a:gd name="connsiteY79" fmla="*/ 4652673 h 4707593"/>
              <a:gd name="connsiteX80" fmla="*/ 2095065 w 5260975"/>
              <a:gd name="connsiteY80" fmla="*/ 4653441 h 4707593"/>
              <a:gd name="connsiteX81" fmla="*/ 2069237 w 5260975"/>
              <a:gd name="connsiteY81" fmla="*/ 4656609 h 4707593"/>
              <a:gd name="connsiteX82" fmla="*/ 2041201 w 5260975"/>
              <a:gd name="connsiteY82" fmla="*/ 4658529 h 4707593"/>
              <a:gd name="connsiteX83" fmla="*/ 1963909 w 5260975"/>
              <a:gd name="connsiteY83" fmla="*/ 4669955 h 4707593"/>
              <a:gd name="connsiteX84" fmla="*/ 1949603 w 5260975"/>
              <a:gd name="connsiteY84" fmla="*/ 4667171 h 4707593"/>
              <a:gd name="connsiteX85" fmla="*/ 1868373 w 5260975"/>
              <a:gd name="connsiteY85" fmla="*/ 4664578 h 4707593"/>
              <a:gd name="connsiteX86" fmla="*/ 1850707 w 5260975"/>
              <a:gd name="connsiteY86" fmla="*/ 4664771 h 4707593"/>
              <a:gd name="connsiteX87" fmla="*/ 1803275 w 5260975"/>
              <a:gd name="connsiteY87" fmla="*/ 4653441 h 4707593"/>
              <a:gd name="connsiteX88" fmla="*/ 1730112 w 5260975"/>
              <a:gd name="connsiteY88" fmla="*/ 4671396 h 4707593"/>
              <a:gd name="connsiteX89" fmla="*/ 1661652 w 5260975"/>
              <a:gd name="connsiteY89" fmla="*/ 4693863 h 4707593"/>
              <a:gd name="connsiteX90" fmla="*/ 1653011 w 5260975"/>
              <a:gd name="connsiteY90" fmla="*/ 4696744 h 4707593"/>
              <a:gd name="connsiteX91" fmla="*/ 1628431 w 5260975"/>
              <a:gd name="connsiteY91" fmla="*/ 4701641 h 4707593"/>
              <a:gd name="connsiteX92" fmla="*/ 1597995 w 5260975"/>
              <a:gd name="connsiteY92" fmla="*/ 4703369 h 4707593"/>
              <a:gd name="connsiteX93" fmla="*/ 1559396 w 5260975"/>
              <a:gd name="connsiteY93" fmla="*/ 4707593 h 4707593"/>
              <a:gd name="connsiteX94" fmla="*/ 1528480 w 5260975"/>
              <a:gd name="connsiteY94" fmla="*/ 4702312 h 4707593"/>
              <a:gd name="connsiteX95" fmla="*/ 1485272 w 5260975"/>
              <a:gd name="connsiteY95" fmla="*/ 4694439 h 4707593"/>
              <a:gd name="connsiteX96" fmla="*/ 1444562 w 5260975"/>
              <a:gd name="connsiteY96" fmla="*/ 4686950 h 4707593"/>
              <a:gd name="connsiteX97" fmla="*/ 1431696 w 5260975"/>
              <a:gd name="connsiteY97" fmla="*/ 4695783 h 4707593"/>
              <a:gd name="connsiteX98" fmla="*/ 1411821 w 5260975"/>
              <a:gd name="connsiteY98" fmla="*/ 4703464 h 4707593"/>
              <a:gd name="connsiteX99" fmla="*/ 1389738 w 5260975"/>
              <a:gd name="connsiteY99" fmla="*/ 4694247 h 4707593"/>
              <a:gd name="connsiteX100" fmla="*/ 1338081 w 5260975"/>
              <a:gd name="connsiteY100" fmla="*/ 4675141 h 4707593"/>
              <a:gd name="connsiteX101" fmla="*/ 1305436 w 5260975"/>
              <a:gd name="connsiteY101" fmla="*/ 4674276 h 4707593"/>
              <a:gd name="connsiteX102" fmla="*/ 1234481 w 5260975"/>
              <a:gd name="connsiteY102" fmla="*/ 4666115 h 4707593"/>
              <a:gd name="connsiteX103" fmla="*/ 1188106 w 5260975"/>
              <a:gd name="connsiteY103" fmla="*/ 4654497 h 4707593"/>
              <a:gd name="connsiteX104" fmla="*/ 1154790 w 5260975"/>
              <a:gd name="connsiteY104" fmla="*/ 4641343 h 4707593"/>
              <a:gd name="connsiteX105" fmla="*/ 1107069 w 5260975"/>
              <a:gd name="connsiteY105" fmla="*/ 4624156 h 4707593"/>
              <a:gd name="connsiteX106" fmla="*/ 1059158 w 5260975"/>
              <a:gd name="connsiteY106" fmla="*/ 4615227 h 4707593"/>
              <a:gd name="connsiteX107" fmla="*/ 1024496 w 5260975"/>
              <a:gd name="connsiteY107" fmla="*/ 4603993 h 4707593"/>
              <a:gd name="connsiteX108" fmla="*/ 982153 w 5260975"/>
              <a:gd name="connsiteY108" fmla="*/ 4596311 h 4707593"/>
              <a:gd name="connsiteX109" fmla="*/ 946628 w 5260975"/>
              <a:gd name="connsiteY109" fmla="*/ 4596024 h 4707593"/>
              <a:gd name="connsiteX110" fmla="*/ 890939 w 5260975"/>
              <a:gd name="connsiteY110" fmla="*/ 4597368 h 4707593"/>
              <a:gd name="connsiteX111" fmla="*/ 822769 w 5260975"/>
              <a:gd name="connsiteY111" fmla="*/ 4574133 h 4707593"/>
              <a:gd name="connsiteX112" fmla="*/ 795212 w 5260975"/>
              <a:gd name="connsiteY112" fmla="*/ 4568947 h 4707593"/>
              <a:gd name="connsiteX113" fmla="*/ 769288 w 5260975"/>
              <a:gd name="connsiteY113" fmla="*/ 4566547 h 4707593"/>
              <a:gd name="connsiteX114" fmla="*/ 714271 w 5260975"/>
              <a:gd name="connsiteY114" fmla="*/ 4551089 h 4707593"/>
              <a:gd name="connsiteX115" fmla="*/ 691900 w 5260975"/>
              <a:gd name="connsiteY115" fmla="*/ 4545999 h 4707593"/>
              <a:gd name="connsiteX116" fmla="*/ 660598 w 5260975"/>
              <a:gd name="connsiteY116" fmla="*/ 4546096 h 4707593"/>
              <a:gd name="connsiteX117" fmla="*/ 603662 w 5260975"/>
              <a:gd name="connsiteY117" fmla="*/ 4538991 h 4707593"/>
              <a:gd name="connsiteX118" fmla="*/ 546821 w 5260975"/>
              <a:gd name="connsiteY118" fmla="*/ 4518251 h 4707593"/>
              <a:gd name="connsiteX119" fmla="*/ 522721 w 5260975"/>
              <a:gd name="connsiteY119" fmla="*/ 4520267 h 4707593"/>
              <a:gd name="connsiteX120" fmla="*/ 514080 w 5260975"/>
              <a:gd name="connsiteY120" fmla="*/ 4519788 h 4707593"/>
              <a:gd name="connsiteX121" fmla="*/ 436404 w 5260975"/>
              <a:gd name="connsiteY121" fmla="*/ 4508361 h 4707593"/>
              <a:gd name="connsiteX122" fmla="*/ 428626 w 5260975"/>
              <a:gd name="connsiteY122" fmla="*/ 4507114 h 4707593"/>
              <a:gd name="connsiteX123" fmla="*/ 392141 w 5260975"/>
              <a:gd name="connsiteY123" fmla="*/ 4496936 h 4707593"/>
              <a:gd name="connsiteX124" fmla="*/ 300157 w 5260975"/>
              <a:gd name="connsiteY124" fmla="*/ 4490599 h 4707593"/>
              <a:gd name="connsiteX125" fmla="*/ 294493 w 5260975"/>
              <a:gd name="connsiteY125" fmla="*/ 4489831 h 4707593"/>
              <a:gd name="connsiteX126" fmla="*/ 263671 w 5260975"/>
              <a:gd name="connsiteY126" fmla="*/ 4494919 h 4707593"/>
              <a:gd name="connsiteX127" fmla="*/ 248406 w 5260975"/>
              <a:gd name="connsiteY127" fmla="*/ 4502121 h 4707593"/>
              <a:gd name="connsiteX128" fmla="*/ 224594 w 5260975"/>
              <a:gd name="connsiteY128" fmla="*/ 4509610 h 4707593"/>
              <a:gd name="connsiteX129" fmla="*/ 200398 w 5260975"/>
              <a:gd name="connsiteY129" fmla="*/ 4512395 h 4707593"/>
              <a:gd name="connsiteX130" fmla="*/ 159783 w 5260975"/>
              <a:gd name="connsiteY130" fmla="*/ 4501064 h 4707593"/>
              <a:gd name="connsiteX131" fmla="*/ 144997 w 5260975"/>
              <a:gd name="connsiteY131" fmla="*/ 4499912 h 4707593"/>
              <a:gd name="connsiteX132" fmla="*/ 112064 w 5260975"/>
              <a:gd name="connsiteY132" fmla="*/ 4494440 h 4707593"/>
              <a:gd name="connsiteX133" fmla="*/ 83259 w 5260975"/>
              <a:gd name="connsiteY133" fmla="*/ 4494824 h 4707593"/>
              <a:gd name="connsiteX134" fmla="*/ 60120 w 5260975"/>
              <a:gd name="connsiteY134" fmla="*/ 4503561 h 4707593"/>
              <a:gd name="connsiteX135" fmla="*/ 26514 w 5260975"/>
              <a:gd name="connsiteY135" fmla="*/ 4505289 h 4707593"/>
              <a:gd name="connsiteX136" fmla="*/ 4814 w 5260975"/>
              <a:gd name="connsiteY136" fmla="*/ 4498952 h 4707593"/>
              <a:gd name="connsiteX137" fmla="*/ 398 w 5260975"/>
              <a:gd name="connsiteY137" fmla="*/ 4498089 h 4707593"/>
              <a:gd name="connsiteX138" fmla="*/ 0 w 5260975"/>
              <a:gd name="connsiteY138" fmla="*/ 4498087 h 47075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</a:cxnLst>
            <a:rect l="l" t="t" r="r" b="b"/>
            <a:pathLst>
              <a:path w="5260975" h="4707593">
                <a:moveTo>
                  <a:pt x="0" y="0"/>
                </a:moveTo>
                <a:lnTo>
                  <a:pt x="5260975" y="0"/>
                </a:lnTo>
                <a:lnTo>
                  <a:pt x="5260975" y="3296937"/>
                </a:lnTo>
                <a:lnTo>
                  <a:pt x="5260975" y="3518571"/>
                </a:lnTo>
                <a:lnTo>
                  <a:pt x="5226504" y="3534000"/>
                </a:lnTo>
                <a:cubicBezTo>
                  <a:pt x="5219783" y="3536785"/>
                  <a:pt x="5212389" y="3538321"/>
                  <a:pt x="5206341" y="3542065"/>
                </a:cubicBezTo>
                <a:cubicBezTo>
                  <a:pt x="5178495" y="3559156"/>
                  <a:pt x="5151515" y="3577591"/>
                  <a:pt x="5123287" y="3594010"/>
                </a:cubicBezTo>
                <a:cubicBezTo>
                  <a:pt x="5094195" y="3611004"/>
                  <a:pt x="5068175" y="3631071"/>
                  <a:pt x="5048107" y="3658244"/>
                </a:cubicBezTo>
                <a:cubicBezTo>
                  <a:pt x="5029480" y="3683496"/>
                  <a:pt x="5011429" y="3709131"/>
                  <a:pt x="4992899" y="3734479"/>
                </a:cubicBezTo>
                <a:cubicBezTo>
                  <a:pt x="4988194" y="3740912"/>
                  <a:pt x="4983874" y="3748498"/>
                  <a:pt x="4977440" y="3752627"/>
                </a:cubicBezTo>
                <a:cubicBezTo>
                  <a:pt x="4964094" y="3761268"/>
                  <a:pt x="4949500" y="3768277"/>
                  <a:pt x="4935194" y="3775382"/>
                </a:cubicBezTo>
                <a:cubicBezTo>
                  <a:pt x="4922903" y="3781431"/>
                  <a:pt x="4909846" y="3785943"/>
                  <a:pt x="4897844" y="3792472"/>
                </a:cubicBezTo>
                <a:cubicBezTo>
                  <a:pt x="4888243" y="3797658"/>
                  <a:pt x="4879697" y="3804859"/>
                  <a:pt x="4870767" y="3811388"/>
                </a:cubicBezTo>
                <a:cubicBezTo>
                  <a:pt x="4862990" y="3817052"/>
                  <a:pt x="4854445" y="3821949"/>
                  <a:pt x="4847917" y="3828767"/>
                </a:cubicBezTo>
                <a:cubicBezTo>
                  <a:pt x="4831977" y="3845281"/>
                  <a:pt x="4815942" y="3861508"/>
                  <a:pt x="4796163" y="3873702"/>
                </a:cubicBezTo>
                <a:cubicBezTo>
                  <a:pt x="4776672" y="3885799"/>
                  <a:pt x="4758237" y="3899338"/>
                  <a:pt x="4738843" y="3911628"/>
                </a:cubicBezTo>
                <a:cubicBezTo>
                  <a:pt x="4719831" y="3923630"/>
                  <a:pt x="4702645" y="3936783"/>
                  <a:pt x="4692755" y="3958099"/>
                </a:cubicBezTo>
                <a:cubicBezTo>
                  <a:pt x="4688339" y="3967508"/>
                  <a:pt x="4682097" y="3977782"/>
                  <a:pt x="4673744" y="3983255"/>
                </a:cubicBezTo>
                <a:cubicBezTo>
                  <a:pt x="4661838" y="3991032"/>
                  <a:pt x="4646764" y="3993817"/>
                  <a:pt x="4633801" y="4000442"/>
                </a:cubicBezTo>
                <a:cubicBezTo>
                  <a:pt x="4618535" y="4008219"/>
                  <a:pt x="4600869" y="4014940"/>
                  <a:pt x="4590499" y="4027326"/>
                </a:cubicBezTo>
                <a:cubicBezTo>
                  <a:pt x="4581281" y="4038368"/>
                  <a:pt x="4571968" y="4047009"/>
                  <a:pt x="4559773" y="4054018"/>
                </a:cubicBezTo>
                <a:cubicBezTo>
                  <a:pt x="4551229" y="4058915"/>
                  <a:pt x="4544892" y="4067844"/>
                  <a:pt x="4536059" y="4071877"/>
                </a:cubicBezTo>
                <a:cubicBezTo>
                  <a:pt x="4524442" y="4077254"/>
                  <a:pt x="4512727" y="4081479"/>
                  <a:pt x="4502550" y="4089832"/>
                </a:cubicBezTo>
                <a:cubicBezTo>
                  <a:pt x="4491987" y="4098473"/>
                  <a:pt x="4479986" y="4105290"/>
                  <a:pt x="4468944" y="4113356"/>
                </a:cubicBezTo>
                <a:cubicBezTo>
                  <a:pt x="4463087" y="4117676"/>
                  <a:pt x="4458286" y="4123341"/>
                  <a:pt x="4452623" y="4127854"/>
                </a:cubicBezTo>
                <a:cubicBezTo>
                  <a:pt x="4442252" y="4136111"/>
                  <a:pt x="4431690" y="4144176"/>
                  <a:pt x="4421032" y="4151953"/>
                </a:cubicBezTo>
                <a:cubicBezTo>
                  <a:pt x="4410375" y="4159731"/>
                  <a:pt x="4400197" y="4168756"/>
                  <a:pt x="4388483" y="4174421"/>
                </a:cubicBezTo>
                <a:cubicBezTo>
                  <a:pt x="4368513" y="4184023"/>
                  <a:pt x="4346717" y="4189784"/>
                  <a:pt x="4327321" y="4200153"/>
                </a:cubicBezTo>
                <a:cubicBezTo>
                  <a:pt x="4307639" y="4210714"/>
                  <a:pt x="4289107" y="4223965"/>
                  <a:pt x="4271633" y="4237983"/>
                </a:cubicBezTo>
                <a:cubicBezTo>
                  <a:pt x="4257807" y="4249025"/>
                  <a:pt x="4244845" y="4259971"/>
                  <a:pt x="4227465" y="4265635"/>
                </a:cubicBezTo>
                <a:cubicBezTo>
                  <a:pt x="4217768" y="4268804"/>
                  <a:pt x="4207591" y="4275717"/>
                  <a:pt x="4201733" y="4283783"/>
                </a:cubicBezTo>
                <a:cubicBezTo>
                  <a:pt x="4189059" y="4301353"/>
                  <a:pt x="4172833" y="4313739"/>
                  <a:pt x="4154494" y="4324301"/>
                </a:cubicBezTo>
                <a:cubicBezTo>
                  <a:pt x="4130010" y="4338511"/>
                  <a:pt x="4105814" y="4353009"/>
                  <a:pt x="4081234" y="4366931"/>
                </a:cubicBezTo>
                <a:cubicBezTo>
                  <a:pt x="4066737" y="4375189"/>
                  <a:pt x="4052335" y="4383926"/>
                  <a:pt x="4036971" y="4389975"/>
                </a:cubicBezTo>
                <a:cubicBezTo>
                  <a:pt x="4005575" y="4402457"/>
                  <a:pt x="3973410" y="4413114"/>
                  <a:pt x="3941725" y="4424733"/>
                </a:cubicBezTo>
                <a:cubicBezTo>
                  <a:pt x="3931355" y="4428477"/>
                  <a:pt x="3921561" y="4433854"/>
                  <a:pt x="3910999" y="4437119"/>
                </a:cubicBezTo>
                <a:cubicBezTo>
                  <a:pt x="3899573" y="4440671"/>
                  <a:pt x="3887285" y="4441727"/>
                  <a:pt x="3875859" y="4445280"/>
                </a:cubicBezTo>
                <a:cubicBezTo>
                  <a:pt x="3856847" y="4451136"/>
                  <a:pt x="3838412" y="4458626"/>
                  <a:pt x="3819401" y="4464579"/>
                </a:cubicBezTo>
                <a:cubicBezTo>
                  <a:pt x="3782723" y="4476005"/>
                  <a:pt x="3745949" y="4486951"/>
                  <a:pt x="3709176" y="4497800"/>
                </a:cubicBezTo>
                <a:cubicBezTo>
                  <a:pt x="3701303" y="4500105"/>
                  <a:pt x="3692757" y="4500393"/>
                  <a:pt x="3684981" y="4502889"/>
                </a:cubicBezTo>
                <a:cubicBezTo>
                  <a:pt x="3664337" y="4509610"/>
                  <a:pt x="3643789" y="4516907"/>
                  <a:pt x="3623338" y="4524300"/>
                </a:cubicBezTo>
                <a:cubicBezTo>
                  <a:pt x="3610953" y="4528813"/>
                  <a:pt x="3598854" y="4534382"/>
                  <a:pt x="3586373" y="4538702"/>
                </a:cubicBezTo>
                <a:cubicBezTo>
                  <a:pt x="3576387" y="4542159"/>
                  <a:pt x="3566113" y="4544847"/>
                  <a:pt x="3555743" y="4546960"/>
                </a:cubicBezTo>
                <a:cubicBezTo>
                  <a:pt x="3546814" y="4548785"/>
                  <a:pt x="3537501" y="4548592"/>
                  <a:pt x="3528667" y="4550801"/>
                </a:cubicBezTo>
                <a:cubicBezTo>
                  <a:pt x="3504759" y="4556753"/>
                  <a:pt x="3481140" y="4563475"/>
                  <a:pt x="3457424" y="4569811"/>
                </a:cubicBezTo>
                <a:cubicBezTo>
                  <a:pt x="3447919" y="4572308"/>
                  <a:pt x="3438221" y="4574133"/>
                  <a:pt x="3429003" y="4577301"/>
                </a:cubicBezTo>
                <a:cubicBezTo>
                  <a:pt x="3404327" y="4585654"/>
                  <a:pt x="3380036" y="4595159"/>
                  <a:pt x="3355264" y="4603033"/>
                </a:cubicBezTo>
                <a:cubicBezTo>
                  <a:pt x="3334717" y="4609562"/>
                  <a:pt x="3313593" y="4614266"/>
                  <a:pt x="3292757" y="4620027"/>
                </a:cubicBezTo>
                <a:cubicBezTo>
                  <a:pt x="3283924" y="4622524"/>
                  <a:pt x="3275475" y="4626077"/>
                  <a:pt x="3266643" y="4628188"/>
                </a:cubicBezTo>
                <a:cubicBezTo>
                  <a:pt x="3246863" y="4632990"/>
                  <a:pt x="3226796" y="4637022"/>
                  <a:pt x="3206921" y="4641823"/>
                </a:cubicBezTo>
                <a:cubicBezTo>
                  <a:pt x="3195590" y="4644607"/>
                  <a:pt x="3184645" y="4649600"/>
                  <a:pt x="3173123" y="4651425"/>
                </a:cubicBezTo>
                <a:cubicBezTo>
                  <a:pt x="3145759" y="4655745"/>
                  <a:pt x="3118203" y="4658817"/>
                  <a:pt x="3090646" y="4662274"/>
                </a:cubicBezTo>
                <a:cubicBezTo>
                  <a:pt x="3062227" y="4665826"/>
                  <a:pt x="3033902" y="4669571"/>
                  <a:pt x="3005480" y="4672739"/>
                </a:cubicBezTo>
                <a:cubicBezTo>
                  <a:pt x="2989926" y="4674372"/>
                  <a:pt x="2974275" y="4674660"/>
                  <a:pt x="2958721" y="4676196"/>
                </a:cubicBezTo>
                <a:cubicBezTo>
                  <a:pt x="2945087" y="4677541"/>
                  <a:pt x="2931549" y="4680037"/>
                  <a:pt x="2917915" y="4681670"/>
                </a:cubicBezTo>
                <a:cubicBezTo>
                  <a:pt x="2906105" y="4683013"/>
                  <a:pt x="2894199" y="4683781"/>
                  <a:pt x="2882389" y="4685126"/>
                </a:cubicBezTo>
                <a:cubicBezTo>
                  <a:pt x="2863475" y="4687334"/>
                  <a:pt x="2844655" y="4689831"/>
                  <a:pt x="2825837" y="4692135"/>
                </a:cubicBezTo>
                <a:cubicBezTo>
                  <a:pt x="2817964" y="4692999"/>
                  <a:pt x="2809706" y="4695399"/>
                  <a:pt x="2802313" y="4693960"/>
                </a:cubicBezTo>
                <a:cubicBezTo>
                  <a:pt x="2783686" y="4690310"/>
                  <a:pt x="2765347" y="4691367"/>
                  <a:pt x="2746816" y="4693863"/>
                </a:cubicBezTo>
                <a:cubicBezTo>
                  <a:pt x="2740479" y="4694728"/>
                  <a:pt x="2733662" y="4694535"/>
                  <a:pt x="2727517" y="4692903"/>
                </a:cubicBezTo>
                <a:cubicBezTo>
                  <a:pt x="2714939" y="4689638"/>
                  <a:pt x="2702745" y="4685029"/>
                  <a:pt x="2690359" y="4680997"/>
                </a:cubicBezTo>
                <a:cubicBezTo>
                  <a:pt x="2689014" y="4680517"/>
                  <a:pt x="2687382" y="4680421"/>
                  <a:pt x="2685943" y="4680133"/>
                </a:cubicBezTo>
                <a:cubicBezTo>
                  <a:pt x="2677781" y="4678500"/>
                  <a:pt x="2669717" y="4676868"/>
                  <a:pt x="2661554" y="4675428"/>
                </a:cubicBezTo>
                <a:cubicBezTo>
                  <a:pt x="2657138" y="4674660"/>
                  <a:pt x="2652625" y="4674564"/>
                  <a:pt x="2648208" y="4673892"/>
                </a:cubicBezTo>
                <a:cubicBezTo>
                  <a:pt x="2631118" y="4671203"/>
                  <a:pt x="2612299" y="4675716"/>
                  <a:pt x="2597512" y="4664099"/>
                </a:cubicBezTo>
                <a:cubicBezTo>
                  <a:pt x="2587911" y="4656609"/>
                  <a:pt x="2578597" y="4658338"/>
                  <a:pt x="2568324" y="4659490"/>
                </a:cubicBezTo>
                <a:cubicBezTo>
                  <a:pt x="2560547" y="4660354"/>
                  <a:pt x="2552577" y="4660065"/>
                  <a:pt x="2544704" y="4660162"/>
                </a:cubicBezTo>
                <a:cubicBezTo>
                  <a:pt x="2530878" y="4660449"/>
                  <a:pt x="2517052" y="4660546"/>
                  <a:pt x="2503225" y="4661026"/>
                </a:cubicBezTo>
                <a:cubicBezTo>
                  <a:pt x="2498808" y="4661218"/>
                  <a:pt x="2494297" y="4663619"/>
                  <a:pt x="2489975" y="4663235"/>
                </a:cubicBezTo>
                <a:cubicBezTo>
                  <a:pt x="2470004" y="4661410"/>
                  <a:pt x="2450033" y="4658529"/>
                  <a:pt x="2430061" y="4656897"/>
                </a:cubicBezTo>
                <a:cubicBezTo>
                  <a:pt x="2418732" y="4655938"/>
                  <a:pt x="2407114" y="4657761"/>
                  <a:pt x="2395880" y="4656417"/>
                </a:cubicBezTo>
                <a:cubicBezTo>
                  <a:pt x="2382919" y="4654881"/>
                  <a:pt x="2370245" y="4650945"/>
                  <a:pt x="2357378" y="4648544"/>
                </a:cubicBezTo>
                <a:cubicBezTo>
                  <a:pt x="2353826" y="4647872"/>
                  <a:pt x="2349889" y="4648736"/>
                  <a:pt x="2346145" y="4648928"/>
                </a:cubicBezTo>
                <a:cubicBezTo>
                  <a:pt x="2341920" y="4649120"/>
                  <a:pt x="2337791" y="4649504"/>
                  <a:pt x="2333567" y="4649600"/>
                </a:cubicBezTo>
                <a:cubicBezTo>
                  <a:pt x="2320700" y="4649793"/>
                  <a:pt x="2307835" y="4649504"/>
                  <a:pt x="2294968" y="4650177"/>
                </a:cubicBezTo>
                <a:cubicBezTo>
                  <a:pt x="2287095" y="4650561"/>
                  <a:pt x="2278839" y="4654497"/>
                  <a:pt x="2271540" y="4653057"/>
                </a:cubicBezTo>
                <a:cubicBezTo>
                  <a:pt x="2256659" y="4650272"/>
                  <a:pt x="2241776" y="4656513"/>
                  <a:pt x="2226895" y="4651329"/>
                </a:cubicBezTo>
                <a:cubicBezTo>
                  <a:pt x="2222285" y="4649793"/>
                  <a:pt x="2215948" y="4653633"/>
                  <a:pt x="2210379" y="4653825"/>
                </a:cubicBezTo>
                <a:cubicBezTo>
                  <a:pt x="2196457" y="4654305"/>
                  <a:pt x="2182535" y="4654209"/>
                  <a:pt x="2168613" y="4654113"/>
                </a:cubicBezTo>
                <a:cubicBezTo>
                  <a:pt x="2156131" y="4654017"/>
                  <a:pt x="2143168" y="4655361"/>
                  <a:pt x="2131167" y="4652673"/>
                </a:cubicBezTo>
                <a:cubicBezTo>
                  <a:pt x="2118588" y="4649793"/>
                  <a:pt x="2107259" y="4650177"/>
                  <a:pt x="2095065" y="4653441"/>
                </a:cubicBezTo>
                <a:cubicBezTo>
                  <a:pt x="2086711" y="4655649"/>
                  <a:pt x="2077878" y="4655938"/>
                  <a:pt x="2069237" y="4656609"/>
                </a:cubicBezTo>
                <a:cubicBezTo>
                  <a:pt x="2059924" y="4657377"/>
                  <a:pt x="2049650" y="4655361"/>
                  <a:pt x="2041201" y="4658529"/>
                </a:cubicBezTo>
                <a:cubicBezTo>
                  <a:pt x="2016044" y="4667939"/>
                  <a:pt x="1990216" y="4669955"/>
                  <a:pt x="1963909" y="4669955"/>
                </a:cubicBezTo>
                <a:cubicBezTo>
                  <a:pt x="1959107" y="4669955"/>
                  <a:pt x="1954210" y="4668612"/>
                  <a:pt x="1949603" y="4667171"/>
                </a:cubicBezTo>
                <a:cubicBezTo>
                  <a:pt x="1922717" y="4658529"/>
                  <a:pt x="1895737" y="4659297"/>
                  <a:pt x="1868373" y="4664578"/>
                </a:cubicBezTo>
                <a:cubicBezTo>
                  <a:pt x="1862708" y="4665731"/>
                  <a:pt x="1856372" y="4665923"/>
                  <a:pt x="1850707" y="4664771"/>
                </a:cubicBezTo>
                <a:cubicBezTo>
                  <a:pt x="1834768" y="4661410"/>
                  <a:pt x="1819309" y="4655841"/>
                  <a:pt x="1803275" y="4653441"/>
                </a:cubicBezTo>
                <a:cubicBezTo>
                  <a:pt x="1776775" y="4649504"/>
                  <a:pt x="1753828" y="4662754"/>
                  <a:pt x="1730112" y="4671396"/>
                </a:cubicBezTo>
                <a:cubicBezTo>
                  <a:pt x="1707548" y="4679557"/>
                  <a:pt x="1688345" y="4697992"/>
                  <a:pt x="1661652" y="4693863"/>
                </a:cubicBezTo>
                <a:cubicBezTo>
                  <a:pt x="1658965" y="4693479"/>
                  <a:pt x="1655988" y="4696071"/>
                  <a:pt x="1653011" y="4696744"/>
                </a:cubicBezTo>
                <a:cubicBezTo>
                  <a:pt x="1644850" y="4698568"/>
                  <a:pt x="1636689" y="4700776"/>
                  <a:pt x="1628431" y="4701641"/>
                </a:cubicBezTo>
                <a:cubicBezTo>
                  <a:pt x="1618350" y="4702793"/>
                  <a:pt x="1608076" y="4702409"/>
                  <a:pt x="1597995" y="4703369"/>
                </a:cubicBezTo>
                <a:cubicBezTo>
                  <a:pt x="1585032" y="4704521"/>
                  <a:pt x="1572263" y="4707593"/>
                  <a:pt x="1559396" y="4707593"/>
                </a:cubicBezTo>
                <a:cubicBezTo>
                  <a:pt x="1549026" y="4707593"/>
                  <a:pt x="1538753" y="4704041"/>
                  <a:pt x="1528480" y="4702312"/>
                </a:cubicBezTo>
                <a:cubicBezTo>
                  <a:pt x="1513981" y="4699912"/>
                  <a:pt x="1498042" y="4700584"/>
                  <a:pt x="1485272" y="4694439"/>
                </a:cubicBezTo>
                <a:cubicBezTo>
                  <a:pt x="1471639" y="4687910"/>
                  <a:pt x="1458676" y="4684934"/>
                  <a:pt x="1444562" y="4686950"/>
                </a:cubicBezTo>
                <a:cubicBezTo>
                  <a:pt x="1439857" y="4687622"/>
                  <a:pt x="1433808" y="4691655"/>
                  <a:pt x="1431696" y="4695783"/>
                </a:cubicBezTo>
                <a:cubicBezTo>
                  <a:pt x="1426991" y="4705001"/>
                  <a:pt x="1420559" y="4706634"/>
                  <a:pt x="1411821" y="4703464"/>
                </a:cubicBezTo>
                <a:cubicBezTo>
                  <a:pt x="1404236" y="4700776"/>
                  <a:pt x="1394922" y="4699432"/>
                  <a:pt x="1389738" y="4694247"/>
                </a:cubicBezTo>
                <a:cubicBezTo>
                  <a:pt x="1375047" y="4679557"/>
                  <a:pt x="1356324" y="4679077"/>
                  <a:pt x="1338081" y="4675141"/>
                </a:cubicBezTo>
                <a:cubicBezTo>
                  <a:pt x="1326945" y="4672739"/>
                  <a:pt x="1316574" y="4672644"/>
                  <a:pt x="1305436" y="4674276"/>
                </a:cubicBezTo>
                <a:cubicBezTo>
                  <a:pt x="1281241" y="4677925"/>
                  <a:pt x="1257717" y="4672739"/>
                  <a:pt x="1234481" y="4666115"/>
                </a:cubicBezTo>
                <a:cubicBezTo>
                  <a:pt x="1219118" y="4661698"/>
                  <a:pt x="1203372" y="4659010"/>
                  <a:pt x="1188106" y="4654497"/>
                </a:cubicBezTo>
                <a:cubicBezTo>
                  <a:pt x="1176680" y="4651041"/>
                  <a:pt x="1165255" y="4646912"/>
                  <a:pt x="1154790" y="4641343"/>
                </a:cubicBezTo>
                <a:cubicBezTo>
                  <a:pt x="1139618" y="4633181"/>
                  <a:pt x="1126369" y="4620891"/>
                  <a:pt x="1107069" y="4624156"/>
                </a:cubicBezTo>
                <a:cubicBezTo>
                  <a:pt x="1090074" y="4627036"/>
                  <a:pt x="1074713" y="4620988"/>
                  <a:pt x="1059158" y="4615227"/>
                </a:cubicBezTo>
                <a:cubicBezTo>
                  <a:pt x="1047732" y="4611002"/>
                  <a:pt x="1036308" y="4606681"/>
                  <a:pt x="1024496" y="4603993"/>
                </a:cubicBezTo>
                <a:cubicBezTo>
                  <a:pt x="1010478" y="4600824"/>
                  <a:pt x="994635" y="4602169"/>
                  <a:pt x="982153" y="4596311"/>
                </a:cubicBezTo>
                <a:cubicBezTo>
                  <a:pt x="969095" y="4590166"/>
                  <a:pt x="958246" y="4594295"/>
                  <a:pt x="946628" y="4596024"/>
                </a:cubicBezTo>
                <a:cubicBezTo>
                  <a:pt x="928097" y="4598712"/>
                  <a:pt x="909661" y="4603705"/>
                  <a:pt x="890939" y="4597368"/>
                </a:cubicBezTo>
                <a:cubicBezTo>
                  <a:pt x="868184" y="4589687"/>
                  <a:pt x="845620" y="4581430"/>
                  <a:pt x="822769" y="4574133"/>
                </a:cubicBezTo>
                <a:cubicBezTo>
                  <a:pt x="813934" y="4571347"/>
                  <a:pt x="804431" y="4570195"/>
                  <a:pt x="795212" y="4568947"/>
                </a:cubicBezTo>
                <a:cubicBezTo>
                  <a:pt x="786476" y="4567891"/>
                  <a:pt x="776010" y="4570579"/>
                  <a:pt x="769288" y="4566547"/>
                </a:cubicBezTo>
                <a:cubicBezTo>
                  <a:pt x="752005" y="4556178"/>
                  <a:pt x="734243" y="4551089"/>
                  <a:pt x="714271" y="4551089"/>
                </a:cubicBezTo>
                <a:cubicBezTo>
                  <a:pt x="706781" y="4551089"/>
                  <a:pt x="699484" y="4546768"/>
                  <a:pt x="691900" y="4545999"/>
                </a:cubicBezTo>
                <a:cubicBezTo>
                  <a:pt x="681529" y="4545040"/>
                  <a:pt x="669623" y="4542447"/>
                  <a:pt x="660598" y="4546096"/>
                </a:cubicBezTo>
                <a:cubicBezTo>
                  <a:pt x="639379" y="4554737"/>
                  <a:pt x="622193" y="4547536"/>
                  <a:pt x="603662" y="4538991"/>
                </a:cubicBezTo>
                <a:cubicBezTo>
                  <a:pt x="585418" y="4530541"/>
                  <a:pt x="566215" y="4523821"/>
                  <a:pt x="546821" y="4518251"/>
                </a:cubicBezTo>
                <a:cubicBezTo>
                  <a:pt x="539524" y="4516235"/>
                  <a:pt x="530787" y="4519596"/>
                  <a:pt x="522721" y="4520267"/>
                </a:cubicBezTo>
                <a:cubicBezTo>
                  <a:pt x="519840" y="4520460"/>
                  <a:pt x="516671" y="4520748"/>
                  <a:pt x="514080" y="4519788"/>
                </a:cubicBezTo>
                <a:cubicBezTo>
                  <a:pt x="489020" y="4510570"/>
                  <a:pt x="463575" y="4503561"/>
                  <a:pt x="436404" y="4508361"/>
                </a:cubicBezTo>
                <a:cubicBezTo>
                  <a:pt x="433908" y="4508842"/>
                  <a:pt x="431123" y="4507786"/>
                  <a:pt x="428626" y="4507114"/>
                </a:cubicBezTo>
                <a:cubicBezTo>
                  <a:pt x="416432" y="4503657"/>
                  <a:pt x="404526" y="4498184"/>
                  <a:pt x="392141" y="4496936"/>
                </a:cubicBezTo>
                <a:cubicBezTo>
                  <a:pt x="361608" y="4493864"/>
                  <a:pt x="330884" y="4492615"/>
                  <a:pt x="300157" y="4490599"/>
                </a:cubicBezTo>
                <a:cubicBezTo>
                  <a:pt x="298237" y="4490503"/>
                  <a:pt x="296221" y="4490503"/>
                  <a:pt x="294493" y="4489831"/>
                </a:cubicBezTo>
                <a:cubicBezTo>
                  <a:pt x="283163" y="4485702"/>
                  <a:pt x="273274" y="4487047"/>
                  <a:pt x="263671" y="4494919"/>
                </a:cubicBezTo>
                <a:cubicBezTo>
                  <a:pt x="259447" y="4498376"/>
                  <a:pt x="253686" y="4500200"/>
                  <a:pt x="248406" y="4502121"/>
                </a:cubicBezTo>
                <a:cubicBezTo>
                  <a:pt x="240628" y="4505002"/>
                  <a:pt x="232659" y="4507786"/>
                  <a:pt x="224594" y="4509610"/>
                </a:cubicBezTo>
                <a:cubicBezTo>
                  <a:pt x="216624" y="4511338"/>
                  <a:pt x="208079" y="4513738"/>
                  <a:pt x="200398" y="4512395"/>
                </a:cubicBezTo>
                <a:cubicBezTo>
                  <a:pt x="186572" y="4509994"/>
                  <a:pt x="173417" y="4504618"/>
                  <a:pt x="159783" y="4501064"/>
                </a:cubicBezTo>
                <a:cubicBezTo>
                  <a:pt x="155079" y="4499816"/>
                  <a:pt x="149893" y="4500009"/>
                  <a:pt x="144997" y="4499912"/>
                </a:cubicBezTo>
                <a:cubicBezTo>
                  <a:pt x="133763" y="4499625"/>
                  <a:pt x="122241" y="4502409"/>
                  <a:pt x="112064" y="4494440"/>
                </a:cubicBezTo>
                <a:cubicBezTo>
                  <a:pt x="102655" y="4486951"/>
                  <a:pt x="93148" y="4489158"/>
                  <a:pt x="83259" y="4494824"/>
                </a:cubicBezTo>
                <a:cubicBezTo>
                  <a:pt x="76154" y="4498857"/>
                  <a:pt x="68090" y="4502025"/>
                  <a:pt x="60120" y="4503561"/>
                </a:cubicBezTo>
                <a:cubicBezTo>
                  <a:pt x="49174" y="4505673"/>
                  <a:pt x="38324" y="4506538"/>
                  <a:pt x="26514" y="4505289"/>
                </a:cubicBezTo>
                <a:cubicBezTo>
                  <a:pt x="18161" y="4504425"/>
                  <a:pt x="11343" y="4504041"/>
                  <a:pt x="4814" y="4498952"/>
                </a:cubicBezTo>
                <a:cubicBezTo>
                  <a:pt x="3759" y="4498184"/>
                  <a:pt x="1839" y="4497992"/>
                  <a:pt x="398" y="4498089"/>
                </a:cubicBezTo>
                <a:lnTo>
                  <a:pt x="0" y="4498087"/>
                </a:lnTo>
                <a:close/>
              </a:path>
            </a:pathLst>
          </a:custGeom>
          <a:ln w="12700" cap="flat" cmpd="sng" algn="ctr">
            <a:noFill/>
            <a:prstDash val="solid"/>
            <a:miter lim="800000"/>
          </a:ln>
          <a:effectLst>
            <a:outerShdw blurRad="381000" dist="152400" dir="5400000" algn="t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DD0610E-A27A-1D13-3BCE-FAAFC98C4D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5376" y="1771650"/>
            <a:ext cx="4629150" cy="1343026"/>
          </a:xfrm>
        </p:spPr>
        <p:txBody>
          <a:bodyPr anchor="b">
            <a:normAutofit/>
          </a:bodyPr>
          <a:lstStyle/>
          <a:p>
            <a:r>
              <a:rPr lang="en-US" dirty="0" err="1"/>
              <a:t>Човјек</a:t>
            </a:r>
            <a:r>
              <a:rPr lang="en-US" dirty="0"/>
              <a:t> </a:t>
            </a:r>
            <a:r>
              <a:rPr lang="en-US" dirty="0" err="1"/>
              <a:t>тражи</a:t>
            </a:r>
            <a:r>
              <a:rPr lang="en-US" dirty="0"/>
              <a:t> </a:t>
            </a:r>
            <a:r>
              <a:rPr lang="en-US" dirty="0" err="1"/>
              <a:t>смисао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9693A4-0459-3416-DF1C-6D7EDBE355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5376" y="3425045"/>
            <a:ext cx="4629150" cy="1924051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n-US" b="1" u="sng" dirty="0" err="1">
                <a:latin typeface="Calibri Light"/>
                <a:cs typeface="Calibri Light"/>
              </a:rPr>
              <a:t>Шансу</a:t>
            </a:r>
            <a:r>
              <a:rPr lang="en-US" b="1" u="sng" dirty="0">
                <a:latin typeface="Calibri Light"/>
                <a:cs typeface="Calibri Light"/>
              </a:rPr>
              <a:t> </a:t>
            </a:r>
            <a:r>
              <a:rPr lang="en-US" b="1" u="sng" dirty="0" err="1">
                <a:latin typeface="Calibri Light"/>
                <a:cs typeface="Calibri Light"/>
              </a:rPr>
              <a:t>да</a:t>
            </a:r>
            <a:r>
              <a:rPr lang="en-US" b="1" u="sng" dirty="0">
                <a:latin typeface="Calibri Light"/>
                <a:cs typeface="Calibri Light"/>
              </a:rPr>
              <a:t> </a:t>
            </a:r>
            <a:r>
              <a:rPr lang="en-US" b="1" u="sng" dirty="0" err="1">
                <a:latin typeface="Calibri Light"/>
                <a:cs typeface="Calibri Light"/>
              </a:rPr>
              <a:t>преживе</a:t>
            </a:r>
            <a:r>
              <a:rPr lang="en-US" b="1" u="sng" dirty="0">
                <a:latin typeface="Calibri Light"/>
                <a:cs typeface="Calibri Light"/>
              </a:rPr>
              <a:t> </a:t>
            </a:r>
            <a:r>
              <a:rPr lang="en-US" b="1" u="sng" dirty="0" err="1">
                <a:latin typeface="Calibri Light"/>
                <a:cs typeface="Calibri Light"/>
              </a:rPr>
              <a:t>су</a:t>
            </a:r>
            <a:r>
              <a:rPr lang="en-US" b="1" u="sng" dirty="0">
                <a:latin typeface="Calibri Light"/>
                <a:cs typeface="Calibri Light"/>
              </a:rPr>
              <a:t> </a:t>
            </a:r>
            <a:r>
              <a:rPr lang="en-US" b="1" u="sng" dirty="0" err="1">
                <a:latin typeface="Calibri Light"/>
                <a:cs typeface="Calibri Light"/>
              </a:rPr>
              <a:t>имали</a:t>
            </a:r>
            <a:r>
              <a:rPr lang="en-US" b="1" u="sng" dirty="0">
                <a:latin typeface="Calibri Light"/>
                <a:cs typeface="Calibri Light"/>
              </a:rPr>
              <a:t> </a:t>
            </a:r>
            <a:r>
              <a:rPr lang="en-US" b="1" u="sng" dirty="0" err="1">
                <a:latin typeface="Calibri Light"/>
                <a:cs typeface="Calibri Light"/>
              </a:rPr>
              <a:t>углавном</a:t>
            </a:r>
            <a:r>
              <a:rPr lang="en-US" b="1" u="sng" dirty="0">
                <a:latin typeface="Calibri Light"/>
                <a:cs typeface="Calibri Light"/>
              </a:rPr>
              <a:t> </a:t>
            </a:r>
            <a:r>
              <a:rPr lang="en-US" b="1" u="sng" dirty="0" err="1">
                <a:latin typeface="Calibri Light"/>
                <a:cs typeface="Calibri Light"/>
              </a:rPr>
              <a:t>они</a:t>
            </a:r>
            <a:r>
              <a:rPr lang="en-US" b="1" u="sng" dirty="0">
                <a:latin typeface="Calibri Light"/>
                <a:cs typeface="Calibri Light"/>
              </a:rPr>
              <a:t> </a:t>
            </a:r>
            <a:r>
              <a:rPr lang="en-US" b="1" u="sng" dirty="0" err="1">
                <a:latin typeface="Calibri Light"/>
                <a:cs typeface="Calibri Light"/>
              </a:rPr>
              <a:t>који</a:t>
            </a:r>
            <a:r>
              <a:rPr lang="en-US" b="1" u="sng" dirty="0">
                <a:latin typeface="Calibri Light"/>
                <a:cs typeface="Calibri Light"/>
              </a:rPr>
              <a:t> </a:t>
            </a:r>
            <a:r>
              <a:rPr lang="en-US" b="1" u="sng" dirty="0" err="1">
                <a:latin typeface="Calibri Light"/>
                <a:cs typeface="Calibri Light"/>
              </a:rPr>
              <a:t>су</a:t>
            </a:r>
            <a:r>
              <a:rPr lang="en-US" b="1" u="sng" dirty="0">
                <a:latin typeface="Calibri Light"/>
                <a:cs typeface="Calibri Light"/>
              </a:rPr>
              <a:t> </a:t>
            </a:r>
            <a:r>
              <a:rPr lang="en-US" b="1" u="sng" dirty="0" err="1">
                <a:latin typeface="Calibri Light"/>
                <a:cs typeface="Calibri Light"/>
              </a:rPr>
              <a:t>били</a:t>
            </a:r>
            <a:r>
              <a:rPr lang="en-US" b="1" u="sng" dirty="0">
                <a:latin typeface="Calibri Light"/>
                <a:cs typeface="Calibri Light"/>
              </a:rPr>
              <a:t> </a:t>
            </a:r>
            <a:r>
              <a:rPr lang="en-US" b="1" u="sng" dirty="0" err="1">
                <a:latin typeface="Calibri Light"/>
                <a:cs typeface="Calibri Light"/>
              </a:rPr>
              <a:t>усмјерени</a:t>
            </a:r>
            <a:r>
              <a:rPr lang="en-US" b="1" u="sng" dirty="0">
                <a:latin typeface="Calibri Light"/>
                <a:cs typeface="Calibri Light"/>
              </a:rPr>
              <a:t> </a:t>
            </a:r>
            <a:r>
              <a:rPr lang="en-US" b="1" u="sng" dirty="0" err="1">
                <a:latin typeface="Calibri Light"/>
                <a:cs typeface="Calibri Light"/>
              </a:rPr>
              <a:t>на</a:t>
            </a:r>
            <a:r>
              <a:rPr lang="en-US" b="1" u="sng" dirty="0">
                <a:latin typeface="Calibri Light"/>
                <a:cs typeface="Calibri Light"/>
              </a:rPr>
              <a:t> </a:t>
            </a:r>
            <a:r>
              <a:rPr lang="en-US" b="1" u="sng" dirty="0" err="1">
                <a:latin typeface="Calibri Light"/>
                <a:cs typeface="Calibri Light"/>
              </a:rPr>
              <a:t>будућност</a:t>
            </a:r>
            <a:r>
              <a:rPr lang="en-US" b="1" u="sng" dirty="0">
                <a:latin typeface="Calibri Light"/>
                <a:cs typeface="Calibri Light"/>
              </a:rPr>
              <a:t>, </a:t>
            </a:r>
            <a:r>
              <a:rPr lang="en-US" b="1" u="sng" dirty="0" err="1">
                <a:latin typeface="Calibri Light"/>
                <a:cs typeface="Calibri Light"/>
              </a:rPr>
              <a:t>на</a:t>
            </a:r>
            <a:r>
              <a:rPr lang="en-US" b="1" u="sng" dirty="0">
                <a:latin typeface="Calibri Light"/>
                <a:cs typeface="Calibri Light"/>
              </a:rPr>
              <a:t> </a:t>
            </a:r>
            <a:r>
              <a:rPr lang="en-US" b="1" u="sng" dirty="0" err="1">
                <a:latin typeface="Calibri Light"/>
                <a:cs typeface="Calibri Light"/>
              </a:rPr>
              <a:t>задатак</a:t>
            </a:r>
            <a:r>
              <a:rPr lang="en-US" b="1" u="sng" dirty="0">
                <a:latin typeface="Calibri Light"/>
                <a:cs typeface="Calibri Light"/>
              </a:rPr>
              <a:t>, </a:t>
            </a:r>
            <a:r>
              <a:rPr lang="en-US" b="1" u="sng" dirty="0" err="1">
                <a:latin typeface="Calibri Light"/>
                <a:cs typeface="Calibri Light"/>
              </a:rPr>
              <a:t>вољену</a:t>
            </a:r>
            <a:r>
              <a:rPr lang="en-US" b="1" u="sng" dirty="0">
                <a:latin typeface="Calibri Light"/>
                <a:cs typeface="Calibri Light"/>
              </a:rPr>
              <a:t> </a:t>
            </a:r>
            <a:r>
              <a:rPr lang="en-US" b="1" u="sng" dirty="0" err="1">
                <a:latin typeface="Calibri Light"/>
                <a:cs typeface="Calibri Light"/>
              </a:rPr>
              <a:t>особу</a:t>
            </a:r>
            <a:r>
              <a:rPr lang="en-US" b="1" u="sng" dirty="0">
                <a:latin typeface="Calibri Light"/>
                <a:cs typeface="Calibri Light"/>
              </a:rPr>
              <a:t>, </a:t>
            </a:r>
            <a:r>
              <a:rPr lang="en-US" b="1" u="sng" dirty="0" err="1">
                <a:latin typeface="Calibri Light"/>
                <a:cs typeface="Calibri Light"/>
              </a:rPr>
              <a:t>неки</a:t>
            </a:r>
            <a:r>
              <a:rPr lang="en-US" b="1" u="sng" dirty="0">
                <a:latin typeface="Calibri Light"/>
                <a:cs typeface="Calibri Light"/>
              </a:rPr>
              <a:t> </a:t>
            </a:r>
            <a:r>
              <a:rPr lang="en-US" b="1" u="sng" dirty="0" err="1">
                <a:latin typeface="Calibri Light"/>
                <a:cs typeface="Calibri Light"/>
              </a:rPr>
              <a:t>свој</a:t>
            </a:r>
            <a:r>
              <a:rPr lang="en-US" b="1" u="sng" dirty="0">
                <a:latin typeface="Calibri Light"/>
                <a:cs typeface="Calibri Light"/>
              </a:rPr>
              <a:t> </a:t>
            </a:r>
            <a:r>
              <a:rPr lang="en-US" b="1" u="sng" dirty="0" err="1">
                <a:latin typeface="Calibri Light"/>
                <a:cs typeface="Calibri Light"/>
              </a:rPr>
              <a:t>циљ</a:t>
            </a:r>
            <a:r>
              <a:rPr lang="en-US" b="1" u="sng" dirty="0">
                <a:latin typeface="Calibri Light"/>
                <a:cs typeface="Calibri Light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17170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95B9BA8-1D69-4796-85F5-B6D0BD52354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C9F6D38-0C5D-CB6E-9BAB-B1B72334F2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999" y="1021079"/>
            <a:ext cx="10667999" cy="1086018"/>
          </a:xfrm>
        </p:spPr>
        <p:txBody>
          <a:bodyPr anchor="ctr">
            <a:normAutofit/>
          </a:bodyPr>
          <a:lstStyle/>
          <a:p>
            <a:pPr algn="ctr"/>
            <a:r>
              <a:rPr lang="en-US" sz="5400" dirty="0"/>
              <a:t>У </a:t>
            </a:r>
            <a:r>
              <a:rPr lang="en-US" sz="5400" dirty="0" err="1"/>
              <a:t>потрази</a:t>
            </a:r>
            <a:r>
              <a:rPr lang="en-US" sz="5400" dirty="0"/>
              <a:t> </a:t>
            </a:r>
            <a:r>
              <a:rPr lang="en-US" sz="5400" dirty="0" err="1"/>
              <a:t>за</a:t>
            </a:r>
            <a:r>
              <a:rPr lang="en-US" sz="5400" dirty="0"/>
              <a:t> </a:t>
            </a:r>
            <a:r>
              <a:rPr lang="en-US" sz="5400" dirty="0" err="1"/>
              <a:t>смислом</a:t>
            </a:r>
            <a:endParaRPr lang="en-US" sz="5400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280CBF0E-1AF1-4F17-84A3-89E3F964A90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2367198"/>
            <a:ext cx="12192000" cy="822960"/>
          </a:xfrm>
          <a:custGeom>
            <a:avLst/>
            <a:gdLst>
              <a:gd name="connsiteX0" fmla="*/ 12192000 w 12192000"/>
              <a:gd name="connsiteY0" fmla="*/ 0 h 1203824"/>
              <a:gd name="connsiteX1" fmla="*/ 12192000 w 12192000"/>
              <a:gd name="connsiteY1" fmla="*/ 463429 h 1203824"/>
              <a:gd name="connsiteX2" fmla="*/ 12190876 w 12192000"/>
              <a:gd name="connsiteY2" fmla="*/ 463512 h 1203824"/>
              <a:gd name="connsiteX3" fmla="*/ 12077245 w 12192000"/>
              <a:gd name="connsiteY3" fmla="*/ 476327 h 1203824"/>
              <a:gd name="connsiteX4" fmla="*/ 11984517 w 12192000"/>
              <a:gd name="connsiteY4" fmla="*/ 479927 h 1203824"/>
              <a:gd name="connsiteX5" fmla="*/ 11951600 w 12192000"/>
              <a:gd name="connsiteY5" fmla="*/ 478957 h 1203824"/>
              <a:gd name="connsiteX6" fmla="*/ 11690904 w 12192000"/>
              <a:gd name="connsiteY6" fmla="*/ 471970 h 1203824"/>
              <a:gd name="connsiteX7" fmla="*/ 11413965 w 12192000"/>
              <a:gd name="connsiteY7" fmla="*/ 476172 h 1203824"/>
              <a:gd name="connsiteX8" fmla="*/ 11240739 w 12192000"/>
              <a:gd name="connsiteY8" fmla="*/ 523169 h 1203824"/>
              <a:gd name="connsiteX9" fmla="*/ 11175005 w 12192000"/>
              <a:gd name="connsiteY9" fmla="*/ 532169 h 1203824"/>
              <a:gd name="connsiteX10" fmla="*/ 10873726 w 12192000"/>
              <a:gd name="connsiteY10" fmla="*/ 580253 h 1203824"/>
              <a:gd name="connsiteX11" fmla="*/ 10821306 w 12192000"/>
              <a:gd name="connsiteY11" fmla="*/ 593207 h 1203824"/>
              <a:gd name="connsiteX12" fmla="*/ 10530811 w 12192000"/>
              <a:gd name="connsiteY12" fmla="*/ 612184 h 1203824"/>
              <a:gd name="connsiteX13" fmla="*/ 10426049 w 12192000"/>
              <a:gd name="connsiteY13" fmla="*/ 623354 h 1203824"/>
              <a:gd name="connsiteX14" fmla="*/ 10329156 w 12192000"/>
              <a:gd name="connsiteY14" fmla="*/ 630948 h 1203824"/>
              <a:gd name="connsiteX15" fmla="*/ 10194727 w 12192000"/>
              <a:gd name="connsiteY15" fmla="*/ 648617 h 1203824"/>
              <a:gd name="connsiteX16" fmla="*/ 10055906 w 12192000"/>
              <a:gd name="connsiteY16" fmla="*/ 671256 h 1203824"/>
              <a:gd name="connsiteX17" fmla="*/ 9900551 w 12192000"/>
              <a:gd name="connsiteY17" fmla="*/ 692855 h 1203824"/>
              <a:gd name="connsiteX18" fmla="*/ 9838464 w 12192000"/>
              <a:gd name="connsiteY18" fmla="*/ 696804 h 1203824"/>
              <a:gd name="connsiteX19" fmla="*/ 9672957 w 12192000"/>
              <a:gd name="connsiteY19" fmla="*/ 723816 h 1203824"/>
              <a:gd name="connsiteX20" fmla="*/ 9585066 w 12192000"/>
              <a:gd name="connsiteY20" fmla="*/ 730692 h 1203824"/>
              <a:gd name="connsiteX21" fmla="*/ 9441407 w 12192000"/>
              <a:gd name="connsiteY21" fmla="*/ 750055 h 1203824"/>
              <a:gd name="connsiteX22" fmla="*/ 9394459 w 12192000"/>
              <a:gd name="connsiteY22" fmla="*/ 755431 h 1203824"/>
              <a:gd name="connsiteX23" fmla="*/ 9352590 w 12192000"/>
              <a:gd name="connsiteY23" fmla="*/ 760650 h 1203824"/>
              <a:gd name="connsiteX24" fmla="*/ 9211614 w 12192000"/>
              <a:gd name="connsiteY24" fmla="*/ 796248 h 1203824"/>
              <a:gd name="connsiteX25" fmla="*/ 9084667 w 12192000"/>
              <a:gd name="connsiteY25" fmla="*/ 815303 h 1203824"/>
              <a:gd name="connsiteX26" fmla="*/ 8863666 w 12192000"/>
              <a:gd name="connsiteY26" fmla="*/ 859298 h 1203824"/>
              <a:gd name="connsiteX27" fmla="*/ 8813796 w 12192000"/>
              <a:gd name="connsiteY27" fmla="*/ 862070 h 1203824"/>
              <a:gd name="connsiteX28" fmla="*/ 8659351 w 12192000"/>
              <a:gd name="connsiteY28" fmla="*/ 882406 h 1203824"/>
              <a:gd name="connsiteX29" fmla="*/ 8571352 w 12192000"/>
              <a:gd name="connsiteY29" fmla="*/ 893639 h 1203824"/>
              <a:gd name="connsiteX30" fmla="*/ 8464106 w 12192000"/>
              <a:gd name="connsiteY30" fmla="*/ 918004 h 1203824"/>
              <a:gd name="connsiteX31" fmla="*/ 8278324 w 12192000"/>
              <a:gd name="connsiteY31" fmla="*/ 963769 h 1203824"/>
              <a:gd name="connsiteX32" fmla="*/ 8229128 w 12192000"/>
              <a:gd name="connsiteY32" fmla="*/ 973810 h 1203824"/>
              <a:gd name="connsiteX33" fmla="*/ 8139751 w 12192000"/>
              <a:gd name="connsiteY33" fmla="*/ 995815 h 1203824"/>
              <a:gd name="connsiteX34" fmla="*/ 8123571 w 12192000"/>
              <a:gd name="connsiteY34" fmla="*/ 999822 h 1203824"/>
              <a:gd name="connsiteX35" fmla="*/ 7988699 w 12192000"/>
              <a:gd name="connsiteY35" fmla="*/ 1042479 h 1203824"/>
              <a:gd name="connsiteX36" fmla="*/ 7917214 w 12192000"/>
              <a:gd name="connsiteY36" fmla="*/ 1054565 h 1203824"/>
              <a:gd name="connsiteX37" fmla="*/ 7710915 w 12192000"/>
              <a:gd name="connsiteY37" fmla="*/ 1084190 h 1203824"/>
              <a:gd name="connsiteX38" fmla="*/ 7622959 w 12192000"/>
              <a:gd name="connsiteY38" fmla="*/ 1093150 h 1203824"/>
              <a:gd name="connsiteX39" fmla="*/ 7410782 w 12192000"/>
              <a:gd name="connsiteY39" fmla="*/ 1109640 h 1203824"/>
              <a:gd name="connsiteX40" fmla="*/ 7277754 w 12192000"/>
              <a:gd name="connsiteY40" fmla="*/ 1121822 h 1203824"/>
              <a:gd name="connsiteX41" fmla="*/ 7124540 w 12192000"/>
              <a:gd name="connsiteY41" fmla="*/ 1132918 h 1203824"/>
              <a:gd name="connsiteX42" fmla="*/ 6949752 w 12192000"/>
              <a:gd name="connsiteY42" fmla="*/ 1151058 h 1203824"/>
              <a:gd name="connsiteX43" fmla="*/ 6630249 w 12192000"/>
              <a:gd name="connsiteY43" fmla="*/ 1176063 h 1203824"/>
              <a:gd name="connsiteX44" fmla="*/ 6320634 w 12192000"/>
              <a:gd name="connsiteY44" fmla="*/ 1198901 h 1203824"/>
              <a:gd name="connsiteX45" fmla="*/ 6192343 w 12192000"/>
              <a:gd name="connsiteY45" fmla="*/ 1198323 h 1203824"/>
              <a:gd name="connsiteX46" fmla="*/ 5966562 w 12192000"/>
              <a:gd name="connsiteY46" fmla="*/ 1203723 h 1203824"/>
              <a:gd name="connsiteX47" fmla="*/ 5867227 w 12192000"/>
              <a:gd name="connsiteY47" fmla="*/ 1201847 h 1203824"/>
              <a:gd name="connsiteX48" fmla="*/ 5630172 w 12192000"/>
              <a:gd name="connsiteY48" fmla="*/ 1202248 h 1203824"/>
              <a:gd name="connsiteX49" fmla="*/ 5348949 w 12192000"/>
              <a:gd name="connsiteY49" fmla="*/ 1191768 h 1203824"/>
              <a:gd name="connsiteX50" fmla="*/ 5241228 w 12192000"/>
              <a:gd name="connsiteY50" fmla="*/ 1192408 h 1203824"/>
              <a:gd name="connsiteX51" fmla="*/ 4971133 w 12192000"/>
              <a:gd name="connsiteY51" fmla="*/ 1193559 h 1203824"/>
              <a:gd name="connsiteX52" fmla="*/ 4869416 w 12192000"/>
              <a:gd name="connsiteY52" fmla="*/ 1200519 h 1203824"/>
              <a:gd name="connsiteX53" fmla="*/ 4753274 w 12192000"/>
              <a:gd name="connsiteY53" fmla="*/ 1200850 h 1203824"/>
              <a:gd name="connsiteX54" fmla="*/ 4611883 w 12192000"/>
              <a:gd name="connsiteY54" fmla="*/ 1192701 h 1203824"/>
              <a:gd name="connsiteX55" fmla="*/ 4376825 w 12192000"/>
              <a:gd name="connsiteY55" fmla="*/ 1184131 h 1203824"/>
              <a:gd name="connsiteX56" fmla="*/ 4285471 w 12192000"/>
              <a:gd name="connsiteY56" fmla="*/ 1187158 h 1203824"/>
              <a:gd name="connsiteX57" fmla="*/ 3866543 w 12192000"/>
              <a:gd name="connsiteY57" fmla="*/ 1181596 h 1203824"/>
              <a:gd name="connsiteX58" fmla="*/ 3651342 w 12192000"/>
              <a:gd name="connsiteY58" fmla="*/ 1174348 h 1203824"/>
              <a:gd name="connsiteX59" fmla="*/ 3518453 w 12192000"/>
              <a:gd name="connsiteY59" fmla="*/ 1177258 h 1203824"/>
              <a:gd name="connsiteX60" fmla="*/ 3400818 w 12192000"/>
              <a:gd name="connsiteY60" fmla="*/ 1169685 h 1203824"/>
              <a:gd name="connsiteX61" fmla="*/ 3037154 w 12192000"/>
              <a:gd name="connsiteY61" fmla="*/ 1153217 h 1203824"/>
              <a:gd name="connsiteX62" fmla="*/ 2866260 w 12192000"/>
              <a:gd name="connsiteY62" fmla="*/ 1132283 h 1203824"/>
              <a:gd name="connsiteX63" fmla="*/ 2582173 w 12192000"/>
              <a:gd name="connsiteY63" fmla="*/ 1088979 h 1203824"/>
              <a:gd name="connsiteX64" fmla="*/ 2395406 w 12192000"/>
              <a:gd name="connsiteY64" fmla="*/ 1035945 h 1203824"/>
              <a:gd name="connsiteX65" fmla="*/ 2294751 w 12192000"/>
              <a:gd name="connsiteY65" fmla="*/ 1014618 h 1203824"/>
              <a:gd name="connsiteX66" fmla="*/ 2122944 w 12192000"/>
              <a:gd name="connsiteY66" fmla="*/ 984751 h 1203824"/>
              <a:gd name="connsiteX67" fmla="*/ 1905504 w 12192000"/>
              <a:gd name="connsiteY67" fmla="*/ 941380 h 1203824"/>
              <a:gd name="connsiteX68" fmla="*/ 1671045 w 12192000"/>
              <a:gd name="connsiteY68" fmla="*/ 924228 h 1203824"/>
              <a:gd name="connsiteX69" fmla="*/ 1543856 w 12192000"/>
              <a:gd name="connsiteY69" fmla="*/ 898190 h 1203824"/>
              <a:gd name="connsiteX70" fmla="*/ 1419784 w 12192000"/>
              <a:gd name="connsiteY70" fmla="*/ 868500 h 1203824"/>
              <a:gd name="connsiteX71" fmla="*/ 1355116 w 12192000"/>
              <a:gd name="connsiteY71" fmla="*/ 849214 h 1203824"/>
              <a:gd name="connsiteX72" fmla="*/ 1223713 w 12192000"/>
              <a:gd name="connsiteY72" fmla="*/ 821702 h 1203824"/>
              <a:gd name="connsiteX73" fmla="*/ 1094193 w 12192000"/>
              <a:gd name="connsiteY73" fmla="*/ 804872 h 1203824"/>
              <a:gd name="connsiteX74" fmla="*/ 1001115 w 12192000"/>
              <a:gd name="connsiteY74" fmla="*/ 783030 h 1203824"/>
              <a:gd name="connsiteX75" fmla="*/ 879548 w 12192000"/>
              <a:gd name="connsiteY75" fmla="*/ 747884 h 1203824"/>
              <a:gd name="connsiteX76" fmla="*/ 711163 w 12192000"/>
              <a:gd name="connsiteY76" fmla="*/ 719039 h 1203824"/>
              <a:gd name="connsiteX77" fmla="*/ 557941 w 12192000"/>
              <a:gd name="connsiteY77" fmla="*/ 707101 h 1203824"/>
              <a:gd name="connsiteX78" fmla="*/ 480347 w 12192000"/>
              <a:gd name="connsiteY78" fmla="*/ 668702 h 1203824"/>
              <a:gd name="connsiteX79" fmla="*/ 296224 w 12192000"/>
              <a:gd name="connsiteY79" fmla="*/ 603583 h 1203824"/>
              <a:gd name="connsiteX80" fmla="*/ 72689 w 12192000"/>
              <a:gd name="connsiteY80" fmla="*/ 560892 h 1203824"/>
              <a:gd name="connsiteX81" fmla="*/ 0 w 12192000"/>
              <a:gd name="connsiteY81" fmla="*/ 543486 h 1203824"/>
              <a:gd name="connsiteX82" fmla="*/ 0 w 12192000"/>
              <a:gd name="connsiteY82" fmla="*/ 384357 h 1203824"/>
              <a:gd name="connsiteX83" fmla="*/ 51784 w 12192000"/>
              <a:gd name="connsiteY83" fmla="*/ 393937 h 1203824"/>
              <a:gd name="connsiteX84" fmla="*/ 205561 w 12192000"/>
              <a:gd name="connsiteY84" fmla="*/ 414859 h 1203824"/>
              <a:gd name="connsiteX85" fmla="*/ 354391 w 12192000"/>
              <a:gd name="connsiteY85" fmla="*/ 426667 h 1203824"/>
              <a:gd name="connsiteX86" fmla="*/ 448281 w 12192000"/>
              <a:gd name="connsiteY86" fmla="*/ 436308 h 1203824"/>
              <a:gd name="connsiteX87" fmla="*/ 611518 w 12192000"/>
              <a:gd name="connsiteY87" fmla="*/ 434166 h 1203824"/>
              <a:gd name="connsiteX88" fmla="*/ 746076 w 12192000"/>
              <a:gd name="connsiteY88" fmla="*/ 422520 h 1203824"/>
              <a:gd name="connsiteX89" fmla="*/ 902724 w 12192000"/>
              <a:gd name="connsiteY89" fmla="*/ 409989 h 1203824"/>
              <a:gd name="connsiteX90" fmla="*/ 1113854 w 12192000"/>
              <a:gd name="connsiteY90" fmla="*/ 414230 h 1203824"/>
              <a:gd name="connsiteX91" fmla="*/ 1333449 w 12192000"/>
              <a:gd name="connsiteY91" fmla="*/ 459938 h 1203824"/>
              <a:gd name="connsiteX92" fmla="*/ 1408608 w 12192000"/>
              <a:gd name="connsiteY92" fmla="*/ 458278 h 1203824"/>
              <a:gd name="connsiteX93" fmla="*/ 1630191 w 12192000"/>
              <a:gd name="connsiteY93" fmla="*/ 403061 h 1203824"/>
              <a:gd name="connsiteX94" fmla="*/ 1956289 w 12192000"/>
              <a:gd name="connsiteY94" fmla="*/ 332366 h 1203824"/>
              <a:gd name="connsiteX95" fmla="*/ 2042814 w 12192000"/>
              <a:gd name="connsiteY95" fmla="*/ 344002 h 1203824"/>
              <a:gd name="connsiteX96" fmla="*/ 2183420 w 12192000"/>
              <a:gd name="connsiteY96" fmla="*/ 369635 h 1203824"/>
              <a:gd name="connsiteX97" fmla="*/ 2269566 w 12192000"/>
              <a:gd name="connsiteY97" fmla="*/ 439859 h 1203824"/>
              <a:gd name="connsiteX98" fmla="*/ 2331129 w 12192000"/>
              <a:gd name="connsiteY98" fmla="*/ 524163 h 1203824"/>
              <a:gd name="connsiteX99" fmla="*/ 2385112 w 12192000"/>
              <a:gd name="connsiteY99" fmla="*/ 555357 h 1203824"/>
              <a:gd name="connsiteX100" fmla="*/ 2444033 w 12192000"/>
              <a:gd name="connsiteY100" fmla="*/ 572629 h 1203824"/>
              <a:gd name="connsiteX101" fmla="*/ 2525979 w 12192000"/>
              <a:gd name="connsiteY101" fmla="*/ 603233 h 1203824"/>
              <a:gd name="connsiteX102" fmla="*/ 2603911 w 12192000"/>
              <a:gd name="connsiteY102" fmla="*/ 684825 h 1203824"/>
              <a:gd name="connsiteX103" fmla="*/ 2678828 w 12192000"/>
              <a:gd name="connsiteY103" fmla="*/ 706990 h 1203824"/>
              <a:gd name="connsiteX104" fmla="*/ 2738094 w 12192000"/>
              <a:gd name="connsiteY104" fmla="*/ 711376 h 1203824"/>
              <a:gd name="connsiteX105" fmla="*/ 2983806 w 12192000"/>
              <a:gd name="connsiteY105" fmla="*/ 728243 h 1203824"/>
              <a:gd name="connsiteX106" fmla="*/ 3013997 w 12192000"/>
              <a:gd name="connsiteY106" fmla="*/ 725446 h 1203824"/>
              <a:gd name="connsiteX107" fmla="*/ 3364419 w 12192000"/>
              <a:gd name="connsiteY107" fmla="*/ 720577 h 1203824"/>
              <a:gd name="connsiteX108" fmla="*/ 3460521 w 12192000"/>
              <a:gd name="connsiteY108" fmla="*/ 717628 h 1203824"/>
              <a:gd name="connsiteX109" fmla="*/ 3710982 w 12192000"/>
              <a:gd name="connsiteY109" fmla="*/ 714182 h 1203824"/>
              <a:gd name="connsiteX110" fmla="*/ 3850961 w 12192000"/>
              <a:gd name="connsiteY110" fmla="*/ 778802 h 1203824"/>
              <a:gd name="connsiteX111" fmla="*/ 3946286 w 12192000"/>
              <a:gd name="connsiteY111" fmla="*/ 816372 h 1203824"/>
              <a:gd name="connsiteX112" fmla="*/ 4065132 w 12192000"/>
              <a:gd name="connsiteY112" fmla="*/ 832459 h 1203824"/>
              <a:gd name="connsiteX113" fmla="*/ 4132173 w 12192000"/>
              <a:gd name="connsiteY113" fmla="*/ 835167 h 1203824"/>
              <a:gd name="connsiteX114" fmla="*/ 4305858 w 12192000"/>
              <a:gd name="connsiteY114" fmla="*/ 804156 h 1203824"/>
              <a:gd name="connsiteX115" fmla="*/ 4382131 w 12192000"/>
              <a:gd name="connsiteY115" fmla="*/ 769481 h 1203824"/>
              <a:gd name="connsiteX116" fmla="*/ 4453289 w 12192000"/>
              <a:gd name="connsiteY116" fmla="*/ 752531 h 1203824"/>
              <a:gd name="connsiteX117" fmla="*/ 4657971 w 12192000"/>
              <a:gd name="connsiteY117" fmla="*/ 795835 h 1203824"/>
              <a:gd name="connsiteX118" fmla="*/ 4682399 w 12192000"/>
              <a:gd name="connsiteY118" fmla="*/ 813876 h 1203824"/>
              <a:gd name="connsiteX119" fmla="*/ 4771814 w 12192000"/>
              <a:gd name="connsiteY119" fmla="*/ 907046 h 1203824"/>
              <a:gd name="connsiteX120" fmla="*/ 4827520 w 12192000"/>
              <a:gd name="connsiteY120" fmla="*/ 929876 h 1203824"/>
              <a:gd name="connsiteX121" fmla="*/ 4849942 w 12192000"/>
              <a:gd name="connsiteY121" fmla="*/ 933851 h 1203824"/>
              <a:gd name="connsiteX122" fmla="*/ 5009626 w 12192000"/>
              <a:gd name="connsiteY122" fmla="*/ 957896 h 1203824"/>
              <a:gd name="connsiteX123" fmla="*/ 5158711 w 12192000"/>
              <a:gd name="connsiteY123" fmla="*/ 963814 h 1203824"/>
              <a:gd name="connsiteX124" fmla="*/ 5376427 w 12192000"/>
              <a:gd name="connsiteY124" fmla="*/ 963151 h 1203824"/>
              <a:gd name="connsiteX125" fmla="*/ 5475787 w 12192000"/>
              <a:gd name="connsiteY125" fmla="*/ 980508 h 1203824"/>
              <a:gd name="connsiteX126" fmla="*/ 5653401 w 12192000"/>
              <a:gd name="connsiteY126" fmla="*/ 987268 h 1203824"/>
              <a:gd name="connsiteX127" fmla="*/ 5726340 w 12192000"/>
              <a:gd name="connsiteY127" fmla="*/ 985357 h 1203824"/>
              <a:gd name="connsiteX128" fmla="*/ 5790563 w 12192000"/>
              <a:gd name="connsiteY128" fmla="*/ 991300 h 1203824"/>
              <a:gd name="connsiteX129" fmla="*/ 5860260 w 12192000"/>
              <a:gd name="connsiteY129" fmla="*/ 1004958 h 1203824"/>
              <a:gd name="connsiteX130" fmla="*/ 6042101 w 12192000"/>
              <a:gd name="connsiteY130" fmla="*/ 1036226 h 1203824"/>
              <a:gd name="connsiteX131" fmla="*/ 6301998 w 12192000"/>
              <a:gd name="connsiteY131" fmla="*/ 989138 h 1203824"/>
              <a:gd name="connsiteX132" fmla="*/ 6452025 w 12192000"/>
              <a:gd name="connsiteY132" fmla="*/ 968489 h 1203824"/>
              <a:gd name="connsiteX133" fmla="*/ 6589205 w 12192000"/>
              <a:gd name="connsiteY133" fmla="*/ 939474 h 1203824"/>
              <a:gd name="connsiteX134" fmla="*/ 6631069 w 12192000"/>
              <a:gd name="connsiteY134" fmla="*/ 911222 h 1203824"/>
              <a:gd name="connsiteX135" fmla="*/ 6828274 w 12192000"/>
              <a:gd name="connsiteY135" fmla="*/ 942941 h 1203824"/>
              <a:gd name="connsiteX136" fmla="*/ 6900803 w 12192000"/>
              <a:gd name="connsiteY136" fmla="*/ 984140 h 1203824"/>
              <a:gd name="connsiteX137" fmla="*/ 7034668 w 12192000"/>
              <a:gd name="connsiteY137" fmla="*/ 1018665 h 1203824"/>
              <a:gd name="connsiteX138" fmla="*/ 7281067 w 12192000"/>
              <a:gd name="connsiteY138" fmla="*/ 966327 h 1203824"/>
              <a:gd name="connsiteX139" fmla="*/ 7412780 w 12192000"/>
              <a:gd name="connsiteY139" fmla="*/ 909206 h 1203824"/>
              <a:gd name="connsiteX140" fmla="*/ 7500327 w 12192000"/>
              <a:gd name="connsiteY140" fmla="*/ 894826 h 1203824"/>
              <a:gd name="connsiteX141" fmla="*/ 7662324 w 12192000"/>
              <a:gd name="connsiteY141" fmla="*/ 927415 h 1203824"/>
              <a:gd name="connsiteX142" fmla="*/ 7725334 w 12192000"/>
              <a:gd name="connsiteY142" fmla="*/ 924844 h 1203824"/>
              <a:gd name="connsiteX143" fmla="*/ 7833279 w 12192000"/>
              <a:gd name="connsiteY143" fmla="*/ 913031 h 1203824"/>
              <a:gd name="connsiteX144" fmla="*/ 7928605 w 12192000"/>
              <a:gd name="connsiteY144" fmla="*/ 881683 h 1203824"/>
              <a:gd name="connsiteX145" fmla="*/ 8146597 w 12192000"/>
              <a:gd name="connsiteY145" fmla="*/ 762968 h 1203824"/>
              <a:gd name="connsiteX146" fmla="*/ 8183577 w 12192000"/>
              <a:gd name="connsiteY146" fmla="*/ 749005 h 1203824"/>
              <a:gd name="connsiteX147" fmla="*/ 8250224 w 12192000"/>
              <a:gd name="connsiteY147" fmla="*/ 733642 h 1203824"/>
              <a:gd name="connsiteX148" fmla="*/ 8505929 w 12192000"/>
              <a:gd name="connsiteY148" fmla="*/ 626542 h 1203824"/>
              <a:gd name="connsiteX149" fmla="*/ 8564194 w 12192000"/>
              <a:gd name="connsiteY149" fmla="*/ 618796 h 1203824"/>
              <a:gd name="connsiteX150" fmla="*/ 8660705 w 12192000"/>
              <a:gd name="connsiteY150" fmla="*/ 611069 h 1203824"/>
              <a:gd name="connsiteX151" fmla="*/ 8762255 w 12192000"/>
              <a:gd name="connsiteY151" fmla="*/ 585060 h 1203824"/>
              <a:gd name="connsiteX152" fmla="*/ 8836439 w 12192000"/>
              <a:gd name="connsiteY152" fmla="*/ 566358 h 1203824"/>
              <a:gd name="connsiteX153" fmla="*/ 9050728 w 12192000"/>
              <a:gd name="connsiteY153" fmla="*/ 559575 h 1203824"/>
              <a:gd name="connsiteX154" fmla="*/ 9229627 w 12192000"/>
              <a:gd name="connsiteY154" fmla="*/ 557464 h 1203824"/>
              <a:gd name="connsiteX155" fmla="*/ 9253451 w 12192000"/>
              <a:gd name="connsiteY155" fmla="*/ 550855 h 1203824"/>
              <a:gd name="connsiteX156" fmla="*/ 9484214 w 12192000"/>
              <a:gd name="connsiteY156" fmla="*/ 498671 h 1203824"/>
              <a:gd name="connsiteX157" fmla="*/ 9582633 w 12192000"/>
              <a:gd name="connsiteY157" fmla="*/ 458384 h 1203824"/>
              <a:gd name="connsiteX158" fmla="*/ 9719670 w 12192000"/>
              <a:gd name="connsiteY158" fmla="*/ 415607 h 1203824"/>
              <a:gd name="connsiteX159" fmla="*/ 9871784 w 12192000"/>
              <a:gd name="connsiteY159" fmla="*/ 366147 h 1203824"/>
              <a:gd name="connsiteX160" fmla="*/ 9984494 w 12192000"/>
              <a:gd name="connsiteY160" fmla="*/ 336660 h 1203824"/>
              <a:gd name="connsiteX161" fmla="*/ 10154708 w 12192000"/>
              <a:gd name="connsiteY161" fmla="*/ 322193 h 1203824"/>
              <a:gd name="connsiteX162" fmla="*/ 10190446 w 12192000"/>
              <a:gd name="connsiteY162" fmla="*/ 325025 h 1203824"/>
              <a:gd name="connsiteX163" fmla="*/ 10530736 w 12192000"/>
              <a:gd name="connsiteY163" fmla="*/ 335953 h 1203824"/>
              <a:gd name="connsiteX164" fmla="*/ 10752157 w 12192000"/>
              <a:gd name="connsiteY164" fmla="*/ 305117 h 1203824"/>
              <a:gd name="connsiteX165" fmla="*/ 10824452 w 12192000"/>
              <a:gd name="connsiteY165" fmla="*/ 285927 h 1203824"/>
              <a:gd name="connsiteX166" fmla="*/ 10953152 w 12192000"/>
              <a:gd name="connsiteY166" fmla="*/ 228102 h 1203824"/>
              <a:gd name="connsiteX167" fmla="*/ 11011614 w 12192000"/>
              <a:gd name="connsiteY167" fmla="*/ 214096 h 1203824"/>
              <a:gd name="connsiteX168" fmla="*/ 11116031 w 12192000"/>
              <a:gd name="connsiteY168" fmla="*/ 195421 h 1203824"/>
              <a:gd name="connsiteX169" fmla="*/ 11344303 w 12192000"/>
              <a:gd name="connsiteY169" fmla="*/ 166629 h 1203824"/>
              <a:gd name="connsiteX170" fmla="*/ 11639050 w 12192000"/>
              <a:gd name="connsiteY170" fmla="*/ 108526 h 1203824"/>
              <a:gd name="connsiteX171" fmla="*/ 11757532 w 12192000"/>
              <a:gd name="connsiteY171" fmla="*/ 96530 h 1203824"/>
              <a:gd name="connsiteX172" fmla="*/ 11885799 w 12192000"/>
              <a:gd name="connsiteY172" fmla="*/ 86728 h 1203824"/>
              <a:gd name="connsiteX173" fmla="*/ 11922874 w 12192000"/>
              <a:gd name="connsiteY173" fmla="*/ 81060 h 1203824"/>
              <a:gd name="connsiteX174" fmla="*/ 12115331 w 12192000"/>
              <a:gd name="connsiteY174" fmla="*/ 33587 h 1203824"/>
              <a:gd name="connsiteX175" fmla="*/ 12158080 w 12192000"/>
              <a:gd name="connsiteY175" fmla="*/ 14081 h 1203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</a:cxnLst>
            <a:rect l="l" t="t" r="r" b="b"/>
            <a:pathLst>
              <a:path w="12192000" h="1203824">
                <a:moveTo>
                  <a:pt x="12192000" y="0"/>
                </a:moveTo>
                <a:lnTo>
                  <a:pt x="12192000" y="463429"/>
                </a:lnTo>
                <a:lnTo>
                  <a:pt x="12190876" y="463512"/>
                </a:lnTo>
                <a:cubicBezTo>
                  <a:pt x="12153133" y="467010"/>
                  <a:pt x="12115042" y="473200"/>
                  <a:pt x="12077245" y="476327"/>
                </a:cubicBezTo>
                <a:cubicBezTo>
                  <a:pt x="12046307" y="479040"/>
                  <a:pt x="12015359" y="479114"/>
                  <a:pt x="11984517" y="479927"/>
                </a:cubicBezTo>
                <a:cubicBezTo>
                  <a:pt x="11973265" y="480210"/>
                  <a:pt x="11961485" y="476792"/>
                  <a:pt x="11951600" y="478957"/>
                </a:cubicBezTo>
                <a:cubicBezTo>
                  <a:pt x="11853497" y="501074"/>
                  <a:pt x="11777036" y="475730"/>
                  <a:pt x="11690904" y="471970"/>
                </a:cubicBezTo>
                <a:cubicBezTo>
                  <a:pt x="11600358" y="467893"/>
                  <a:pt x="11511400" y="454530"/>
                  <a:pt x="11413965" y="476172"/>
                </a:cubicBezTo>
                <a:cubicBezTo>
                  <a:pt x="11355010" y="489304"/>
                  <a:pt x="11299073" y="508237"/>
                  <a:pt x="11240739" y="523169"/>
                </a:cubicBezTo>
                <a:cubicBezTo>
                  <a:pt x="11219994" y="528395"/>
                  <a:pt x="11196384" y="531385"/>
                  <a:pt x="11175005" y="532169"/>
                </a:cubicBezTo>
                <a:cubicBezTo>
                  <a:pt x="11071819" y="536506"/>
                  <a:pt x="10971303" y="549336"/>
                  <a:pt x="10873726" y="580253"/>
                </a:cubicBezTo>
                <a:cubicBezTo>
                  <a:pt x="10856992" y="585473"/>
                  <a:pt x="10839156" y="590660"/>
                  <a:pt x="10821306" y="593207"/>
                </a:cubicBezTo>
                <a:cubicBezTo>
                  <a:pt x="10723500" y="607162"/>
                  <a:pt x="10626924" y="616976"/>
                  <a:pt x="10530811" y="612184"/>
                </a:cubicBezTo>
                <a:cubicBezTo>
                  <a:pt x="10498527" y="610559"/>
                  <a:pt x="10460885" y="619895"/>
                  <a:pt x="10426049" y="623354"/>
                </a:cubicBezTo>
                <a:cubicBezTo>
                  <a:pt x="10393740" y="626644"/>
                  <a:pt x="10360820" y="630774"/>
                  <a:pt x="10329156" y="630948"/>
                </a:cubicBezTo>
                <a:cubicBezTo>
                  <a:pt x="10282924" y="631125"/>
                  <a:pt x="10240698" y="636395"/>
                  <a:pt x="10194727" y="648617"/>
                </a:cubicBezTo>
                <a:cubicBezTo>
                  <a:pt x="10150847" y="660165"/>
                  <a:pt x="10102287" y="664450"/>
                  <a:pt x="10055906" y="671256"/>
                </a:cubicBezTo>
                <a:cubicBezTo>
                  <a:pt x="10004174" y="678826"/>
                  <a:pt x="9952442" y="686395"/>
                  <a:pt x="9900551" y="692855"/>
                </a:cubicBezTo>
                <a:cubicBezTo>
                  <a:pt x="9879793" y="695439"/>
                  <a:pt x="9855180" y="691398"/>
                  <a:pt x="9838464" y="696804"/>
                </a:cubicBezTo>
                <a:cubicBezTo>
                  <a:pt x="9784563" y="714690"/>
                  <a:pt x="9727517" y="710557"/>
                  <a:pt x="9672957" y="723816"/>
                </a:cubicBezTo>
                <a:cubicBezTo>
                  <a:pt x="9646220" y="730464"/>
                  <a:pt x="9614440" y="727257"/>
                  <a:pt x="9585066" y="730692"/>
                </a:cubicBezTo>
                <a:cubicBezTo>
                  <a:pt x="9537047" y="736221"/>
                  <a:pt x="9489294" y="743601"/>
                  <a:pt x="9441407" y="750055"/>
                </a:cubicBezTo>
                <a:cubicBezTo>
                  <a:pt x="9425674" y="752111"/>
                  <a:pt x="9410218" y="753561"/>
                  <a:pt x="9394459" y="755431"/>
                </a:cubicBezTo>
                <a:cubicBezTo>
                  <a:pt x="9380484" y="757048"/>
                  <a:pt x="9365611" y="757472"/>
                  <a:pt x="9352590" y="760650"/>
                </a:cubicBezTo>
                <a:cubicBezTo>
                  <a:pt x="9305415" y="772102"/>
                  <a:pt x="9259379" y="786411"/>
                  <a:pt x="9211614" y="796248"/>
                </a:cubicBezTo>
                <a:cubicBezTo>
                  <a:pt x="9170220" y="804796"/>
                  <a:pt x="9126523" y="807444"/>
                  <a:pt x="9084667" y="815303"/>
                </a:cubicBezTo>
                <a:cubicBezTo>
                  <a:pt x="9010868" y="829042"/>
                  <a:pt x="8937412" y="845188"/>
                  <a:pt x="8863666" y="859298"/>
                </a:cubicBezTo>
                <a:cubicBezTo>
                  <a:pt x="8847706" y="862330"/>
                  <a:pt x="8830271" y="860096"/>
                  <a:pt x="8813796" y="862070"/>
                </a:cubicBezTo>
                <a:cubicBezTo>
                  <a:pt x="8762262" y="868479"/>
                  <a:pt x="8710833" y="875626"/>
                  <a:pt x="8659351" y="882406"/>
                </a:cubicBezTo>
                <a:cubicBezTo>
                  <a:pt x="8630055" y="886396"/>
                  <a:pt x="8600505" y="891179"/>
                  <a:pt x="8571352" y="893639"/>
                </a:cubicBezTo>
                <a:cubicBezTo>
                  <a:pt x="8532843" y="896868"/>
                  <a:pt x="8497743" y="898476"/>
                  <a:pt x="8464106" y="918004"/>
                </a:cubicBezTo>
                <a:cubicBezTo>
                  <a:pt x="8412327" y="948238"/>
                  <a:pt x="8341122" y="949523"/>
                  <a:pt x="8278324" y="963769"/>
                </a:cubicBezTo>
                <a:cubicBezTo>
                  <a:pt x="8262086" y="967408"/>
                  <a:pt x="8245335" y="969987"/>
                  <a:pt x="8229128" y="973810"/>
                </a:cubicBezTo>
                <a:cubicBezTo>
                  <a:pt x="8199180" y="980915"/>
                  <a:pt x="8169646" y="988338"/>
                  <a:pt x="8139751" y="995815"/>
                </a:cubicBezTo>
                <a:cubicBezTo>
                  <a:pt x="8134478" y="997132"/>
                  <a:pt x="8128438" y="998185"/>
                  <a:pt x="8123571" y="999822"/>
                </a:cubicBezTo>
                <a:cubicBezTo>
                  <a:pt x="8078628" y="1014164"/>
                  <a:pt x="8034565" y="1029514"/>
                  <a:pt x="7988699" y="1042479"/>
                </a:cubicBezTo>
                <a:cubicBezTo>
                  <a:pt x="7966302" y="1048884"/>
                  <a:pt x="7941011" y="1052871"/>
                  <a:pt x="7917214" y="1054565"/>
                </a:cubicBezTo>
                <a:cubicBezTo>
                  <a:pt x="7847636" y="1059584"/>
                  <a:pt x="7779165" y="1067276"/>
                  <a:pt x="7710915" y="1084190"/>
                </a:cubicBezTo>
                <a:cubicBezTo>
                  <a:pt x="7683826" y="1090885"/>
                  <a:pt x="7652466" y="1090640"/>
                  <a:pt x="7622959" y="1093150"/>
                </a:cubicBezTo>
                <a:cubicBezTo>
                  <a:pt x="7552361" y="1098691"/>
                  <a:pt x="7481710" y="1103861"/>
                  <a:pt x="7410782" y="1109640"/>
                </a:cubicBezTo>
                <a:cubicBezTo>
                  <a:pt x="7366505" y="1113312"/>
                  <a:pt x="7322030" y="1118147"/>
                  <a:pt x="7277754" y="1121822"/>
                </a:cubicBezTo>
                <a:cubicBezTo>
                  <a:pt x="7226619" y="1125906"/>
                  <a:pt x="7175601" y="1128277"/>
                  <a:pt x="7124540" y="1132918"/>
                </a:cubicBezTo>
                <a:cubicBezTo>
                  <a:pt x="7066293" y="1138207"/>
                  <a:pt x="7008028" y="1145955"/>
                  <a:pt x="6949752" y="1151058"/>
                </a:cubicBezTo>
                <a:cubicBezTo>
                  <a:pt x="6843217" y="1160027"/>
                  <a:pt x="6736882" y="1167834"/>
                  <a:pt x="6630249" y="1176063"/>
                </a:cubicBezTo>
                <a:cubicBezTo>
                  <a:pt x="6526849" y="1184018"/>
                  <a:pt x="6423556" y="1192713"/>
                  <a:pt x="6320634" y="1198901"/>
                </a:cubicBezTo>
                <a:cubicBezTo>
                  <a:pt x="6277297" y="1201496"/>
                  <a:pt x="6235232" y="1197679"/>
                  <a:pt x="6192343" y="1198323"/>
                </a:cubicBezTo>
                <a:cubicBezTo>
                  <a:pt x="6117131" y="1199612"/>
                  <a:pt x="6041418" y="1202485"/>
                  <a:pt x="5966562" y="1203723"/>
                </a:cubicBezTo>
                <a:cubicBezTo>
                  <a:pt x="5933144" y="1204338"/>
                  <a:pt x="5900754" y="1201974"/>
                  <a:pt x="5867227" y="1201847"/>
                </a:cubicBezTo>
                <a:cubicBezTo>
                  <a:pt x="5788180" y="1201796"/>
                  <a:pt x="5708354" y="1203933"/>
                  <a:pt x="5630172" y="1202248"/>
                </a:cubicBezTo>
                <a:cubicBezTo>
                  <a:pt x="5535908" y="1200213"/>
                  <a:pt x="5442984" y="1194779"/>
                  <a:pt x="5348949" y="1191768"/>
                </a:cubicBezTo>
                <a:cubicBezTo>
                  <a:pt x="5313810" y="1190551"/>
                  <a:pt x="5277251" y="1192179"/>
                  <a:pt x="5241228" y="1192408"/>
                </a:cubicBezTo>
                <a:cubicBezTo>
                  <a:pt x="5151316" y="1192775"/>
                  <a:pt x="5061657" y="1192349"/>
                  <a:pt x="4971133" y="1193559"/>
                </a:cubicBezTo>
                <a:cubicBezTo>
                  <a:pt x="4937685" y="1193988"/>
                  <a:pt x="4903114" y="1199299"/>
                  <a:pt x="4869416" y="1200519"/>
                </a:cubicBezTo>
                <a:cubicBezTo>
                  <a:pt x="4830283" y="1201947"/>
                  <a:pt x="4791348" y="1202215"/>
                  <a:pt x="4753274" y="1200850"/>
                </a:cubicBezTo>
                <a:cubicBezTo>
                  <a:pt x="4705682" y="1199144"/>
                  <a:pt x="4659172" y="1194829"/>
                  <a:pt x="4611883" y="1192701"/>
                </a:cubicBezTo>
                <a:cubicBezTo>
                  <a:pt x="4533819" y="1189298"/>
                  <a:pt x="4455420" y="1186135"/>
                  <a:pt x="4376825" y="1184131"/>
                </a:cubicBezTo>
                <a:cubicBezTo>
                  <a:pt x="4347226" y="1183446"/>
                  <a:pt x="4315374" y="1187423"/>
                  <a:pt x="4285471" y="1187158"/>
                </a:cubicBezTo>
                <a:cubicBezTo>
                  <a:pt x="4145774" y="1185753"/>
                  <a:pt x="4006046" y="1184162"/>
                  <a:pt x="3866543" y="1181596"/>
                </a:cubicBezTo>
                <a:cubicBezTo>
                  <a:pt x="3794230" y="1180207"/>
                  <a:pt x="3723633" y="1175551"/>
                  <a:pt x="3651342" y="1174348"/>
                </a:cubicBezTo>
                <a:cubicBezTo>
                  <a:pt x="3607885" y="1173562"/>
                  <a:pt x="3561907" y="1178044"/>
                  <a:pt x="3518453" y="1177258"/>
                </a:cubicBezTo>
                <a:cubicBezTo>
                  <a:pt x="3478287" y="1176568"/>
                  <a:pt x="3440399" y="1171400"/>
                  <a:pt x="3400818" y="1169685"/>
                </a:cubicBezTo>
                <a:cubicBezTo>
                  <a:pt x="3279824" y="1164099"/>
                  <a:pt x="3157310" y="1160621"/>
                  <a:pt x="3037154" y="1153217"/>
                </a:cubicBezTo>
                <a:cubicBezTo>
                  <a:pt x="2978373" y="1149708"/>
                  <a:pt x="2922429" y="1140508"/>
                  <a:pt x="2866260" y="1132283"/>
                </a:cubicBezTo>
                <a:cubicBezTo>
                  <a:pt x="2771049" y="1118489"/>
                  <a:pt x="2677107" y="1103380"/>
                  <a:pt x="2582173" y="1088979"/>
                </a:cubicBezTo>
                <a:cubicBezTo>
                  <a:pt x="2511090" y="1078352"/>
                  <a:pt x="2447356" y="1063086"/>
                  <a:pt x="2395406" y="1035945"/>
                </a:cubicBezTo>
                <a:cubicBezTo>
                  <a:pt x="2371411" y="1023508"/>
                  <a:pt x="2331675" y="1015582"/>
                  <a:pt x="2294751" y="1014618"/>
                </a:cubicBezTo>
                <a:cubicBezTo>
                  <a:pt x="2228580" y="1012920"/>
                  <a:pt x="2177384" y="998698"/>
                  <a:pt x="2122944" y="984751"/>
                </a:cubicBezTo>
                <a:cubicBezTo>
                  <a:pt x="2054121" y="967003"/>
                  <a:pt x="1981585" y="951294"/>
                  <a:pt x="1905504" y="941380"/>
                </a:cubicBezTo>
                <a:cubicBezTo>
                  <a:pt x="1830544" y="931682"/>
                  <a:pt x="1747929" y="932141"/>
                  <a:pt x="1671045" y="924228"/>
                </a:cubicBezTo>
                <a:cubicBezTo>
                  <a:pt x="1625936" y="919523"/>
                  <a:pt x="1585613" y="907528"/>
                  <a:pt x="1543856" y="898190"/>
                </a:cubicBezTo>
                <a:cubicBezTo>
                  <a:pt x="1502093" y="888855"/>
                  <a:pt x="1460606" y="878913"/>
                  <a:pt x="1419784" y="868500"/>
                </a:cubicBezTo>
                <a:cubicBezTo>
                  <a:pt x="1397486" y="862806"/>
                  <a:pt x="1378078" y="854435"/>
                  <a:pt x="1355116" y="849214"/>
                </a:cubicBezTo>
                <a:cubicBezTo>
                  <a:pt x="1311848" y="839527"/>
                  <a:pt x="1265353" y="832754"/>
                  <a:pt x="1223713" y="821702"/>
                </a:cubicBezTo>
                <a:cubicBezTo>
                  <a:pt x="1183577" y="811001"/>
                  <a:pt x="1138864" y="809072"/>
                  <a:pt x="1094193" y="804872"/>
                </a:cubicBezTo>
                <a:cubicBezTo>
                  <a:pt x="1060244" y="801784"/>
                  <a:pt x="1034230" y="787936"/>
                  <a:pt x="1001115" y="783030"/>
                </a:cubicBezTo>
                <a:cubicBezTo>
                  <a:pt x="953853" y="775990"/>
                  <a:pt x="916853" y="764276"/>
                  <a:pt x="879548" y="747884"/>
                </a:cubicBezTo>
                <a:cubicBezTo>
                  <a:pt x="837586" y="729513"/>
                  <a:pt x="770061" y="725929"/>
                  <a:pt x="711163" y="719039"/>
                </a:cubicBezTo>
                <a:cubicBezTo>
                  <a:pt x="661152" y="713146"/>
                  <a:pt x="604343" y="715774"/>
                  <a:pt x="557941" y="707101"/>
                </a:cubicBezTo>
                <a:cubicBezTo>
                  <a:pt x="525381" y="700984"/>
                  <a:pt x="499355" y="684493"/>
                  <a:pt x="480347" y="668702"/>
                </a:cubicBezTo>
                <a:cubicBezTo>
                  <a:pt x="437718" y="632865"/>
                  <a:pt x="370204" y="616630"/>
                  <a:pt x="296224" y="603583"/>
                </a:cubicBezTo>
                <a:cubicBezTo>
                  <a:pt x="220741" y="590184"/>
                  <a:pt x="148480" y="573869"/>
                  <a:pt x="72689" y="560892"/>
                </a:cubicBezTo>
                <a:lnTo>
                  <a:pt x="0" y="543486"/>
                </a:lnTo>
                <a:lnTo>
                  <a:pt x="0" y="384357"/>
                </a:lnTo>
                <a:lnTo>
                  <a:pt x="51784" y="393937"/>
                </a:lnTo>
                <a:cubicBezTo>
                  <a:pt x="104770" y="397707"/>
                  <a:pt x="153378" y="409086"/>
                  <a:pt x="205561" y="414859"/>
                </a:cubicBezTo>
                <a:cubicBezTo>
                  <a:pt x="254062" y="420400"/>
                  <a:pt x="305001" y="422574"/>
                  <a:pt x="354391" y="426667"/>
                </a:cubicBezTo>
                <a:cubicBezTo>
                  <a:pt x="386450" y="429269"/>
                  <a:pt x="420771" y="429847"/>
                  <a:pt x="448281" y="436308"/>
                </a:cubicBezTo>
                <a:cubicBezTo>
                  <a:pt x="499904" y="448391"/>
                  <a:pt x="551004" y="446576"/>
                  <a:pt x="611518" y="434166"/>
                </a:cubicBezTo>
                <a:cubicBezTo>
                  <a:pt x="654695" y="425361"/>
                  <a:pt x="702395" y="422710"/>
                  <a:pt x="746076" y="422520"/>
                </a:cubicBezTo>
                <a:cubicBezTo>
                  <a:pt x="798481" y="422218"/>
                  <a:pt x="848400" y="419817"/>
                  <a:pt x="902724" y="409989"/>
                </a:cubicBezTo>
                <a:cubicBezTo>
                  <a:pt x="977291" y="396518"/>
                  <a:pt x="1048428" y="397321"/>
                  <a:pt x="1113854" y="414230"/>
                </a:cubicBezTo>
                <a:cubicBezTo>
                  <a:pt x="1184155" y="432145"/>
                  <a:pt x="1258677" y="446437"/>
                  <a:pt x="1333449" y="459938"/>
                </a:cubicBezTo>
                <a:cubicBezTo>
                  <a:pt x="1354772" y="463883"/>
                  <a:pt x="1385284" y="463304"/>
                  <a:pt x="1408608" y="458278"/>
                </a:cubicBezTo>
                <a:cubicBezTo>
                  <a:pt x="1483492" y="441930"/>
                  <a:pt x="1561495" y="427025"/>
                  <a:pt x="1630191" y="403061"/>
                </a:cubicBezTo>
                <a:cubicBezTo>
                  <a:pt x="1735315" y="366348"/>
                  <a:pt x="1840887" y="337881"/>
                  <a:pt x="1956289" y="332366"/>
                </a:cubicBezTo>
                <a:cubicBezTo>
                  <a:pt x="1986669" y="330865"/>
                  <a:pt x="2019100" y="336056"/>
                  <a:pt x="2042814" y="344002"/>
                </a:cubicBezTo>
                <a:cubicBezTo>
                  <a:pt x="2085261" y="358150"/>
                  <a:pt x="2126350" y="370413"/>
                  <a:pt x="2183420" y="369635"/>
                </a:cubicBezTo>
                <a:cubicBezTo>
                  <a:pt x="2235035" y="368879"/>
                  <a:pt x="2279659" y="405942"/>
                  <a:pt x="2269566" y="439859"/>
                </a:cubicBezTo>
                <a:cubicBezTo>
                  <a:pt x="2258267" y="478101"/>
                  <a:pt x="2277762" y="504964"/>
                  <a:pt x="2331129" y="524163"/>
                </a:cubicBezTo>
                <a:cubicBezTo>
                  <a:pt x="2352980" y="531807"/>
                  <a:pt x="2364861" y="546162"/>
                  <a:pt x="2385112" y="555357"/>
                </a:cubicBezTo>
                <a:cubicBezTo>
                  <a:pt x="2401860" y="562976"/>
                  <a:pt x="2421927" y="570875"/>
                  <a:pt x="2444033" y="572629"/>
                </a:cubicBezTo>
                <a:cubicBezTo>
                  <a:pt x="2483469" y="575878"/>
                  <a:pt x="2509763" y="584022"/>
                  <a:pt x="2525979" y="603233"/>
                </a:cubicBezTo>
                <a:cubicBezTo>
                  <a:pt x="2549282" y="631254"/>
                  <a:pt x="2578520" y="657481"/>
                  <a:pt x="2603911" y="684825"/>
                </a:cubicBezTo>
                <a:cubicBezTo>
                  <a:pt x="2618910" y="700624"/>
                  <a:pt x="2643515" y="707120"/>
                  <a:pt x="2678828" y="706990"/>
                </a:cubicBezTo>
                <a:cubicBezTo>
                  <a:pt x="2699243" y="707100"/>
                  <a:pt x="2725615" y="705603"/>
                  <a:pt x="2738094" y="711376"/>
                </a:cubicBezTo>
                <a:cubicBezTo>
                  <a:pt x="2805960" y="742855"/>
                  <a:pt x="2895980" y="733032"/>
                  <a:pt x="2983806" y="728243"/>
                </a:cubicBezTo>
                <a:cubicBezTo>
                  <a:pt x="2993929" y="727744"/>
                  <a:pt x="3004007" y="726871"/>
                  <a:pt x="3013997" y="725446"/>
                </a:cubicBezTo>
                <a:cubicBezTo>
                  <a:pt x="3136002" y="707474"/>
                  <a:pt x="3250133" y="713470"/>
                  <a:pt x="3364419" y="720577"/>
                </a:cubicBezTo>
                <a:cubicBezTo>
                  <a:pt x="3394563" y="722507"/>
                  <a:pt x="3428050" y="719807"/>
                  <a:pt x="3460521" y="717628"/>
                </a:cubicBezTo>
                <a:cubicBezTo>
                  <a:pt x="3545330" y="712137"/>
                  <a:pt x="3633314" y="698262"/>
                  <a:pt x="3710982" y="714182"/>
                </a:cubicBezTo>
                <a:cubicBezTo>
                  <a:pt x="3772122" y="726607"/>
                  <a:pt x="3825029" y="745116"/>
                  <a:pt x="3850961" y="778802"/>
                </a:cubicBezTo>
                <a:cubicBezTo>
                  <a:pt x="3868395" y="801427"/>
                  <a:pt x="3898481" y="813185"/>
                  <a:pt x="3946286" y="816372"/>
                </a:cubicBezTo>
                <a:cubicBezTo>
                  <a:pt x="3987480" y="819179"/>
                  <a:pt x="4025130" y="827781"/>
                  <a:pt x="4065132" y="832459"/>
                </a:cubicBezTo>
                <a:cubicBezTo>
                  <a:pt x="4086246" y="834922"/>
                  <a:pt x="4110400" y="838274"/>
                  <a:pt x="4132173" y="835167"/>
                </a:cubicBezTo>
                <a:cubicBezTo>
                  <a:pt x="4190358" y="826865"/>
                  <a:pt x="4249453" y="817300"/>
                  <a:pt x="4305858" y="804156"/>
                </a:cubicBezTo>
                <a:cubicBezTo>
                  <a:pt x="4334041" y="797490"/>
                  <a:pt x="4360739" y="782919"/>
                  <a:pt x="4382131" y="769481"/>
                </a:cubicBezTo>
                <a:cubicBezTo>
                  <a:pt x="4404161" y="755388"/>
                  <a:pt x="4425552" y="747047"/>
                  <a:pt x="4453289" y="752531"/>
                </a:cubicBezTo>
                <a:cubicBezTo>
                  <a:pt x="4522267" y="766292"/>
                  <a:pt x="4590589" y="780524"/>
                  <a:pt x="4657971" y="795835"/>
                </a:cubicBezTo>
                <a:cubicBezTo>
                  <a:pt x="4669645" y="798513"/>
                  <a:pt x="4675987" y="807238"/>
                  <a:pt x="4682399" y="813876"/>
                </a:cubicBezTo>
                <a:cubicBezTo>
                  <a:pt x="4712325" y="844914"/>
                  <a:pt x="4739115" y="876968"/>
                  <a:pt x="4771814" y="907046"/>
                </a:cubicBezTo>
                <a:cubicBezTo>
                  <a:pt x="4783117" y="917329"/>
                  <a:pt x="4807945" y="922850"/>
                  <a:pt x="4827520" y="929876"/>
                </a:cubicBezTo>
                <a:cubicBezTo>
                  <a:pt x="4833681" y="932206"/>
                  <a:pt x="4845543" y="931081"/>
                  <a:pt x="4849942" y="933851"/>
                </a:cubicBezTo>
                <a:cubicBezTo>
                  <a:pt x="4888949" y="959631"/>
                  <a:pt x="4951287" y="954890"/>
                  <a:pt x="5009626" y="957896"/>
                </a:cubicBezTo>
                <a:cubicBezTo>
                  <a:pt x="5059523" y="960407"/>
                  <a:pt x="5111928" y="960104"/>
                  <a:pt x="5158711" y="963814"/>
                </a:cubicBezTo>
                <a:cubicBezTo>
                  <a:pt x="5231307" y="969696"/>
                  <a:pt x="5298173" y="973751"/>
                  <a:pt x="5376427" y="963151"/>
                </a:cubicBezTo>
                <a:cubicBezTo>
                  <a:pt x="5408579" y="958754"/>
                  <a:pt x="5448461" y="970245"/>
                  <a:pt x="5475787" y="980508"/>
                </a:cubicBezTo>
                <a:cubicBezTo>
                  <a:pt x="5528518" y="1000363"/>
                  <a:pt x="5584839" y="1001958"/>
                  <a:pt x="5653401" y="987268"/>
                </a:cubicBezTo>
                <a:cubicBezTo>
                  <a:pt x="5676008" y="982341"/>
                  <a:pt x="5702558" y="984595"/>
                  <a:pt x="5726340" y="985357"/>
                </a:cubicBezTo>
                <a:cubicBezTo>
                  <a:pt x="5748643" y="985952"/>
                  <a:pt x="5770110" y="988364"/>
                  <a:pt x="5790563" y="991300"/>
                </a:cubicBezTo>
                <a:cubicBezTo>
                  <a:pt x="5815128" y="994969"/>
                  <a:pt x="5845522" y="996110"/>
                  <a:pt x="5860260" y="1004958"/>
                </a:cubicBezTo>
                <a:cubicBezTo>
                  <a:pt x="5906803" y="1032493"/>
                  <a:pt x="5977069" y="1037385"/>
                  <a:pt x="6042101" y="1036226"/>
                </a:cubicBezTo>
                <a:cubicBezTo>
                  <a:pt x="6128232" y="1034888"/>
                  <a:pt x="6222269" y="1027704"/>
                  <a:pt x="6301998" y="989138"/>
                </a:cubicBezTo>
                <a:cubicBezTo>
                  <a:pt x="6349672" y="965909"/>
                  <a:pt x="6396952" y="955198"/>
                  <a:pt x="6452025" y="968489"/>
                </a:cubicBezTo>
                <a:cubicBezTo>
                  <a:pt x="6489401" y="977695"/>
                  <a:pt x="6558002" y="960731"/>
                  <a:pt x="6589205" y="939474"/>
                </a:cubicBezTo>
                <a:cubicBezTo>
                  <a:pt x="6600499" y="931821"/>
                  <a:pt x="6612148" y="924116"/>
                  <a:pt x="6631069" y="911222"/>
                </a:cubicBezTo>
                <a:cubicBezTo>
                  <a:pt x="6674305" y="951313"/>
                  <a:pt x="6752346" y="944332"/>
                  <a:pt x="6828274" y="942941"/>
                </a:cubicBezTo>
                <a:cubicBezTo>
                  <a:pt x="6874780" y="942157"/>
                  <a:pt x="6889173" y="963896"/>
                  <a:pt x="6900803" y="984140"/>
                </a:cubicBezTo>
                <a:cubicBezTo>
                  <a:pt x="6921316" y="1020676"/>
                  <a:pt x="6959796" y="1032557"/>
                  <a:pt x="7034668" y="1018665"/>
                </a:cubicBezTo>
                <a:cubicBezTo>
                  <a:pt x="7117337" y="1003282"/>
                  <a:pt x="7199637" y="985309"/>
                  <a:pt x="7281067" y="966327"/>
                </a:cubicBezTo>
                <a:cubicBezTo>
                  <a:pt x="7332521" y="954266"/>
                  <a:pt x="7378029" y="936255"/>
                  <a:pt x="7412780" y="909206"/>
                </a:cubicBezTo>
                <a:cubicBezTo>
                  <a:pt x="7446535" y="882864"/>
                  <a:pt x="7455445" y="884046"/>
                  <a:pt x="7500327" y="894826"/>
                </a:cubicBezTo>
                <a:cubicBezTo>
                  <a:pt x="7552743" y="907363"/>
                  <a:pt x="7606735" y="918164"/>
                  <a:pt x="7662324" y="927415"/>
                </a:cubicBezTo>
                <a:cubicBezTo>
                  <a:pt x="7679867" y="930387"/>
                  <a:pt x="7704114" y="926740"/>
                  <a:pt x="7725334" y="924844"/>
                </a:cubicBezTo>
                <a:cubicBezTo>
                  <a:pt x="7761320" y="921787"/>
                  <a:pt x="7798617" y="920242"/>
                  <a:pt x="7833279" y="913031"/>
                </a:cubicBezTo>
                <a:cubicBezTo>
                  <a:pt x="7866516" y="906023"/>
                  <a:pt x="7898634" y="893700"/>
                  <a:pt x="7928605" y="881683"/>
                </a:cubicBezTo>
                <a:cubicBezTo>
                  <a:pt x="8012311" y="848025"/>
                  <a:pt x="8088138" y="810205"/>
                  <a:pt x="8146597" y="762968"/>
                </a:cubicBezTo>
                <a:cubicBezTo>
                  <a:pt x="8154091" y="756800"/>
                  <a:pt x="8170249" y="752606"/>
                  <a:pt x="8183577" y="749005"/>
                </a:cubicBezTo>
                <a:cubicBezTo>
                  <a:pt x="8205312" y="743071"/>
                  <a:pt x="8227788" y="737222"/>
                  <a:pt x="8250224" y="733642"/>
                </a:cubicBezTo>
                <a:cubicBezTo>
                  <a:pt x="8359189" y="716209"/>
                  <a:pt x="8441164" y="678078"/>
                  <a:pt x="8505929" y="626542"/>
                </a:cubicBezTo>
                <a:cubicBezTo>
                  <a:pt x="8524585" y="611796"/>
                  <a:pt x="8540107" y="608259"/>
                  <a:pt x="8564194" y="618796"/>
                </a:cubicBezTo>
                <a:cubicBezTo>
                  <a:pt x="8592162" y="631043"/>
                  <a:pt x="8628032" y="619507"/>
                  <a:pt x="8660705" y="611069"/>
                </a:cubicBezTo>
                <a:cubicBezTo>
                  <a:pt x="8694442" y="602479"/>
                  <a:pt x="8728514" y="593651"/>
                  <a:pt x="8762255" y="585060"/>
                </a:cubicBezTo>
                <a:cubicBezTo>
                  <a:pt x="8787227" y="578855"/>
                  <a:pt x="8811899" y="573069"/>
                  <a:pt x="8836439" y="566358"/>
                </a:cubicBezTo>
                <a:cubicBezTo>
                  <a:pt x="8912856" y="545447"/>
                  <a:pt x="8983243" y="538425"/>
                  <a:pt x="9050728" y="559575"/>
                </a:cubicBezTo>
                <a:cubicBezTo>
                  <a:pt x="9102219" y="575830"/>
                  <a:pt x="9164950" y="573868"/>
                  <a:pt x="9229627" y="557464"/>
                </a:cubicBezTo>
                <a:cubicBezTo>
                  <a:pt x="9237706" y="555368"/>
                  <a:pt x="9247529" y="550190"/>
                  <a:pt x="9253451" y="550855"/>
                </a:cubicBezTo>
                <a:cubicBezTo>
                  <a:pt x="9342568" y="560232"/>
                  <a:pt x="9405310" y="512383"/>
                  <a:pt x="9484214" y="498671"/>
                </a:cubicBezTo>
                <a:cubicBezTo>
                  <a:pt x="9519035" y="492570"/>
                  <a:pt x="9552778" y="473783"/>
                  <a:pt x="9582633" y="458384"/>
                </a:cubicBezTo>
                <a:cubicBezTo>
                  <a:pt x="9623689" y="437231"/>
                  <a:pt x="9660183" y="417297"/>
                  <a:pt x="9719670" y="415607"/>
                </a:cubicBezTo>
                <a:cubicBezTo>
                  <a:pt x="9779189" y="414101"/>
                  <a:pt x="9830940" y="393878"/>
                  <a:pt x="9871784" y="366147"/>
                </a:cubicBezTo>
                <a:cubicBezTo>
                  <a:pt x="9903014" y="345075"/>
                  <a:pt x="9939570" y="338349"/>
                  <a:pt x="9984494" y="336660"/>
                </a:cubicBezTo>
                <a:cubicBezTo>
                  <a:pt x="10040642" y="334503"/>
                  <a:pt x="10098165" y="326674"/>
                  <a:pt x="10154708" y="322193"/>
                </a:cubicBezTo>
                <a:cubicBezTo>
                  <a:pt x="10166953" y="321201"/>
                  <a:pt x="10182669" y="321603"/>
                  <a:pt x="10190446" y="325025"/>
                </a:cubicBezTo>
                <a:cubicBezTo>
                  <a:pt x="10285769" y="367692"/>
                  <a:pt x="10408999" y="350677"/>
                  <a:pt x="10530736" y="335953"/>
                </a:cubicBezTo>
                <a:cubicBezTo>
                  <a:pt x="10604506" y="327127"/>
                  <a:pt x="10678397" y="316584"/>
                  <a:pt x="10752157" y="305117"/>
                </a:cubicBezTo>
                <a:cubicBezTo>
                  <a:pt x="10777120" y="301365"/>
                  <a:pt x="10803110" y="294636"/>
                  <a:pt x="10824452" y="285927"/>
                </a:cubicBezTo>
                <a:cubicBezTo>
                  <a:pt x="10868837" y="267698"/>
                  <a:pt x="10909147" y="246465"/>
                  <a:pt x="10953152" y="228102"/>
                </a:cubicBezTo>
                <a:cubicBezTo>
                  <a:pt x="10969622" y="221030"/>
                  <a:pt x="10991730" y="217688"/>
                  <a:pt x="11011614" y="214096"/>
                </a:cubicBezTo>
                <a:cubicBezTo>
                  <a:pt x="11046743" y="207573"/>
                  <a:pt x="11086641" y="206412"/>
                  <a:pt x="11116031" y="195421"/>
                </a:cubicBezTo>
                <a:cubicBezTo>
                  <a:pt x="11192467" y="166956"/>
                  <a:pt x="11266913" y="160299"/>
                  <a:pt x="11344303" y="166629"/>
                </a:cubicBezTo>
                <a:cubicBezTo>
                  <a:pt x="11452657" y="175527"/>
                  <a:pt x="11551626" y="159519"/>
                  <a:pt x="11639050" y="108526"/>
                </a:cubicBezTo>
                <a:cubicBezTo>
                  <a:pt x="11678385" y="85543"/>
                  <a:pt x="11720243" y="87879"/>
                  <a:pt x="11757532" y="96530"/>
                </a:cubicBezTo>
                <a:cubicBezTo>
                  <a:pt x="11800499" y="106640"/>
                  <a:pt x="11840704" y="105056"/>
                  <a:pt x="11885799" y="86728"/>
                </a:cubicBezTo>
                <a:cubicBezTo>
                  <a:pt x="11895784" y="82659"/>
                  <a:pt x="11910604" y="81867"/>
                  <a:pt x="11922874" y="81060"/>
                </a:cubicBezTo>
                <a:cubicBezTo>
                  <a:pt x="11992783" y="75806"/>
                  <a:pt x="12063500" y="73647"/>
                  <a:pt x="12115331" y="33587"/>
                </a:cubicBezTo>
                <a:cubicBezTo>
                  <a:pt x="12125500" y="25715"/>
                  <a:pt x="12143693" y="20477"/>
                  <a:pt x="12158080" y="1408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534676D8-D37A-4610-BBFB-A1DC26D527A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2367198"/>
            <a:ext cx="12192000" cy="822960"/>
          </a:xfrm>
          <a:custGeom>
            <a:avLst/>
            <a:gdLst>
              <a:gd name="connsiteX0" fmla="*/ 12192000 w 12192000"/>
              <a:gd name="connsiteY0" fmla="*/ 0 h 1203824"/>
              <a:gd name="connsiteX1" fmla="*/ 12192000 w 12192000"/>
              <a:gd name="connsiteY1" fmla="*/ 463429 h 1203824"/>
              <a:gd name="connsiteX2" fmla="*/ 12190876 w 12192000"/>
              <a:gd name="connsiteY2" fmla="*/ 463512 h 1203824"/>
              <a:gd name="connsiteX3" fmla="*/ 12077245 w 12192000"/>
              <a:gd name="connsiteY3" fmla="*/ 476327 h 1203824"/>
              <a:gd name="connsiteX4" fmla="*/ 11984517 w 12192000"/>
              <a:gd name="connsiteY4" fmla="*/ 479927 h 1203824"/>
              <a:gd name="connsiteX5" fmla="*/ 11951600 w 12192000"/>
              <a:gd name="connsiteY5" fmla="*/ 478957 h 1203824"/>
              <a:gd name="connsiteX6" fmla="*/ 11690904 w 12192000"/>
              <a:gd name="connsiteY6" fmla="*/ 471970 h 1203824"/>
              <a:gd name="connsiteX7" fmla="*/ 11413965 w 12192000"/>
              <a:gd name="connsiteY7" fmla="*/ 476172 h 1203824"/>
              <a:gd name="connsiteX8" fmla="*/ 11240739 w 12192000"/>
              <a:gd name="connsiteY8" fmla="*/ 523169 h 1203824"/>
              <a:gd name="connsiteX9" fmla="*/ 11175005 w 12192000"/>
              <a:gd name="connsiteY9" fmla="*/ 532169 h 1203824"/>
              <a:gd name="connsiteX10" fmla="*/ 10873726 w 12192000"/>
              <a:gd name="connsiteY10" fmla="*/ 580253 h 1203824"/>
              <a:gd name="connsiteX11" fmla="*/ 10821306 w 12192000"/>
              <a:gd name="connsiteY11" fmla="*/ 593207 h 1203824"/>
              <a:gd name="connsiteX12" fmla="*/ 10530811 w 12192000"/>
              <a:gd name="connsiteY12" fmla="*/ 612184 h 1203824"/>
              <a:gd name="connsiteX13" fmla="*/ 10426049 w 12192000"/>
              <a:gd name="connsiteY13" fmla="*/ 623354 h 1203824"/>
              <a:gd name="connsiteX14" fmla="*/ 10329156 w 12192000"/>
              <a:gd name="connsiteY14" fmla="*/ 630948 h 1203824"/>
              <a:gd name="connsiteX15" fmla="*/ 10194727 w 12192000"/>
              <a:gd name="connsiteY15" fmla="*/ 648617 h 1203824"/>
              <a:gd name="connsiteX16" fmla="*/ 10055906 w 12192000"/>
              <a:gd name="connsiteY16" fmla="*/ 671256 h 1203824"/>
              <a:gd name="connsiteX17" fmla="*/ 9900551 w 12192000"/>
              <a:gd name="connsiteY17" fmla="*/ 692855 h 1203824"/>
              <a:gd name="connsiteX18" fmla="*/ 9838464 w 12192000"/>
              <a:gd name="connsiteY18" fmla="*/ 696804 h 1203824"/>
              <a:gd name="connsiteX19" fmla="*/ 9672957 w 12192000"/>
              <a:gd name="connsiteY19" fmla="*/ 723816 h 1203824"/>
              <a:gd name="connsiteX20" fmla="*/ 9585066 w 12192000"/>
              <a:gd name="connsiteY20" fmla="*/ 730692 h 1203824"/>
              <a:gd name="connsiteX21" fmla="*/ 9441407 w 12192000"/>
              <a:gd name="connsiteY21" fmla="*/ 750055 h 1203824"/>
              <a:gd name="connsiteX22" fmla="*/ 9394459 w 12192000"/>
              <a:gd name="connsiteY22" fmla="*/ 755431 h 1203824"/>
              <a:gd name="connsiteX23" fmla="*/ 9352590 w 12192000"/>
              <a:gd name="connsiteY23" fmla="*/ 760650 h 1203824"/>
              <a:gd name="connsiteX24" fmla="*/ 9211614 w 12192000"/>
              <a:gd name="connsiteY24" fmla="*/ 796248 h 1203824"/>
              <a:gd name="connsiteX25" fmla="*/ 9084667 w 12192000"/>
              <a:gd name="connsiteY25" fmla="*/ 815303 h 1203824"/>
              <a:gd name="connsiteX26" fmla="*/ 8863666 w 12192000"/>
              <a:gd name="connsiteY26" fmla="*/ 859298 h 1203824"/>
              <a:gd name="connsiteX27" fmla="*/ 8813796 w 12192000"/>
              <a:gd name="connsiteY27" fmla="*/ 862070 h 1203824"/>
              <a:gd name="connsiteX28" fmla="*/ 8659351 w 12192000"/>
              <a:gd name="connsiteY28" fmla="*/ 882406 h 1203824"/>
              <a:gd name="connsiteX29" fmla="*/ 8571352 w 12192000"/>
              <a:gd name="connsiteY29" fmla="*/ 893639 h 1203824"/>
              <a:gd name="connsiteX30" fmla="*/ 8464106 w 12192000"/>
              <a:gd name="connsiteY30" fmla="*/ 918004 h 1203824"/>
              <a:gd name="connsiteX31" fmla="*/ 8278324 w 12192000"/>
              <a:gd name="connsiteY31" fmla="*/ 963769 h 1203824"/>
              <a:gd name="connsiteX32" fmla="*/ 8229128 w 12192000"/>
              <a:gd name="connsiteY32" fmla="*/ 973810 h 1203824"/>
              <a:gd name="connsiteX33" fmla="*/ 8139751 w 12192000"/>
              <a:gd name="connsiteY33" fmla="*/ 995815 h 1203824"/>
              <a:gd name="connsiteX34" fmla="*/ 8123571 w 12192000"/>
              <a:gd name="connsiteY34" fmla="*/ 999822 h 1203824"/>
              <a:gd name="connsiteX35" fmla="*/ 7988699 w 12192000"/>
              <a:gd name="connsiteY35" fmla="*/ 1042479 h 1203824"/>
              <a:gd name="connsiteX36" fmla="*/ 7917214 w 12192000"/>
              <a:gd name="connsiteY36" fmla="*/ 1054565 h 1203824"/>
              <a:gd name="connsiteX37" fmla="*/ 7710915 w 12192000"/>
              <a:gd name="connsiteY37" fmla="*/ 1084190 h 1203824"/>
              <a:gd name="connsiteX38" fmla="*/ 7622959 w 12192000"/>
              <a:gd name="connsiteY38" fmla="*/ 1093150 h 1203824"/>
              <a:gd name="connsiteX39" fmla="*/ 7410782 w 12192000"/>
              <a:gd name="connsiteY39" fmla="*/ 1109640 h 1203824"/>
              <a:gd name="connsiteX40" fmla="*/ 7277754 w 12192000"/>
              <a:gd name="connsiteY40" fmla="*/ 1121822 h 1203824"/>
              <a:gd name="connsiteX41" fmla="*/ 7124540 w 12192000"/>
              <a:gd name="connsiteY41" fmla="*/ 1132918 h 1203824"/>
              <a:gd name="connsiteX42" fmla="*/ 6949752 w 12192000"/>
              <a:gd name="connsiteY42" fmla="*/ 1151058 h 1203824"/>
              <a:gd name="connsiteX43" fmla="*/ 6630249 w 12192000"/>
              <a:gd name="connsiteY43" fmla="*/ 1176063 h 1203824"/>
              <a:gd name="connsiteX44" fmla="*/ 6320634 w 12192000"/>
              <a:gd name="connsiteY44" fmla="*/ 1198901 h 1203824"/>
              <a:gd name="connsiteX45" fmla="*/ 6192343 w 12192000"/>
              <a:gd name="connsiteY45" fmla="*/ 1198323 h 1203824"/>
              <a:gd name="connsiteX46" fmla="*/ 5966562 w 12192000"/>
              <a:gd name="connsiteY46" fmla="*/ 1203723 h 1203824"/>
              <a:gd name="connsiteX47" fmla="*/ 5867227 w 12192000"/>
              <a:gd name="connsiteY47" fmla="*/ 1201847 h 1203824"/>
              <a:gd name="connsiteX48" fmla="*/ 5630172 w 12192000"/>
              <a:gd name="connsiteY48" fmla="*/ 1202248 h 1203824"/>
              <a:gd name="connsiteX49" fmla="*/ 5348949 w 12192000"/>
              <a:gd name="connsiteY49" fmla="*/ 1191768 h 1203824"/>
              <a:gd name="connsiteX50" fmla="*/ 5241228 w 12192000"/>
              <a:gd name="connsiteY50" fmla="*/ 1192408 h 1203824"/>
              <a:gd name="connsiteX51" fmla="*/ 4971133 w 12192000"/>
              <a:gd name="connsiteY51" fmla="*/ 1193559 h 1203824"/>
              <a:gd name="connsiteX52" fmla="*/ 4869416 w 12192000"/>
              <a:gd name="connsiteY52" fmla="*/ 1200519 h 1203824"/>
              <a:gd name="connsiteX53" fmla="*/ 4753274 w 12192000"/>
              <a:gd name="connsiteY53" fmla="*/ 1200850 h 1203824"/>
              <a:gd name="connsiteX54" fmla="*/ 4611883 w 12192000"/>
              <a:gd name="connsiteY54" fmla="*/ 1192701 h 1203824"/>
              <a:gd name="connsiteX55" fmla="*/ 4376825 w 12192000"/>
              <a:gd name="connsiteY55" fmla="*/ 1184131 h 1203824"/>
              <a:gd name="connsiteX56" fmla="*/ 4285471 w 12192000"/>
              <a:gd name="connsiteY56" fmla="*/ 1187158 h 1203824"/>
              <a:gd name="connsiteX57" fmla="*/ 3866543 w 12192000"/>
              <a:gd name="connsiteY57" fmla="*/ 1181596 h 1203824"/>
              <a:gd name="connsiteX58" fmla="*/ 3651342 w 12192000"/>
              <a:gd name="connsiteY58" fmla="*/ 1174348 h 1203824"/>
              <a:gd name="connsiteX59" fmla="*/ 3518453 w 12192000"/>
              <a:gd name="connsiteY59" fmla="*/ 1177258 h 1203824"/>
              <a:gd name="connsiteX60" fmla="*/ 3400818 w 12192000"/>
              <a:gd name="connsiteY60" fmla="*/ 1169685 h 1203824"/>
              <a:gd name="connsiteX61" fmla="*/ 3037154 w 12192000"/>
              <a:gd name="connsiteY61" fmla="*/ 1153217 h 1203824"/>
              <a:gd name="connsiteX62" fmla="*/ 2866260 w 12192000"/>
              <a:gd name="connsiteY62" fmla="*/ 1132283 h 1203824"/>
              <a:gd name="connsiteX63" fmla="*/ 2582173 w 12192000"/>
              <a:gd name="connsiteY63" fmla="*/ 1088979 h 1203824"/>
              <a:gd name="connsiteX64" fmla="*/ 2395406 w 12192000"/>
              <a:gd name="connsiteY64" fmla="*/ 1035945 h 1203824"/>
              <a:gd name="connsiteX65" fmla="*/ 2294751 w 12192000"/>
              <a:gd name="connsiteY65" fmla="*/ 1014618 h 1203824"/>
              <a:gd name="connsiteX66" fmla="*/ 2122944 w 12192000"/>
              <a:gd name="connsiteY66" fmla="*/ 984751 h 1203824"/>
              <a:gd name="connsiteX67" fmla="*/ 1905504 w 12192000"/>
              <a:gd name="connsiteY67" fmla="*/ 941380 h 1203824"/>
              <a:gd name="connsiteX68" fmla="*/ 1671045 w 12192000"/>
              <a:gd name="connsiteY68" fmla="*/ 924228 h 1203824"/>
              <a:gd name="connsiteX69" fmla="*/ 1543856 w 12192000"/>
              <a:gd name="connsiteY69" fmla="*/ 898190 h 1203824"/>
              <a:gd name="connsiteX70" fmla="*/ 1419784 w 12192000"/>
              <a:gd name="connsiteY70" fmla="*/ 868500 h 1203824"/>
              <a:gd name="connsiteX71" fmla="*/ 1355116 w 12192000"/>
              <a:gd name="connsiteY71" fmla="*/ 849214 h 1203824"/>
              <a:gd name="connsiteX72" fmla="*/ 1223713 w 12192000"/>
              <a:gd name="connsiteY72" fmla="*/ 821702 h 1203824"/>
              <a:gd name="connsiteX73" fmla="*/ 1094193 w 12192000"/>
              <a:gd name="connsiteY73" fmla="*/ 804872 h 1203824"/>
              <a:gd name="connsiteX74" fmla="*/ 1001115 w 12192000"/>
              <a:gd name="connsiteY74" fmla="*/ 783030 h 1203824"/>
              <a:gd name="connsiteX75" fmla="*/ 879548 w 12192000"/>
              <a:gd name="connsiteY75" fmla="*/ 747884 h 1203824"/>
              <a:gd name="connsiteX76" fmla="*/ 711163 w 12192000"/>
              <a:gd name="connsiteY76" fmla="*/ 719039 h 1203824"/>
              <a:gd name="connsiteX77" fmla="*/ 557941 w 12192000"/>
              <a:gd name="connsiteY77" fmla="*/ 707101 h 1203824"/>
              <a:gd name="connsiteX78" fmla="*/ 480347 w 12192000"/>
              <a:gd name="connsiteY78" fmla="*/ 668702 h 1203824"/>
              <a:gd name="connsiteX79" fmla="*/ 296224 w 12192000"/>
              <a:gd name="connsiteY79" fmla="*/ 603583 h 1203824"/>
              <a:gd name="connsiteX80" fmla="*/ 72689 w 12192000"/>
              <a:gd name="connsiteY80" fmla="*/ 560892 h 1203824"/>
              <a:gd name="connsiteX81" fmla="*/ 0 w 12192000"/>
              <a:gd name="connsiteY81" fmla="*/ 543486 h 1203824"/>
              <a:gd name="connsiteX82" fmla="*/ 0 w 12192000"/>
              <a:gd name="connsiteY82" fmla="*/ 384357 h 1203824"/>
              <a:gd name="connsiteX83" fmla="*/ 51784 w 12192000"/>
              <a:gd name="connsiteY83" fmla="*/ 393937 h 1203824"/>
              <a:gd name="connsiteX84" fmla="*/ 205561 w 12192000"/>
              <a:gd name="connsiteY84" fmla="*/ 414859 h 1203824"/>
              <a:gd name="connsiteX85" fmla="*/ 354391 w 12192000"/>
              <a:gd name="connsiteY85" fmla="*/ 426667 h 1203824"/>
              <a:gd name="connsiteX86" fmla="*/ 448281 w 12192000"/>
              <a:gd name="connsiteY86" fmla="*/ 436308 h 1203824"/>
              <a:gd name="connsiteX87" fmla="*/ 611518 w 12192000"/>
              <a:gd name="connsiteY87" fmla="*/ 434166 h 1203824"/>
              <a:gd name="connsiteX88" fmla="*/ 746076 w 12192000"/>
              <a:gd name="connsiteY88" fmla="*/ 422520 h 1203824"/>
              <a:gd name="connsiteX89" fmla="*/ 902724 w 12192000"/>
              <a:gd name="connsiteY89" fmla="*/ 409989 h 1203824"/>
              <a:gd name="connsiteX90" fmla="*/ 1113854 w 12192000"/>
              <a:gd name="connsiteY90" fmla="*/ 414230 h 1203824"/>
              <a:gd name="connsiteX91" fmla="*/ 1333449 w 12192000"/>
              <a:gd name="connsiteY91" fmla="*/ 459938 h 1203824"/>
              <a:gd name="connsiteX92" fmla="*/ 1408608 w 12192000"/>
              <a:gd name="connsiteY92" fmla="*/ 458278 h 1203824"/>
              <a:gd name="connsiteX93" fmla="*/ 1630191 w 12192000"/>
              <a:gd name="connsiteY93" fmla="*/ 403061 h 1203824"/>
              <a:gd name="connsiteX94" fmla="*/ 1956289 w 12192000"/>
              <a:gd name="connsiteY94" fmla="*/ 332366 h 1203824"/>
              <a:gd name="connsiteX95" fmla="*/ 2042814 w 12192000"/>
              <a:gd name="connsiteY95" fmla="*/ 344002 h 1203824"/>
              <a:gd name="connsiteX96" fmla="*/ 2183420 w 12192000"/>
              <a:gd name="connsiteY96" fmla="*/ 369635 h 1203824"/>
              <a:gd name="connsiteX97" fmla="*/ 2269566 w 12192000"/>
              <a:gd name="connsiteY97" fmla="*/ 439859 h 1203824"/>
              <a:gd name="connsiteX98" fmla="*/ 2331129 w 12192000"/>
              <a:gd name="connsiteY98" fmla="*/ 524163 h 1203824"/>
              <a:gd name="connsiteX99" fmla="*/ 2385112 w 12192000"/>
              <a:gd name="connsiteY99" fmla="*/ 555357 h 1203824"/>
              <a:gd name="connsiteX100" fmla="*/ 2444033 w 12192000"/>
              <a:gd name="connsiteY100" fmla="*/ 572629 h 1203824"/>
              <a:gd name="connsiteX101" fmla="*/ 2525979 w 12192000"/>
              <a:gd name="connsiteY101" fmla="*/ 603233 h 1203824"/>
              <a:gd name="connsiteX102" fmla="*/ 2603911 w 12192000"/>
              <a:gd name="connsiteY102" fmla="*/ 684825 h 1203824"/>
              <a:gd name="connsiteX103" fmla="*/ 2678828 w 12192000"/>
              <a:gd name="connsiteY103" fmla="*/ 706990 h 1203824"/>
              <a:gd name="connsiteX104" fmla="*/ 2738094 w 12192000"/>
              <a:gd name="connsiteY104" fmla="*/ 711376 h 1203824"/>
              <a:gd name="connsiteX105" fmla="*/ 2983806 w 12192000"/>
              <a:gd name="connsiteY105" fmla="*/ 728243 h 1203824"/>
              <a:gd name="connsiteX106" fmla="*/ 3013997 w 12192000"/>
              <a:gd name="connsiteY106" fmla="*/ 725446 h 1203824"/>
              <a:gd name="connsiteX107" fmla="*/ 3364419 w 12192000"/>
              <a:gd name="connsiteY107" fmla="*/ 720577 h 1203824"/>
              <a:gd name="connsiteX108" fmla="*/ 3460521 w 12192000"/>
              <a:gd name="connsiteY108" fmla="*/ 717628 h 1203824"/>
              <a:gd name="connsiteX109" fmla="*/ 3710982 w 12192000"/>
              <a:gd name="connsiteY109" fmla="*/ 714182 h 1203824"/>
              <a:gd name="connsiteX110" fmla="*/ 3850961 w 12192000"/>
              <a:gd name="connsiteY110" fmla="*/ 778802 h 1203824"/>
              <a:gd name="connsiteX111" fmla="*/ 3946286 w 12192000"/>
              <a:gd name="connsiteY111" fmla="*/ 816372 h 1203824"/>
              <a:gd name="connsiteX112" fmla="*/ 4065132 w 12192000"/>
              <a:gd name="connsiteY112" fmla="*/ 832459 h 1203824"/>
              <a:gd name="connsiteX113" fmla="*/ 4132173 w 12192000"/>
              <a:gd name="connsiteY113" fmla="*/ 835167 h 1203824"/>
              <a:gd name="connsiteX114" fmla="*/ 4305858 w 12192000"/>
              <a:gd name="connsiteY114" fmla="*/ 804156 h 1203824"/>
              <a:gd name="connsiteX115" fmla="*/ 4382131 w 12192000"/>
              <a:gd name="connsiteY115" fmla="*/ 769481 h 1203824"/>
              <a:gd name="connsiteX116" fmla="*/ 4453289 w 12192000"/>
              <a:gd name="connsiteY116" fmla="*/ 752531 h 1203824"/>
              <a:gd name="connsiteX117" fmla="*/ 4657971 w 12192000"/>
              <a:gd name="connsiteY117" fmla="*/ 795835 h 1203824"/>
              <a:gd name="connsiteX118" fmla="*/ 4682399 w 12192000"/>
              <a:gd name="connsiteY118" fmla="*/ 813876 h 1203824"/>
              <a:gd name="connsiteX119" fmla="*/ 4771814 w 12192000"/>
              <a:gd name="connsiteY119" fmla="*/ 907046 h 1203824"/>
              <a:gd name="connsiteX120" fmla="*/ 4827520 w 12192000"/>
              <a:gd name="connsiteY120" fmla="*/ 929876 h 1203824"/>
              <a:gd name="connsiteX121" fmla="*/ 4849942 w 12192000"/>
              <a:gd name="connsiteY121" fmla="*/ 933851 h 1203824"/>
              <a:gd name="connsiteX122" fmla="*/ 5009626 w 12192000"/>
              <a:gd name="connsiteY122" fmla="*/ 957896 h 1203824"/>
              <a:gd name="connsiteX123" fmla="*/ 5158711 w 12192000"/>
              <a:gd name="connsiteY123" fmla="*/ 963814 h 1203824"/>
              <a:gd name="connsiteX124" fmla="*/ 5376427 w 12192000"/>
              <a:gd name="connsiteY124" fmla="*/ 963151 h 1203824"/>
              <a:gd name="connsiteX125" fmla="*/ 5475787 w 12192000"/>
              <a:gd name="connsiteY125" fmla="*/ 980508 h 1203824"/>
              <a:gd name="connsiteX126" fmla="*/ 5653401 w 12192000"/>
              <a:gd name="connsiteY126" fmla="*/ 987268 h 1203824"/>
              <a:gd name="connsiteX127" fmla="*/ 5726340 w 12192000"/>
              <a:gd name="connsiteY127" fmla="*/ 985357 h 1203824"/>
              <a:gd name="connsiteX128" fmla="*/ 5790563 w 12192000"/>
              <a:gd name="connsiteY128" fmla="*/ 991300 h 1203824"/>
              <a:gd name="connsiteX129" fmla="*/ 5860260 w 12192000"/>
              <a:gd name="connsiteY129" fmla="*/ 1004958 h 1203824"/>
              <a:gd name="connsiteX130" fmla="*/ 6042101 w 12192000"/>
              <a:gd name="connsiteY130" fmla="*/ 1036226 h 1203824"/>
              <a:gd name="connsiteX131" fmla="*/ 6301998 w 12192000"/>
              <a:gd name="connsiteY131" fmla="*/ 989138 h 1203824"/>
              <a:gd name="connsiteX132" fmla="*/ 6452025 w 12192000"/>
              <a:gd name="connsiteY132" fmla="*/ 968489 h 1203824"/>
              <a:gd name="connsiteX133" fmla="*/ 6589205 w 12192000"/>
              <a:gd name="connsiteY133" fmla="*/ 939474 h 1203824"/>
              <a:gd name="connsiteX134" fmla="*/ 6631069 w 12192000"/>
              <a:gd name="connsiteY134" fmla="*/ 911222 h 1203824"/>
              <a:gd name="connsiteX135" fmla="*/ 6828274 w 12192000"/>
              <a:gd name="connsiteY135" fmla="*/ 942941 h 1203824"/>
              <a:gd name="connsiteX136" fmla="*/ 6900803 w 12192000"/>
              <a:gd name="connsiteY136" fmla="*/ 984140 h 1203824"/>
              <a:gd name="connsiteX137" fmla="*/ 7034668 w 12192000"/>
              <a:gd name="connsiteY137" fmla="*/ 1018665 h 1203824"/>
              <a:gd name="connsiteX138" fmla="*/ 7281067 w 12192000"/>
              <a:gd name="connsiteY138" fmla="*/ 966327 h 1203824"/>
              <a:gd name="connsiteX139" fmla="*/ 7412780 w 12192000"/>
              <a:gd name="connsiteY139" fmla="*/ 909206 h 1203824"/>
              <a:gd name="connsiteX140" fmla="*/ 7500327 w 12192000"/>
              <a:gd name="connsiteY140" fmla="*/ 894826 h 1203824"/>
              <a:gd name="connsiteX141" fmla="*/ 7662324 w 12192000"/>
              <a:gd name="connsiteY141" fmla="*/ 927415 h 1203824"/>
              <a:gd name="connsiteX142" fmla="*/ 7725334 w 12192000"/>
              <a:gd name="connsiteY142" fmla="*/ 924844 h 1203824"/>
              <a:gd name="connsiteX143" fmla="*/ 7833279 w 12192000"/>
              <a:gd name="connsiteY143" fmla="*/ 913031 h 1203824"/>
              <a:gd name="connsiteX144" fmla="*/ 7928605 w 12192000"/>
              <a:gd name="connsiteY144" fmla="*/ 881683 h 1203824"/>
              <a:gd name="connsiteX145" fmla="*/ 8146597 w 12192000"/>
              <a:gd name="connsiteY145" fmla="*/ 762968 h 1203824"/>
              <a:gd name="connsiteX146" fmla="*/ 8183577 w 12192000"/>
              <a:gd name="connsiteY146" fmla="*/ 749005 h 1203824"/>
              <a:gd name="connsiteX147" fmla="*/ 8250224 w 12192000"/>
              <a:gd name="connsiteY147" fmla="*/ 733642 h 1203824"/>
              <a:gd name="connsiteX148" fmla="*/ 8505929 w 12192000"/>
              <a:gd name="connsiteY148" fmla="*/ 626542 h 1203824"/>
              <a:gd name="connsiteX149" fmla="*/ 8564194 w 12192000"/>
              <a:gd name="connsiteY149" fmla="*/ 618796 h 1203824"/>
              <a:gd name="connsiteX150" fmla="*/ 8660705 w 12192000"/>
              <a:gd name="connsiteY150" fmla="*/ 611069 h 1203824"/>
              <a:gd name="connsiteX151" fmla="*/ 8762255 w 12192000"/>
              <a:gd name="connsiteY151" fmla="*/ 585060 h 1203824"/>
              <a:gd name="connsiteX152" fmla="*/ 8836439 w 12192000"/>
              <a:gd name="connsiteY152" fmla="*/ 566358 h 1203824"/>
              <a:gd name="connsiteX153" fmla="*/ 9050728 w 12192000"/>
              <a:gd name="connsiteY153" fmla="*/ 559575 h 1203824"/>
              <a:gd name="connsiteX154" fmla="*/ 9229627 w 12192000"/>
              <a:gd name="connsiteY154" fmla="*/ 557464 h 1203824"/>
              <a:gd name="connsiteX155" fmla="*/ 9253451 w 12192000"/>
              <a:gd name="connsiteY155" fmla="*/ 550855 h 1203824"/>
              <a:gd name="connsiteX156" fmla="*/ 9484214 w 12192000"/>
              <a:gd name="connsiteY156" fmla="*/ 498671 h 1203824"/>
              <a:gd name="connsiteX157" fmla="*/ 9582633 w 12192000"/>
              <a:gd name="connsiteY157" fmla="*/ 458384 h 1203824"/>
              <a:gd name="connsiteX158" fmla="*/ 9719670 w 12192000"/>
              <a:gd name="connsiteY158" fmla="*/ 415607 h 1203824"/>
              <a:gd name="connsiteX159" fmla="*/ 9871784 w 12192000"/>
              <a:gd name="connsiteY159" fmla="*/ 366147 h 1203824"/>
              <a:gd name="connsiteX160" fmla="*/ 9984494 w 12192000"/>
              <a:gd name="connsiteY160" fmla="*/ 336660 h 1203824"/>
              <a:gd name="connsiteX161" fmla="*/ 10154708 w 12192000"/>
              <a:gd name="connsiteY161" fmla="*/ 322193 h 1203824"/>
              <a:gd name="connsiteX162" fmla="*/ 10190446 w 12192000"/>
              <a:gd name="connsiteY162" fmla="*/ 325025 h 1203824"/>
              <a:gd name="connsiteX163" fmla="*/ 10530736 w 12192000"/>
              <a:gd name="connsiteY163" fmla="*/ 335953 h 1203824"/>
              <a:gd name="connsiteX164" fmla="*/ 10752157 w 12192000"/>
              <a:gd name="connsiteY164" fmla="*/ 305117 h 1203824"/>
              <a:gd name="connsiteX165" fmla="*/ 10824452 w 12192000"/>
              <a:gd name="connsiteY165" fmla="*/ 285927 h 1203824"/>
              <a:gd name="connsiteX166" fmla="*/ 10953152 w 12192000"/>
              <a:gd name="connsiteY166" fmla="*/ 228102 h 1203824"/>
              <a:gd name="connsiteX167" fmla="*/ 11011614 w 12192000"/>
              <a:gd name="connsiteY167" fmla="*/ 214096 h 1203824"/>
              <a:gd name="connsiteX168" fmla="*/ 11116031 w 12192000"/>
              <a:gd name="connsiteY168" fmla="*/ 195421 h 1203824"/>
              <a:gd name="connsiteX169" fmla="*/ 11344303 w 12192000"/>
              <a:gd name="connsiteY169" fmla="*/ 166629 h 1203824"/>
              <a:gd name="connsiteX170" fmla="*/ 11639050 w 12192000"/>
              <a:gd name="connsiteY170" fmla="*/ 108526 h 1203824"/>
              <a:gd name="connsiteX171" fmla="*/ 11757532 w 12192000"/>
              <a:gd name="connsiteY171" fmla="*/ 96530 h 1203824"/>
              <a:gd name="connsiteX172" fmla="*/ 11885799 w 12192000"/>
              <a:gd name="connsiteY172" fmla="*/ 86728 h 1203824"/>
              <a:gd name="connsiteX173" fmla="*/ 11922874 w 12192000"/>
              <a:gd name="connsiteY173" fmla="*/ 81060 h 1203824"/>
              <a:gd name="connsiteX174" fmla="*/ 12115331 w 12192000"/>
              <a:gd name="connsiteY174" fmla="*/ 33587 h 1203824"/>
              <a:gd name="connsiteX175" fmla="*/ 12158080 w 12192000"/>
              <a:gd name="connsiteY175" fmla="*/ 14081 h 1203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</a:cxnLst>
            <a:rect l="l" t="t" r="r" b="b"/>
            <a:pathLst>
              <a:path w="12192000" h="1203824">
                <a:moveTo>
                  <a:pt x="12192000" y="0"/>
                </a:moveTo>
                <a:lnTo>
                  <a:pt x="12192000" y="463429"/>
                </a:lnTo>
                <a:lnTo>
                  <a:pt x="12190876" y="463512"/>
                </a:lnTo>
                <a:cubicBezTo>
                  <a:pt x="12153133" y="467010"/>
                  <a:pt x="12115042" y="473200"/>
                  <a:pt x="12077245" y="476327"/>
                </a:cubicBezTo>
                <a:cubicBezTo>
                  <a:pt x="12046307" y="479040"/>
                  <a:pt x="12015359" y="479114"/>
                  <a:pt x="11984517" y="479927"/>
                </a:cubicBezTo>
                <a:cubicBezTo>
                  <a:pt x="11973265" y="480210"/>
                  <a:pt x="11961485" y="476792"/>
                  <a:pt x="11951600" y="478957"/>
                </a:cubicBezTo>
                <a:cubicBezTo>
                  <a:pt x="11853497" y="501074"/>
                  <a:pt x="11777036" y="475730"/>
                  <a:pt x="11690904" y="471970"/>
                </a:cubicBezTo>
                <a:cubicBezTo>
                  <a:pt x="11600358" y="467893"/>
                  <a:pt x="11511400" y="454530"/>
                  <a:pt x="11413965" y="476172"/>
                </a:cubicBezTo>
                <a:cubicBezTo>
                  <a:pt x="11355010" y="489304"/>
                  <a:pt x="11299073" y="508237"/>
                  <a:pt x="11240739" y="523169"/>
                </a:cubicBezTo>
                <a:cubicBezTo>
                  <a:pt x="11219994" y="528395"/>
                  <a:pt x="11196384" y="531385"/>
                  <a:pt x="11175005" y="532169"/>
                </a:cubicBezTo>
                <a:cubicBezTo>
                  <a:pt x="11071819" y="536506"/>
                  <a:pt x="10971303" y="549336"/>
                  <a:pt x="10873726" y="580253"/>
                </a:cubicBezTo>
                <a:cubicBezTo>
                  <a:pt x="10856992" y="585473"/>
                  <a:pt x="10839156" y="590660"/>
                  <a:pt x="10821306" y="593207"/>
                </a:cubicBezTo>
                <a:cubicBezTo>
                  <a:pt x="10723500" y="607162"/>
                  <a:pt x="10626924" y="616976"/>
                  <a:pt x="10530811" y="612184"/>
                </a:cubicBezTo>
                <a:cubicBezTo>
                  <a:pt x="10498527" y="610559"/>
                  <a:pt x="10460885" y="619895"/>
                  <a:pt x="10426049" y="623354"/>
                </a:cubicBezTo>
                <a:cubicBezTo>
                  <a:pt x="10393740" y="626644"/>
                  <a:pt x="10360820" y="630774"/>
                  <a:pt x="10329156" y="630948"/>
                </a:cubicBezTo>
                <a:cubicBezTo>
                  <a:pt x="10282924" y="631125"/>
                  <a:pt x="10240698" y="636395"/>
                  <a:pt x="10194727" y="648617"/>
                </a:cubicBezTo>
                <a:cubicBezTo>
                  <a:pt x="10150847" y="660165"/>
                  <a:pt x="10102287" y="664450"/>
                  <a:pt x="10055906" y="671256"/>
                </a:cubicBezTo>
                <a:cubicBezTo>
                  <a:pt x="10004174" y="678826"/>
                  <a:pt x="9952442" y="686395"/>
                  <a:pt x="9900551" y="692855"/>
                </a:cubicBezTo>
                <a:cubicBezTo>
                  <a:pt x="9879793" y="695439"/>
                  <a:pt x="9855180" y="691398"/>
                  <a:pt x="9838464" y="696804"/>
                </a:cubicBezTo>
                <a:cubicBezTo>
                  <a:pt x="9784563" y="714690"/>
                  <a:pt x="9727517" y="710557"/>
                  <a:pt x="9672957" y="723816"/>
                </a:cubicBezTo>
                <a:cubicBezTo>
                  <a:pt x="9646220" y="730464"/>
                  <a:pt x="9614440" y="727257"/>
                  <a:pt x="9585066" y="730692"/>
                </a:cubicBezTo>
                <a:cubicBezTo>
                  <a:pt x="9537047" y="736221"/>
                  <a:pt x="9489294" y="743601"/>
                  <a:pt x="9441407" y="750055"/>
                </a:cubicBezTo>
                <a:cubicBezTo>
                  <a:pt x="9425674" y="752111"/>
                  <a:pt x="9410218" y="753561"/>
                  <a:pt x="9394459" y="755431"/>
                </a:cubicBezTo>
                <a:cubicBezTo>
                  <a:pt x="9380484" y="757048"/>
                  <a:pt x="9365611" y="757472"/>
                  <a:pt x="9352590" y="760650"/>
                </a:cubicBezTo>
                <a:cubicBezTo>
                  <a:pt x="9305415" y="772102"/>
                  <a:pt x="9259379" y="786411"/>
                  <a:pt x="9211614" y="796248"/>
                </a:cubicBezTo>
                <a:cubicBezTo>
                  <a:pt x="9170220" y="804796"/>
                  <a:pt x="9126523" y="807444"/>
                  <a:pt x="9084667" y="815303"/>
                </a:cubicBezTo>
                <a:cubicBezTo>
                  <a:pt x="9010868" y="829042"/>
                  <a:pt x="8937412" y="845188"/>
                  <a:pt x="8863666" y="859298"/>
                </a:cubicBezTo>
                <a:cubicBezTo>
                  <a:pt x="8847706" y="862330"/>
                  <a:pt x="8830271" y="860096"/>
                  <a:pt x="8813796" y="862070"/>
                </a:cubicBezTo>
                <a:cubicBezTo>
                  <a:pt x="8762262" y="868479"/>
                  <a:pt x="8710833" y="875626"/>
                  <a:pt x="8659351" y="882406"/>
                </a:cubicBezTo>
                <a:cubicBezTo>
                  <a:pt x="8630055" y="886396"/>
                  <a:pt x="8600505" y="891179"/>
                  <a:pt x="8571352" y="893639"/>
                </a:cubicBezTo>
                <a:cubicBezTo>
                  <a:pt x="8532843" y="896868"/>
                  <a:pt x="8497743" y="898476"/>
                  <a:pt x="8464106" y="918004"/>
                </a:cubicBezTo>
                <a:cubicBezTo>
                  <a:pt x="8412327" y="948238"/>
                  <a:pt x="8341122" y="949523"/>
                  <a:pt x="8278324" y="963769"/>
                </a:cubicBezTo>
                <a:cubicBezTo>
                  <a:pt x="8262086" y="967408"/>
                  <a:pt x="8245335" y="969987"/>
                  <a:pt x="8229128" y="973810"/>
                </a:cubicBezTo>
                <a:cubicBezTo>
                  <a:pt x="8199180" y="980915"/>
                  <a:pt x="8169646" y="988338"/>
                  <a:pt x="8139751" y="995815"/>
                </a:cubicBezTo>
                <a:cubicBezTo>
                  <a:pt x="8134478" y="997132"/>
                  <a:pt x="8128438" y="998185"/>
                  <a:pt x="8123571" y="999822"/>
                </a:cubicBezTo>
                <a:cubicBezTo>
                  <a:pt x="8078628" y="1014164"/>
                  <a:pt x="8034565" y="1029514"/>
                  <a:pt x="7988699" y="1042479"/>
                </a:cubicBezTo>
                <a:cubicBezTo>
                  <a:pt x="7966302" y="1048884"/>
                  <a:pt x="7941011" y="1052871"/>
                  <a:pt x="7917214" y="1054565"/>
                </a:cubicBezTo>
                <a:cubicBezTo>
                  <a:pt x="7847636" y="1059584"/>
                  <a:pt x="7779165" y="1067276"/>
                  <a:pt x="7710915" y="1084190"/>
                </a:cubicBezTo>
                <a:cubicBezTo>
                  <a:pt x="7683826" y="1090885"/>
                  <a:pt x="7652466" y="1090640"/>
                  <a:pt x="7622959" y="1093150"/>
                </a:cubicBezTo>
                <a:cubicBezTo>
                  <a:pt x="7552361" y="1098691"/>
                  <a:pt x="7481710" y="1103861"/>
                  <a:pt x="7410782" y="1109640"/>
                </a:cubicBezTo>
                <a:cubicBezTo>
                  <a:pt x="7366505" y="1113312"/>
                  <a:pt x="7322030" y="1118147"/>
                  <a:pt x="7277754" y="1121822"/>
                </a:cubicBezTo>
                <a:cubicBezTo>
                  <a:pt x="7226619" y="1125906"/>
                  <a:pt x="7175601" y="1128277"/>
                  <a:pt x="7124540" y="1132918"/>
                </a:cubicBezTo>
                <a:cubicBezTo>
                  <a:pt x="7066293" y="1138207"/>
                  <a:pt x="7008028" y="1145955"/>
                  <a:pt x="6949752" y="1151058"/>
                </a:cubicBezTo>
                <a:cubicBezTo>
                  <a:pt x="6843217" y="1160027"/>
                  <a:pt x="6736882" y="1167834"/>
                  <a:pt x="6630249" y="1176063"/>
                </a:cubicBezTo>
                <a:cubicBezTo>
                  <a:pt x="6526849" y="1184018"/>
                  <a:pt x="6423556" y="1192713"/>
                  <a:pt x="6320634" y="1198901"/>
                </a:cubicBezTo>
                <a:cubicBezTo>
                  <a:pt x="6277297" y="1201496"/>
                  <a:pt x="6235232" y="1197679"/>
                  <a:pt x="6192343" y="1198323"/>
                </a:cubicBezTo>
                <a:cubicBezTo>
                  <a:pt x="6117131" y="1199612"/>
                  <a:pt x="6041418" y="1202485"/>
                  <a:pt x="5966562" y="1203723"/>
                </a:cubicBezTo>
                <a:cubicBezTo>
                  <a:pt x="5933144" y="1204338"/>
                  <a:pt x="5900754" y="1201974"/>
                  <a:pt x="5867227" y="1201847"/>
                </a:cubicBezTo>
                <a:cubicBezTo>
                  <a:pt x="5788180" y="1201796"/>
                  <a:pt x="5708354" y="1203933"/>
                  <a:pt x="5630172" y="1202248"/>
                </a:cubicBezTo>
                <a:cubicBezTo>
                  <a:pt x="5535908" y="1200213"/>
                  <a:pt x="5442984" y="1194779"/>
                  <a:pt x="5348949" y="1191768"/>
                </a:cubicBezTo>
                <a:cubicBezTo>
                  <a:pt x="5313810" y="1190551"/>
                  <a:pt x="5277251" y="1192179"/>
                  <a:pt x="5241228" y="1192408"/>
                </a:cubicBezTo>
                <a:cubicBezTo>
                  <a:pt x="5151316" y="1192775"/>
                  <a:pt x="5061657" y="1192349"/>
                  <a:pt x="4971133" y="1193559"/>
                </a:cubicBezTo>
                <a:cubicBezTo>
                  <a:pt x="4937685" y="1193988"/>
                  <a:pt x="4903114" y="1199299"/>
                  <a:pt x="4869416" y="1200519"/>
                </a:cubicBezTo>
                <a:cubicBezTo>
                  <a:pt x="4830283" y="1201947"/>
                  <a:pt x="4791348" y="1202215"/>
                  <a:pt x="4753274" y="1200850"/>
                </a:cubicBezTo>
                <a:cubicBezTo>
                  <a:pt x="4705682" y="1199144"/>
                  <a:pt x="4659172" y="1194829"/>
                  <a:pt x="4611883" y="1192701"/>
                </a:cubicBezTo>
                <a:cubicBezTo>
                  <a:pt x="4533819" y="1189298"/>
                  <a:pt x="4455420" y="1186135"/>
                  <a:pt x="4376825" y="1184131"/>
                </a:cubicBezTo>
                <a:cubicBezTo>
                  <a:pt x="4347226" y="1183446"/>
                  <a:pt x="4315374" y="1187423"/>
                  <a:pt x="4285471" y="1187158"/>
                </a:cubicBezTo>
                <a:cubicBezTo>
                  <a:pt x="4145774" y="1185753"/>
                  <a:pt x="4006046" y="1184162"/>
                  <a:pt x="3866543" y="1181596"/>
                </a:cubicBezTo>
                <a:cubicBezTo>
                  <a:pt x="3794230" y="1180207"/>
                  <a:pt x="3723633" y="1175551"/>
                  <a:pt x="3651342" y="1174348"/>
                </a:cubicBezTo>
                <a:cubicBezTo>
                  <a:pt x="3607885" y="1173562"/>
                  <a:pt x="3561907" y="1178044"/>
                  <a:pt x="3518453" y="1177258"/>
                </a:cubicBezTo>
                <a:cubicBezTo>
                  <a:pt x="3478287" y="1176568"/>
                  <a:pt x="3440399" y="1171400"/>
                  <a:pt x="3400818" y="1169685"/>
                </a:cubicBezTo>
                <a:cubicBezTo>
                  <a:pt x="3279824" y="1164099"/>
                  <a:pt x="3157310" y="1160621"/>
                  <a:pt x="3037154" y="1153217"/>
                </a:cubicBezTo>
                <a:cubicBezTo>
                  <a:pt x="2978373" y="1149708"/>
                  <a:pt x="2922429" y="1140508"/>
                  <a:pt x="2866260" y="1132283"/>
                </a:cubicBezTo>
                <a:cubicBezTo>
                  <a:pt x="2771049" y="1118489"/>
                  <a:pt x="2677107" y="1103380"/>
                  <a:pt x="2582173" y="1088979"/>
                </a:cubicBezTo>
                <a:cubicBezTo>
                  <a:pt x="2511090" y="1078352"/>
                  <a:pt x="2447356" y="1063086"/>
                  <a:pt x="2395406" y="1035945"/>
                </a:cubicBezTo>
                <a:cubicBezTo>
                  <a:pt x="2371411" y="1023508"/>
                  <a:pt x="2331675" y="1015582"/>
                  <a:pt x="2294751" y="1014618"/>
                </a:cubicBezTo>
                <a:cubicBezTo>
                  <a:pt x="2228580" y="1012920"/>
                  <a:pt x="2177384" y="998698"/>
                  <a:pt x="2122944" y="984751"/>
                </a:cubicBezTo>
                <a:cubicBezTo>
                  <a:pt x="2054121" y="967003"/>
                  <a:pt x="1981585" y="951294"/>
                  <a:pt x="1905504" y="941380"/>
                </a:cubicBezTo>
                <a:cubicBezTo>
                  <a:pt x="1830544" y="931682"/>
                  <a:pt x="1747929" y="932141"/>
                  <a:pt x="1671045" y="924228"/>
                </a:cubicBezTo>
                <a:cubicBezTo>
                  <a:pt x="1625936" y="919523"/>
                  <a:pt x="1585613" y="907528"/>
                  <a:pt x="1543856" y="898190"/>
                </a:cubicBezTo>
                <a:cubicBezTo>
                  <a:pt x="1502093" y="888855"/>
                  <a:pt x="1460606" y="878913"/>
                  <a:pt x="1419784" y="868500"/>
                </a:cubicBezTo>
                <a:cubicBezTo>
                  <a:pt x="1397486" y="862806"/>
                  <a:pt x="1378078" y="854435"/>
                  <a:pt x="1355116" y="849214"/>
                </a:cubicBezTo>
                <a:cubicBezTo>
                  <a:pt x="1311848" y="839527"/>
                  <a:pt x="1265353" y="832754"/>
                  <a:pt x="1223713" y="821702"/>
                </a:cubicBezTo>
                <a:cubicBezTo>
                  <a:pt x="1183577" y="811001"/>
                  <a:pt x="1138864" y="809072"/>
                  <a:pt x="1094193" y="804872"/>
                </a:cubicBezTo>
                <a:cubicBezTo>
                  <a:pt x="1060244" y="801784"/>
                  <a:pt x="1034230" y="787936"/>
                  <a:pt x="1001115" y="783030"/>
                </a:cubicBezTo>
                <a:cubicBezTo>
                  <a:pt x="953853" y="775990"/>
                  <a:pt x="916853" y="764276"/>
                  <a:pt x="879548" y="747884"/>
                </a:cubicBezTo>
                <a:cubicBezTo>
                  <a:pt x="837586" y="729513"/>
                  <a:pt x="770061" y="725929"/>
                  <a:pt x="711163" y="719039"/>
                </a:cubicBezTo>
                <a:cubicBezTo>
                  <a:pt x="661152" y="713146"/>
                  <a:pt x="604343" y="715774"/>
                  <a:pt x="557941" y="707101"/>
                </a:cubicBezTo>
                <a:cubicBezTo>
                  <a:pt x="525381" y="700984"/>
                  <a:pt x="499355" y="684493"/>
                  <a:pt x="480347" y="668702"/>
                </a:cubicBezTo>
                <a:cubicBezTo>
                  <a:pt x="437718" y="632865"/>
                  <a:pt x="370204" y="616630"/>
                  <a:pt x="296224" y="603583"/>
                </a:cubicBezTo>
                <a:cubicBezTo>
                  <a:pt x="220741" y="590184"/>
                  <a:pt x="148480" y="573869"/>
                  <a:pt x="72689" y="560892"/>
                </a:cubicBezTo>
                <a:lnTo>
                  <a:pt x="0" y="543486"/>
                </a:lnTo>
                <a:lnTo>
                  <a:pt x="0" y="384357"/>
                </a:lnTo>
                <a:lnTo>
                  <a:pt x="51784" y="393937"/>
                </a:lnTo>
                <a:cubicBezTo>
                  <a:pt x="104770" y="397707"/>
                  <a:pt x="153378" y="409086"/>
                  <a:pt x="205561" y="414859"/>
                </a:cubicBezTo>
                <a:cubicBezTo>
                  <a:pt x="254062" y="420400"/>
                  <a:pt x="305001" y="422574"/>
                  <a:pt x="354391" y="426667"/>
                </a:cubicBezTo>
                <a:cubicBezTo>
                  <a:pt x="386450" y="429269"/>
                  <a:pt x="420771" y="429847"/>
                  <a:pt x="448281" y="436308"/>
                </a:cubicBezTo>
                <a:cubicBezTo>
                  <a:pt x="499904" y="448391"/>
                  <a:pt x="551004" y="446576"/>
                  <a:pt x="611518" y="434166"/>
                </a:cubicBezTo>
                <a:cubicBezTo>
                  <a:pt x="654695" y="425361"/>
                  <a:pt x="702395" y="422710"/>
                  <a:pt x="746076" y="422520"/>
                </a:cubicBezTo>
                <a:cubicBezTo>
                  <a:pt x="798481" y="422218"/>
                  <a:pt x="848400" y="419817"/>
                  <a:pt x="902724" y="409989"/>
                </a:cubicBezTo>
                <a:cubicBezTo>
                  <a:pt x="977291" y="396518"/>
                  <a:pt x="1048428" y="397321"/>
                  <a:pt x="1113854" y="414230"/>
                </a:cubicBezTo>
                <a:cubicBezTo>
                  <a:pt x="1184155" y="432145"/>
                  <a:pt x="1258677" y="446437"/>
                  <a:pt x="1333449" y="459938"/>
                </a:cubicBezTo>
                <a:cubicBezTo>
                  <a:pt x="1354772" y="463883"/>
                  <a:pt x="1385284" y="463304"/>
                  <a:pt x="1408608" y="458278"/>
                </a:cubicBezTo>
                <a:cubicBezTo>
                  <a:pt x="1483492" y="441930"/>
                  <a:pt x="1561495" y="427025"/>
                  <a:pt x="1630191" y="403061"/>
                </a:cubicBezTo>
                <a:cubicBezTo>
                  <a:pt x="1735315" y="366348"/>
                  <a:pt x="1840887" y="337881"/>
                  <a:pt x="1956289" y="332366"/>
                </a:cubicBezTo>
                <a:cubicBezTo>
                  <a:pt x="1986669" y="330865"/>
                  <a:pt x="2019100" y="336056"/>
                  <a:pt x="2042814" y="344002"/>
                </a:cubicBezTo>
                <a:cubicBezTo>
                  <a:pt x="2085261" y="358150"/>
                  <a:pt x="2126350" y="370413"/>
                  <a:pt x="2183420" y="369635"/>
                </a:cubicBezTo>
                <a:cubicBezTo>
                  <a:pt x="2235035" y="368879"/>
                  <a:pt x="2279659" y="405942"/>
                  <a:pt x="2269566" y="439859"/>
                </a:cubicBezTo>
                <a:cubicBezTo>
                  <a:pt x="2258267" y="478101"/>
                  <a:pt x="2277762" y="504964"/>
                  <a:pt x="2331129" y="524163"/>
                </a:cubicBezTo>
                <a:cubicBezTo>
                  <a:pt x="2352980" y="531807"/>
                  <a:pt x="2364861" y="546162"/>
                  <a:pt x="2385112" y="555357"/>
                </a:cubicBezTo>
                <a:cubicBezTo>
                  <a:pt x="2401860" y="562976"/>
                  <a:pt x="2421927" y="570875"/>
                  <a:pt x="2444033" y="572629"/>
                </a:cubicBezTo>
                <a:cubicBezTo>
                  <a:pt x="2483469" y="575878"/>
                  <a:pt x="2509763" y="584022"/>
                  <a:pt x="2525979" y="603233"/>
                </a:cubicBezTo>
                <a:cubicBezTo>
                  <a:pt x="2549282" y="631254"/>
                  <a:pt x="2578520" y="657481"/>
                  <a:pt x="2603911" y="684825"/>
                </a:cubicBezTo>
                <a:cubicBezTo>
                  <a:pt x="2618910" y="700624"/>
                  <a:pt x="2643515" y="707120"/>
                  <a:pt x="2678828" y="706990"/>
                </a:cubicBezTo>
                <a:cubicBezTo>
                  <a:pt x="2699243" y="707100"/>
                  <a:pt x="2725615" y="705603"/>
                  <a:pt x="2738094" y="711376"/>
                </a:cubicBezTo>
                <a:cubicBezTo>
                  <a:pt x="2805960" y="742855"/>
                  <a:pt x="2895980" y="733032"/>
                  <a:pt x="2983806" y="728243"/>
                </a:cubicBezTo>
                <a:cubicBezTo>
                  <a:pt x="2993929" y="727744"/>
                  <a:pt x="3004007" y="726871"/>
                  <a:pt x="3013997" y="725446"/>
                </a:cubicBezTo>
                <a:cubicBezTo>
                  <a:pt x="3136002" y="707474"/>
                  <a:pt x="3250133" y="713470"/>
                  <a:pt x="3364419" y="720577"/>
                </a:cubicBezTo>
                <a:cubicBezTo>
                  <a:pt x="3394563" y="722507"/>
                  <a:pt x="3428050" y="719807"/>
                  <a:pt x="3460521" y="717628"/>
                </a:cubicBezTo>
                <a:cubicBezTo>
                  <a:pt x="3545330" y="712137"/>
                  <a:pt x="3633314" y="698262"/>
                  <a:pt x="3710982" y="714182"/>
                </a:cubicBezTo>
                <a:cubicBezTo>
                  <a:pt x="3772122" y="726607"/>
                  <a:pt x="3825029" y="745116"/>
                  <a:pt x="3850961" y="778802"/>
                </a:cubicBezTo>
                <a:cubicBezTo>
                  <a:pt x="3868395" y="801427"/>
                  <a:pt x="3898481" y="813185"/>
                  <a:pt x="3946286" y="816372"/>
                </a:cubicBezTo>
                <a:cubicBezTo>
                  <a:pt x="3987480" y="819179"/>
                  <a:pt x="4025130" y="827781"/>
                  <a:pt x="4065132" y="832459"/>
                </a:cubicBezTo>
                <a:cubicBezTo>
                  <a:pt x="4086246" y="834922"/>
                  <a:pt x="4110400" y="838274"/>
                  <a:pt x="4132173" y="835167"/>
                </a:cubicBezTo>
                <a:cubicBezTo>
                  <a:pt x="4190358" y="826865"/>
                  <a:pt x="4249453" y="817300"/>
                  <a:pt x="4305858" y="804156"/>
                </a:cubicBezTo>
                <a:cubicBezTo>
                  <a:pt x="4334041" y="797490"/>
                  <a:pt x="4360739" y="782919"/>
                  <a:pt x="4382131" y="769481"/>
                </a:cubicBezTo>
                <a:cubicBezTo>
                  <a:pt x="4404161" y="755388"/>
                  <a:pt x="4425552" y="747047"/>
                  <a:pt x="4453289" y="752531"/>
                </a:cubicBezTo>
                <a:cubicBezTo>
                  <a:pt x="4522267" y="766292"/>
                  <a:pt x="4590589" y="780524"/>
                  <a:pt x="4657971" y="795835"/>
                </a:cubicBezTo>
                <a:cubicBezTo>
                  <a:pt x="4669645" y="798513"/>
                  <a:pt x="4675987" y="807238"/>
                  <a:pt x="4682399" y="813876"/>
                </a:cubicBezTo>
                <a:cubicBezTo>
                  <a:pt x="4712325" y="844914"/>
                  <a:pt x="4739115" y="876968"/>
                  <a:pt x="4771814" y="907046"/>
                </a:cubicBezTo>
                <a:cubicBezTo>
                  <a:pt x="4783117" y="917329"/>
                  <a:pt x="4807945" y="922850"/>
                  <a:pt x="4827520" y="929876"/>
                </a:cubicBezTo>
                <a:cubicBezTo>
                  <a:pt x="4833681" y="932206"/>
                  <a:pt x="4845543" y="931081"/>
                  <a:pt x="4849942" y="933851"/>
                </a:cubicBezTo>
                <a:cubicBezTo>
                  <a:pt x="4888949" y="959631"/>
                  <a:pt x="4951287" y="954890"/>
                  <a:pt x="5009626" y="957896"/>
                </a:cubicBezTo>
                <a:cubicBezTo>
                  <a:pt x="5059523" y="960407"/>
                  <a:pt x="5111928" y="960104"/>
                  <a:pt x="5158711" y="963814"/>
                </a:cubicBezTo>
                <a:cubicBezTo>
                  <a:pt x="5231307" y="969696"/>
                  <a:pt x="5298173" y="973751"/>
                  <a:pt x="5376427" y="963151"/>
                </a:cubicBezTo>
                <a:cubicBezTo>
                  <a:pt x="5408579" y="958754"/>
                  <a:pt x="5448461" y="970245"/>
                  <a:pt x="5475787" y="980508"/>
                </a:cubicBezTo>
                <a:cubicBezTo>
                  <a:pt x="5528518" y="1000363"/>
                  <a:pt x="5584839" y="1001958"/>
                  <a:pt x="5653401" y="987268"/>
                </a:cubicBezTo>
                <a:cubicBezTo>
                  <a:pt x="5676008" y="982341"/>
                  <a:pt x="5702558" y="984595"/>
                  <a:pt x="5726340" y="985357"/>
                </a:cubicBezTo>
                <a:cubicBezTo>
                  <a:pt x="5748643" y="985952"/>
                  <a:pt x="5770110" y="988364"/>
                  <a:pt x="5790563" y="991300"/>
                </a:cubicBezTo>
                <a:cubicBezTo>
                  <a:pt x="5815128" y="994969"/>
                  <a:pt x="5845522" y="996110"/>
                  <a:pt x="5860260" y="1004958"/>
                </a:cubicBezTo>
                <a:cubicBezTo>
                  <a:pt x="5906803" y="1032493"/>
                  <a:pt x="5977069" y="1037385"/>
                  <a:pt x="6042101" y="1036226"/>
                </a:cubicBezTo>
                <a:cubicBezTo>
                  <a:pt x="6128232" y="1034888"/>
                  <a:pt x="6222269" y="1027704"/>
                  <a:pt x="6301998" y="989138"/>
                </a:cubicBezTo>
                <a:cubicBezTo>
                  <a:pt x="6349672" y="965909"/>
                  <a:pt x="6396952" y="955198"/>
                  <a:pt x="6452025" y="968489"/>
                </a:cubicBezTo>
                <a:cubicBezTo>
                  <a:pt x="6489401" y="977695"/>
                  <a:pt x="6558002" y="960731"/>
                  <a:pt x="6589205" y="939474"/>
                </a:cubicBezTo>
                <a:cubicBezTo>
                  <a:pt x="6600499" y="931821"/>
                  <a:pt x="6612148" y="924116"/>
                  <a:pt x="6631069" y="911222"/>
                </a:cubicBezTo>
                <a:cubicBezTo>
                  <a:pt x="6674305" y="951313"/>
                  <a:pt x="6752346" y="944332"/>
                  <a:pt x="6828274" y="942941"/>
                </a:cubicBezTo>
                <a:cubicBezTo>
                  <a:pt x="6874780" y="942157"/>
                  <a:pt x="6889173" y="963896"/>
                  <a:pt x="6900803" y="984140"/>
                </a:cubicBezTo>
                <a:cubicBezTo>
                  <a:pt x="6921316" y="1020676"/>
                  <a:pt x="6959796" y="1032557"/>
                  <a:pt x="7034668" y="1018665"/>
                </a:cubicBezTo>
                <a:cubicBezTo>
                  <a:pt x="7117337" y="1003282"/>
                  <a:pt x="7199637" y="985309"/>
                  <a:pt x="7281067" y="966327"/>
                </a:cubicBezTo>
                <a:cubicBezTo>
                  <a:pt x="7332521" y="954266"/>
                  <a:pt x="7378029" y="936255"/>
                  <a:pt x="7412780" y="909206"/>
                </a:cubicBezTo>
                <a:cubicBezTo>
                  <a:pt x="7446535" y="882864"/>
                  <a:pt x="7455445" y="884046"/>
                  <a:pt x="7500327" y="894826"/>
                </a:cubicBezTo>
                <a:cubicBezTo>
                  <a:pt x="7552743" y="907363"/>
                  <a:pt x="7606735" y="918164"/>
                  <a:pt x="7662324" y="927415"/>
                </a:cubicBezTo>
                <a:cubicBezTo>
                  <a:pt x="7679867" y="930387"/>
                  <a:pt x="7704114" y="926740"/>
                  <a:pt x="7725334" y="924844"/>
                </a:cubicBezTo>
                <a:cubicBezTo>
                  <a:pt x="7761320" y="921787"/>
                  <a:pt x="7798617" y="920242"/>
                  <a:pt x="7833279" y="913031"/>
                </a:cubicBezTo>
                <a:cubicBezTo>
                  <a:pt x="7866516" y="906023"/>
                  <a:pt x="7898634" y="893700"/>
                  <a:pt x="7928605" y="881683"/>
                </a:cubicBezTo>
                <a:cubicBezTo>
                  <a:pt x="8012311" y="848025"/>
                  <a:pt x="8088138" y="810205"/>
                  <a:pt x="8146597" y="762968"/>
                </a:cubicBezTo>
                <a:cubicBezTo>
                  <a:pt x="8154091" y="756800"/>
                  <a:pt x="8170249" y="752606"/>
                  <a:pt x="8183577" y="749005"/>
                </a:cubicBezTo>
                <a:cubicBezTo>
                  <a:pt x="8205312" y="743071"/>
                  <a:pt x="8227788" y="737222"/>
                  <a:pt x="8250224" y="733642"/>
                </a:cubicBezTo>
                <a:cubicBezTo>
                  <a:pt x="8359189" y="716209"/>
                  <a:pt x="8441164" y="678078"/>
                  <a:pt x="8505929" y="626542"/>
                </a:cubicBezTo>
                <a:cubicBezTo>
                  <a:pt x="8524585" y="611796"/>
                  <a:pt x="8540107" y="608259"/>
                  <a:pt x="8564194" y="618796"/>
                </a:cubicBezTo>
                <a:cubicBezTo>
                  <a:pt x="8592162" y="631043"/>
                  <a:pt x="8628032" y="619507"/>
                  <a:pt x="8660705" y="611069"/>
                </a:cubicBezTo>
                <a:cubicBezTo>
                  <a:pt x="8694442" y="602479"/>
                  <a:pt x="8728514" y="593651"/>
                  <a:pt x="8762255" y="585060"/>
                </a:cubicBezTo>
                <a:cubicBezTo>
                  <a:pt x="8787227" y="578855"/>
                  <a:pt x="8811899" y="573069"/>
                  <a:pt x="8836439" y="566358"/>
                </a:cubicBezTo>
                <a:cubicBezTo>
                  <a:pt x="8912856" y="545447"/>
                  <a:pt x="8983243" y="538425"/>
                  <a:pt x="9050728" y="559575"/>
                </a:cubicBezTo>
                <a:cubicBezTo>
                  <a:pt x="9102219" y="575830"/>
                  <a:pt x="9164950" y="573868"/>
                  <a:pt x="9229627" y="557464"/>
                </a:cubicBezTo>
                <a:cubicBezTo>
                  <a:pt x="9237706" y="555368"/>
                  <a:pt x="9247529" y="550190"/>
                  <a:pt x="9253451" y="550855"/>
                </a:cubicBezTo>
                <a:cubicBezTo>
                  <a:pt x="9342568" y="560232"/>
                  <a:pt x="9405310" y="512383"/>
                  <a:pt x="9484214" y="498671"/>
                </a:cubicBezTo>
                <a:cubicBezTo>
                  <a:pt x="9519035" y="492570"/>
                  <a:pt x="9552778" y="473783"/>
                  <a:pt x="9582633" y="458384"/>
                </a:cubicBezTo>
                <a:cubicBezTo>
                  <a:pt x="9623689" y="437231"/>
                  <a:pt x="9660183" y="417297"/>
                  <a:pt x="9719670" y="415607"/>
                </a:cubicBezTo>
                <a:cubicBezTo>
                  <a:pt x="9779189" y="414101"/>
                  <a:pt x="9830940" y="393878"/>
                  <a:pt x="9871784" y="366147"/>
                </a:cubicBezTo>
                <a:cubicBezTo>
                  <a:pt x="9903014" y="345075"/>
                  <a:pt x="9939570" y="338349"/>
                  <a:pt x="9984494" y="336660"/>
                </a:cubicBezTo>
                <a:cubicBezTo>
                  <a:pt x="10040642" y="334503"/>
                  <a:pt x="10098165" y="326674"/>
                  <a:pt x="10154708" y="322193"/>
                </a:cubicBezTo>
                <a:cubicBezTo>
                  <a:pt x="10166953" y="321201"/>
                  <a:pt x="10182669" y="321603"/>
                  <a:pt x="10190446" y="325025"/>
                </a:cubicBezTo>
                <a:cubicBezTo>
                  <a:pt x="10285769" y="367692"/>
                  <a:pt x="10408999" y="350677"/>
                  <a:pt x="10530736" y="335953"/>
                </a:cubicBezTo>
                <a:cubicBezTo>
                  <a:pt x="10604506" y="327127"/>
                  <a:pt x="10678397" y="316584"/>
                  <a:pt x="10752157" y="305117"/>
                </a:cubicBezTo>
                <a:cubicBezTo>
                  <a:pt x="10777120" y="301365"/>
                  <a:pt x="10803110" y="294636"/>
                  <a:pt x="10824452" y="285927"/>
                </a:cubicBezTo>
                <a:cubicBezTo>
                  <a:pt x="10868837" y="267698"/>
                  <a:pt x="10909147" y="246465"/>
                  <a:pt x="10953152" y="228102"/>
                </a:cubicBezTo>
                <a:cubicBezTo>
                  <a:pt x="10969622" y="221030"/>
                  <a:pt x="10991730" y="217688"/>
                  <a:pt x="11011614" y="214096"/>
                </a:cubicBezTo>
                <a:cubicBezTo>
                  <a:pt x="11046743" y="207573"/>
                  <a:pt x="11086641" y="206412"/>
                  <a:pt x="11116031" y="195421"/>
                </a:cubicBezTo>
                <a:cubicBezTo>
                  <a:pt x="11192467" y="166956"/>
                  <a:pt x="11266913" y="160299"/>
                  <a:pt x="11344303" y="166629"/>
                </a:cubicBezTo>
                <a:cubicBezTo>
                  <a:pt x="11452657" y="175527"/>
                  <a:pt x="11551626" y="159519"/>
                  <a:pt x="11639050" y="108526"/>
                </a:cubicBezTo>
                <a:cubicBezTo>
                  <a:pt x="11678385" y="85543"/>
                  <a:pt x="11720243" y="87879"/>
                  <a:pt x="11757532" y="96530"/>
                </a:cubicBezTo>
                <a:cubicBezTo>
                  <a:pt x="11800499" y="106640"/>
                  <a:pt x="11840704" y="105056"/>
                  <a:pt x="11885799" y="86728"/>
                </a:cubicBezTo>
                <a:cubicBezTo>
                  <a:pt x="11895784" y="82659"/>
                  <a:pt x="11910604" y="81867"/>
                  <a:pt x="11922874" y="81060"/>
                </a:cubicBezTo>
                <a:cubicBezTo>
                  <a:pt x="11992783" y="75806"/>
                  <a:pt x="12063500" y="73647"/>
                  <a:pt x="12115331" y="33587"/>
                </a:cubicBezTo>
                <a:cubicBezTo>
                  <a:pt x="12125500" y="25715"/>
                  <a:pt x="12143693" y="20477"/>
                  <a:pt x="12158080" y="14081"/>
                </a:cubicBezTo>
                <a:close/>
              </a:path>
            </a:pathLst>
          </a:custGeom>
          <a:blipFill dpi="0" rotWithShape="1">
            <a:blip r:embed="rId2">
              <a:alphaModFix amt="57000"/>
            </a:blip>
            <a:srcRect/>
            <a:tile tx="0" ty="0" sx="100000" sy="100000" flip="none" algn="tl"/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F5427E-8167-1165-A855-C90D1FEFDC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30902" y="3299198"/>
            <a:ext cx="9130196" cy="342940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r>
              <a:rPr lang="en-US" sz="2000" i="1" err="1"/>
              <a:t>Концепт</a:t>
            </a:r>
            <a:r>
              <a:rPr lang="en-US" sz="2000" i="1" dirty="0"/>
              <a:t> </a:t>
            </a:r>
            <a:r>
              <a:rPr lang="en-US" sz="2000" i="1" err="1"/>
              <a:t>ствара</a:t>
            </a:r>
            <a:r>
              <a:rPr lang="en-US" sz="2000" i="1" dirty="0"/>
              <a:t> </a:t>
            </a:r>
            <a:r>
              <a:rPr lang="en-US" sz="2000" i="1" err="1"/>
              <a:t>три</a:t>
            </a:r>
            <a:r>
              <a:rPr lang="en-US" sz="2000" i="1" dirty="0"/>
              <a:t> </a:t>
            </a:r>
            <a:r>
              <a:rPr lang="en-US" sz="2000" i="1" err="1"/>
              <a:t>групе</a:t>
            </a:r>
            <a:r>
              <a:rPr lang="en-US" sz="2000" i="1" dirty="0"/>
              <a:t> </a:t>
            </a:r>
            <a:r>
              <a:rPr lang="en-US" sz="2000" i="1" err="1"/>
              <a:t>вриједности</a:t>
            </a:r>
            <a:r>
              <a:rPr lang="en-US" sz="2000" i="1" dirty="0"/>
              <a:t> </a:t>
            </a:r>
            <a:r>
              <a:rPr lang="en-US" sz="2000" i="1" err="1"/>
              <a:t>или</a:t>
            </a:r>
            <a:r>
              <a:rPr lang="en-US" sz="2000" i="1" dirty="0"/>
              <a:t> </a:t>
            </a:r>
            <a:r>
              <a:rPr lang="en-US" sz="2000" i="1" err="1"/>
              <a:t>три</a:t>
            </a:r>
            <a:r>
              <a:rPr lang="en-US" sz="2000" i="1" dirty="0"/>
              <a:t> </a:t>
            </a:r>
            <a:r>
              <a:rPr lang="en-US" sz="2000" i="1" err="1"/>
              <a:t>могућа</a:t>
            </a:r>
            <a:r>
              <a:rPr lang="en-US" sz="2000" i="1" dirty="0"/>
              <a:t> </a:t>
            </a:r>
            <a:r>
              <a:rPr lang="en-US" sz="2000" i="1" err="1"/>
              <a:t>начина</a:t>
            </a:r>
            <a:r>
              <a:rPr lang="en-US" sz="2000" i="1" dirty="0"/>
              <a:t> </a:t>
            </a:r>
            <a:r>
              <a:rPr lang="en-US" sz="2000" i="1" err="1"/>
              <a:t>на</a:t>
            </a:r>
            <a:r>
              <a:rPr lang="en-US" sz="2000" i="1" dirty="0"/>
              <a:t> </a:t>
            </a:r>
            <a:r>
              <a:rPr lang="en-US" sz="2000" i="1" err="1"/>
              <a:t>који</a:t>
            </a:r>
            <a:r>
              <a:rPr lang="en-US" sz="2000" i="1" dirty="0"/>
              <a:t> </a:t>
            </a:r>
            <a:r>
              <a:rPr lang="en-US" sz="2000" i="1" err="1"/>
              <a:t>можемо</a:t>
            </a:r>
            <a:r>
              <a:rPr lang="en-US" sz="2000" i="1" dirty="0"/>
              <a:t> </a:t>
            </a:r>
            <a:r>
              <a:rPr lang="en-US" sz="2000" i="1" err="1"/>
              <a:t>пронаћи</a:t>
            </a:r>
            <a:r>
              <a:rPr lang="en-US" sz="2000" i="1" dirty="0"/>
              <a:t> </a:t>
            </a:r>
            <a:r>
              <a:rPr lang="en-US" sz="2000" i="1" err="1"/>
              <a:t>смисао</a:t>
            </a:r>
            <a:r>
              <a:rPr lang="en-US" sz="2000" i="1" dirty="0"/>
              <a:t> у </a:t>
            </a:r>
            <a:r>
              <a:rPr lang="en-US" sz="2000" i="1" err="1"/>
              <a:t>животу</a:t>
            </a:r>
            <a:r>
              <a:rPr lang="en-US" sz="2000" i="1" dirty="0"/>
              <a:t>:</a:t>
            </a:r>
          </a:p>
          <a:p>
            <a:pPr marL="0" indent="0" algn="ctr">
              <a:buNone/>
            </a:pPr>
            <a:endParaRPr lang="en-US" sz="2000" dirty="0"/>
          </a:p>
          <a:p>
            <a:pPr algn="ctr"/>
            <a:r>
              <a:rPr lang="en-US" sz="2000" b="1" u="sng" dirty="0" err="1"/>
              <a:t>Кроз</a:t>
            </a:r>
            <a:r>
              <a:rPr lang="en-US" sz="2000" b="1" u="sng" dirty="0"/>
              <a:t> </a:t>
            </a:r>
            <a:r>
              <a:rPr lang="en-US" sz="2000" b="1" u="sng" dirty="0" err="1"/>
              <a:t>стварање</a:t>
            </a:r>
            <a:r>
              <a:rPr lang="en-US" sz="2000" b="1" u="sng" dirty="0"/>
              <a:t> </a:t>
            </a:r>
            <a:r>
              <a:rPr lang="en-US" sz="2000" b="1" u="sng" dirty="0" err="1"/>
              <a:t>нечега</a:t>
            </a:r>
            <a:r>
              <a:rPr lang="en-US" sz="2000" b="1" u="sng" dirty="0"/>
              <a:t>, </a:t>
            </a:r>
            <a:r>
              <a:rPr lang="en-US" sz="2000" b="1" u="sng" dirty="0" err="1"/>
              <a:t>кроз</a:t>
            </a:r>
            <a:r>
              <a:rPr lang="en-US" sz="2000" b="1" u="sng" dirty="0"/>
              <a:t> </a:t>
            </a:r>
            <a:r>
              <a:rPr lang="en-US" sz="2000" b="1" u="sng" dirty="0" err="1"/>
              <a:t>рад</a:t>
            </a:r>
            <a:r>
              <a:rPr lang="en-US" sz="2000" b="1" u="sng" dirty="0"/>
              <a:t>;</a:t>
            </a:r>
          </a:p>
          <a:p>
            <a:pPr algn="ctr"/>
            <a:r>
              <a:rPr lang="en-US" sz="2000" b="1" u="sng" dirty="0" err="1"/>
              <a:t>Кроз</a:t>
            </a:r>
            <a:r>
              <a:rPr lang="en-US" sz="2000" b="1" u="sng" dirty="0"/>
              <a:t> </a:t>
            </a:r>
            <a:r>
              <a:rPr lang="en-US" sz="2000" b="1" u="sng" dirty="0" err="1"/>
              <a:t>љубав</a:t>
            </a:r>
            <a:r>
              <a:rPr lang="en-US" sz="2000" b="1" u="sng" dirty="0"/>
              <a:t>, </a:t>
            </a:r>
            <a:r>
              <a:rPr lang="en-US" sz="2000" b="1" u="sng" dirty="0" err="1"/>
              <a:t>неко</a:t>
            </a:r>
            <a:r>
              <a:rPr lang="en-US" sz="2000" b="1" u="sng" dirty="0"/>
              <a:t> </a:t>
            </a:r>
            <a:r>
              <a:rPr lang="en-US" sz="2000" b="1" u="sng" dirty="0" err="1"/>
              <a:t>познаноство</a:t>
            </a:r>
            <a:r>
              <a:rPr lang="en-US" sz="2000" b="1" u="sng" dirty="0"/>
              <a:t>, </a:t>
            </a:r>
            <a:r>
              <a:rPr lang="en-US" sz="2000" b="1" u="sng" dirty="0" err="1"/>
              <a:t>искуство</a:t>
            </a:r>
            <a:r>
              <a:rPr lang="en-US" sz="2000" b="1" u="sng" dirty="0"/>
              <a:t>;</a:t>
            </a:r>
          </a:p>
          <a:p>
            <a:pPr algn="ctr"/>
            <a:r>
              <a:rPr lang="en-US" sz="2000" b="1" u="sng" dirty="0" err="1"/>
              <a:t>Када</a:t>
            </a:r>
            <a:r>
              <a:rPr lang="en-US" sz="2000" b="1" u="sng" dirty="0"/>
              <a:t> </a:t>
            </a:r>
            <a:r>
              <a:rPr lang="en-US" sz="2000" b="1" u="sng" dirty="0" err="1"/>
              <a:t>се</a:t>
            </a:r>
            <a:r>
              <a:rPr lang="en-US" sz="2000" b="1" u="sng" dirty="0"/>
              <a:t> </a:t>
            </a:r>
            <a:r>
              <a:rPr lang="en-US" sz="2000" b="1" u="sng" dirty="0" err="1"/>
              <a:t>сретнемо</a:t>
            </a:r>
            <a:r>
              <a:rPr lang="en-US" sz="2000" b="1" u="sng" dirty="0"/>
              <a:t> </a:t>
            </a:r>
            <a:r>
              <a:rPr lang="en-US" sz="2000" b="1" u="sng" dirty="0" err="1"/>
              <a:t>са</a:t>
            </a:r>
            <a:r>
              <a:rPr lang="en-US" sz="2000" b="1" u="sng" dirty="0"/>
              <a:t> </a:t>
            </a:r>
            <a:r>
              <a:rPr lang="en-US" sz="2000" b="1" u="sng" dirty="0" err="1"/>
              <a:t>неумољивом</a:t>
            </a:r>
            <a:r>
              <a:rPr lang="en-US" sz="2000" b="1" u="sng" dirty="0"/>
              <a:t> </a:t>
            </a:r>
            <a:r>
              <a:rPr lang="en-US" sz="2000" b="1" u="sng" dirty="0" err="1"/>
              <a:t>судбином</a:t>
            </a:r>
            <a:r>
              <a:rPr lang="en-US" sz="2000" b="1" u="sng" dirty="0"/>
              <a:t> </a:t>
            </a:r>
            <a:r>
              <a:rPr lang="en-US" sz="2000" b="1" u="sng" dirty="0" err="1"/>
              <a:t>коју</a:t>
            </a:r>
            <a:r>
              <a:rPr lang="en-US" sz="2000" b="1" u="sng" dirty="0"/>
              <a:t> </a:t>
            </a:r>
            <a:r>
              <a:rPr lang="en-US" sz="2000" b="1" u="sng" dirty="0" err="1"/>
              <a:t>не</a:t>
            </a:r>
            <a:r>
              <a:rPr lang="en-US" sz="2000" b="1" u="sng" dirty="0"/>
              <a:t> </a:t>
            </a:r>
            <a:r>
              <a:rPr lang="en-US" sz="2000" b="1" u="sng" dirty="0" err="1"/>
              <a:t>можемо</a:t>
            </a:r>
            <a:r>
              <a:rPr lang="en-US" sz="2000" b="1" u="sng" dirty="0"/>
              <a:t> </a:t>
            </a:r>
            <a:r>
              <a:rPr lang="en-US" sz="2000" b="1" u="sng" dirty="0" err="1"/>
              <a:t>промијенити</a:t>
            </a:r>
            <a:r>
              <a:rPr lang="en-US" sz="2000" b="1" u="sng" dirty="0"/>
              <a:t> (</a:t>
            </a:r>
            <a:r>
              <a:rPr lang="en-US" sz="2000" b="1" u="sng" dirty="0" err="1"/>
              <a:t>као</a:t>
            </a:r>
            <a:r>
              <a:rPr lang="en-US" sz="2000" b="1" u="sng" dirty="0"/>
              <a:t> </a:t>
            </a:r>
            <a:r>
              <a:rPr lang="en-US" sz="2000" b="1" u="sng" dirty="0" err="1"/>
              <a:t>што</a:t>
            </a:r>
            <a:r>
              <a:rPr lang="en-US" sz="2000" b="1" u="sng" dirty="0"/>
              <a:t> </a:t>
            </a:r>
            <a:r>
              <a:rPr lang="en-US" sz="2000" b="1" u="sng" dirty="0" err="1"/>
              <a:t>је</a:t>
            </a:r>
            <a:r>
              <a:rPr lang="en-US" sz="2000" b="1" u="sng" dirty="0"/>
              <a:t>, </a:t>
            </a:r>
            <a:r>
              <a:rPr lang="en-US" sz="2000" b="1" u="sng" dirty="0" err="1"/>
              <a:t>на</a:t>
            </a:r>
            <a:r>
              <a:rPr lang="en-US" sz="2000" b="1" u="sng" dirty="0"/>
              <a:t> </a:t>
            </a:r>
            <a:r>
              <a:rPr lang="en-US" sz="2000" b="1" u="sng" dirty="0" err="1"/>
              <a:t>примјер</a:t>
            </a:r>
            <a:r>
              <a:rPr lang="en-US" sz="2000" b="1" u="sng" dirty="0"/>
              <a:t>, </a:t>
            </a:r>
            <a:r>
              <a:rPr lang="en-US" sz="2000" b="1" u="sng" dirty="0" err="1"/>
              <a:t>неизљечива</a:t>
            </a:r>
            <a:r>
              <a:rPr lang="en-US" sz="2000" b="1" u="sng" dirty="0"/>
              <a:t> </a:t>
            </a:r>
            <a:r>
              <a:rPr lang="en-US" sz="2000" b="1" u="sng" dirty="0" err="1"/>
              <a:t>болест</a:t>
            </a:r>
            <a:r>
              <a:rPr lang="en-US" sz="2000" b="1" u="sng" dirty="0"/>
              <a:t>), </a:t>
            </a:r>
            <a:r>
              <a:rPr lang="en-US" sz="2000" b="1" u="sng" dirty="0" err="1"/>
              <a:t>можемо</a:t>
            </a:r>
            <a:r>
              <a:rPr lang="en-US" sz="2000" b="1" u="sng" dirty="0"/>
              <a:t> </a:t>
            </a:r>
            <a:r>
              <a:rPr lang="en-US" sz="2000" b="1" u="sng" dirty="0" err="1"/>
              <a:t>да</a:t>
            </a:r>
            <a:r>
              <a:rPr lang="en-US" sz="2000" b="1" u="sng" dirty="0"/>
              <a:t> </a:t>
            </a:r>
            <a:r>
              <a:rPr lang="en-US" sz="2000" b="1" u="sng" dirty="0" err="1"/>
              <a:t>промијенимо</a:t>
            </a:r>
            <a:r>
              <a:rPr lang="en-US" sz="2000" b="1" u="sng" dirty="0"/>
              <a:t> </a:t>
            </a:r>
            <a:r>
              <a:rPr lang="en-US" sz="2000" b="1" u="sng" dirty="0" err="1"/>
              <a:t>сопствени</a:t>
            </a:r>
            <a:r>
              <a:rPr lang="en-US" sz="2000" b="1" u="sng" dirty="0"/>
              <a:t> </a:t>
            </a:r>
            <a:r>
              <a:rPr lang="en-US" sz="2000" b="1" u="sng" dirty="0" err="1"/>
              <a:t>став</a:t>
            </a:r>
            <a:r>
              <a:rPr lang="en-US" sz="2000" b="1" u="sng" dirty="0"/>
              <a:t> </a:t>
            </a:r>
            <a:r>
              <a:rPr lang="en-US" sz="2000" b="1" u="sng" dirty="0" err="1"/>
              <a:t>према</a:t>
            </a:r>
            <a:r>
              <a:rPr lang="en-US" sz="2000" b="1" u="sng" dirty="0"/>
              <a:t> </a:t>
            </a:r>
            <a:r>
              <a:rPr lang="en-US" sz="2000" b="1" u="sng" dirty="0" err="1"/>
              <a:t>тој</a:t>
            </a:r>
            <a:r>
              <a:rPr lang="en-US" sz="2000" b="1" u="sng" dirty="0"/>
              <a:t> </a:t>
            </a:r>
            <a:r>
              <a:rPr lang="en-US" sz="2000" b="1" u="sng" dirty="0" err="1"/>
              <a:t>судбини</a:t>
            </a:r>
            <a:r>
              <a:rPr lang="en-US" sz="2000" b="1" u="sng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74739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8">
            <a:extLst>
              <a:ext uri="{FF2B5EF4-FFF2-40B4-BE49-F238E27FC236}">
                <a16:creationId xmlns:a16="http://schemas.microsoft.com/office/drawing/2014/main" id="{B95B9BA8-1D69-4796-85F5-B6D0BD52354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E047A7D-C2BE-1497-0DA8-A22741B124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1" y="981076"/>
            <a:ext cx="6095998" cy="1806574"/>
          </a:xfr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z="3200" dirty="0" err="1"/>
              <a:t>Како</a:t>
            </a:r>
            <a:r>
              <a:rPr lang="en-US" sz="3200" dirty="0"/>
              <a:t> </a:t>
            </a:r>
            <a:r>
              <a:rPr lang="en-US" sz="3200" dirty="0" err="1"/>
              <a:t>је</a:t>
            </a:r>
            <a:r>
              <a:rPr lang="en-US" sz="3200" dirty="0"/>
              <a:t> </a:t>
            </a:r>
            <a:r>
              <a:rPr lang="en-US" sz="3200" dirty="0" err="1"/>
              <a:t>могуће</a:t>
            </a:r>
            <a:r>
              <a:rPr lang="en-US" sz="3200" dirty="0"/>
              <a:t> </a:t>
            </a:r>
            <a:r>
              <a:rPr lang="en-US" sz="3200" dirty="0" err="1"/>
              <a:t>да</a:t>
            </a:r>
            <a:r>
              <a:rPr lang="en-US" sz="3200" dirty="0"/>
              <a:t> </a:t>
            </a:r>
            <a:r>
              <a:rPr lang="en-US" sz="3200" dirty="0" err="1"/>
              <a:t>се</a:t>
            </a:r>
            <a:r>
              <a:rPr lang="en-US" sz="3200" dirty="0"/>
              <a:t> </a:t>
            </a:r>
            <a:r>
              <a:rPr lang="en-US" sz="3200" dirty="0" err="1"/>
              <a:t>овакав</a:t>
            </a:r>
            <a:r>
              <a:rPr lang="en-US" sz="3200" dirty="0"/>
              <a:t> </a:t>
            </a:r>
            <a:r>
              <a:rPr lang="en-US" sz="3200" dirty="0" err="1"/>
              <a:t>страшан</a:t>
            </a:r>
            <a:r>
              <a:rPr lang="en-US" sz="3200" dirty="0"/>
              <a:t> </a:t>
            </a:r>
            <a:r>
              <a:rPr lang="en-US" sz="3200" dirty="0" err="1"/>
              <a:t>злочин</a:t>
            </a:r>
            <a:r>
              <a:rPr lang="en-US" sz="3200" dirty="0"/>
              <a:t> </a:t>
            </a:r>
            <a:r>
              <a:rPr lang="en-US" sz="3200" dirty="0" err="1"/>
              <a:t>догодио</a:t>
            </a:r>
            <a:r>
              <a:rPr lang="en-US" sz="3200" dirty="0"/>
              <a:t> у </a:t>
            </a:r>
            <a:r>
              <a:rPr lang="en-US" sz="3200" dirty="0" err="1"/>
              <a:t>Европи</a:t>
            </a:r>
            <a:r>
              <a:rPr lang="en-US" sz="3200" dirty="0"/>
              <a:t> у 20</a:t>
            </a:r>
            <a:r>
              <a:rPr lang="en-US" sz="3200" dirty="0" smtClean="0"/>
              <a:t>.</a:t>
            </a:r>
            <a:r>
              <a:rPr lang="sr-Cyrl-RS" sz="3200" dirty="0" smtClean="0"/>
              <a:t> </a:t>
            </a:r>
            <a:r>
              <a:rPr lang="en-US" sz="3200" dirty="0" err="1" smtClean="0"/>
              <a:t>вијеку</a:t>
            </a:r>
            <a:r>
              <a:rPr lang="en-US" sz="3200" dirty="0"/>
              <a:t>?</a:t>
            </a:r>
            <a:br>
              <a:rPr lang="en-US" sz="3200" dirty="0"/>
            </a:br>
            <a:endParaRPr lang="en-US" sz="3100" dirty="0"/>
          </a:p>
        </p:txBody>
      </p:sp>
      <p:pic>
        <p:nvPicPr>
          <p:cNvPr id="4" name="Picture 4" descr="A picture containing water, outdoor, sky, grass&#10;&#10;Description automatically generated">
            <a:extLst>
              <a:ext uri="{FF2B5EF4-FFF2-40B4-BE49-F238E27FC236}">
                <a16:creationId xmlns:a16="http://schemas.microsoft.com/office/drawing/2014/main" id="{44BD9E6C-13C6-3005-3C43-53105ADA44D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25" r="6786"/>
          <a:stretch/>
        </p:blipFill>
        <p:spPr>
          <a:xfrm>
            <a:off x="7620000" y="10"/>
            <a:ext cx="4572002" cy="6857992"/>
          </a:xfrm>
          <a:custGeom>
            <a:avLst/>
            <a:gdLst/>
            <a:ahLst/>
            <a:cxnLst/>
            <a:rect l="l" t="t" r="r" b="b"/>
            <a:pathLst>
              <a:path w="4572002" h="6858002">
                <a:moveTo>
                  <a:pt x="276687" y="6438981"/>
                </a:moveTo>
                <a:cubicBezTo>
                  <a:pt x="286189" y="6444077"/>
                  <a:pt x="293666" y="6451650"/>
                  <a:pt x="296618" y="6463841"/>
                </a:cubicBezTo>
                <a:lnTo>
                  <a:pt x="296621" y="6463850"/>
                </a:lnTo>
                <a:lnTo>
                  <a:pt x="307605" y="6508052"/>
                </a:lnTo>
                <a:lnTo>
                  <a:pt x="310416" y="6513012"/>
                </a:lnTo>
                <a:lnTo>
                  <a:pt x="312883" y="6521804"/>
                </a:lnTo>
                <a:lnTo>
                  <a:pt x="329221" y="6546195"/>
                </a:lnTo>
                <a:lnTo>
                  <a:pt x="329221" y="6546194"/>
                </a:lnTo>
                <a:lnTo>
                  <a:pt x="310416" y="6513012"/>
                </a:lnTo>
                <a:lnTo>
                  <a:pt x="296621" y="6463850"/>
                </a:lnTo>
                <a:lnTo>
                  <a:pt x="296618" y="6463840"/>
                </a:lnTo>
                <a:close/>
                <a:moveTo>
                  <a:pt x="360891" y="2836172"/>
                </a:moveTo>
                <a:lnTo>
                  <a:pt x="360891" y="2836173"/>
                </a:lnTo>
                <a:cubicBezTo>
                  <a:pt x="364963" y="2839983"/>
                  <a:pt x="368249" y="2844317"/>
                  <a:pt x="369582" y="2848794"/>
                </a:cubicBezTo>
                <a:cubicBezTo>
                  <a:pt x="376249" y="2870416"/>
                  <a:pt x="384441" y="2892181"/>
                  <a:pt x="389490" y="2914328"/>
                </a:cubicBezTo>
                <a:lnTo>
                  <a:pt x="394121" y="2947863"/>
                </a:lnTo>
                <a:lnTo>
                  <a:pt x="390537" y="2982148"/>
                </a:lnTo>
                <a:cubicBezTo>
                  <a:pt x="382441" y="3014153"/>
                  <a:pt x="378631" y="3045777"/>
                  <a:pt x="378845" y="3077401"/>
                </a:cubicBezTo>
                <a:lnTo>
                  <a:pt x="378845" y="3077402"/>
                </a:lnTo>
                <a:lnTo>
                  <a:pt x="378845" y="3077402"/>
                </a:lnTo>
                <a:cubicBezTo>
                  <a:pt x="379059" y="3109026"/>
                  <a:pt x="383298" y="3140650"/>
                  <a:pt x="391299" y="3172655"/>
                </a:cubicBezTo>
                <a:cubicBezTo>
                  <a:pt x="417208" y="3276481"/>
                  <a:pt x="444640" y="3380306"/>
                  <a:pt x="438926" y="3489468"/>
                </a:cubicBezTo>
                <a:cubicBezTo>
                  <a:pt x="437974" y="3507564"/>
                  <a:pt x="449595" y="3529091"/>
                  <a:pt x="461025" y="3544714"/>
                </a:cubicBezTo>
                <a:cubicBezTo>
                  <a:pt x="466455" y="3552191"/>
                  <a:pt x="470634" y="3557716"/>
                  <a:pt x="473569" y="3562321"/>
                </a:cubicBezTo>
                <a:lnTo>
                  <a:pt x="478647" y="3574408"/>
                </a:lnTo>
                <a:lnTo>
                  <a:pt x="476296" y="3587174"/>
                </a:lnTo>
                <a:cubicBezTo>
                  <a:pt x="474277" y="3592232"/>
                  <a:pt x="471027" y="3598435"/>
                  <a:pt x="466549" y="3606817"/>
                </a:cubicBezTo>
                <a:cubicBezTo>
                  <a:pt x="462167" y="3614819"/>
                  <a:pt x="459501" y="3624725"/>
                  <a:pt x="453023" y="3630632"/>
                </a:cubicBezTo>
                <a:cubicBezTo>
                  <a:pt x="436545" y="3645682"/>
                  <a:pt x="430306" y="3662494"/>
                  <a:pt x="428782" y="3680163"/>
                </a:cubicBezTo>
                <a:lnTo>
                  <a:pt x="428782" y="3680164"/>
                </a:lnTo>
                <a:lnTo>
                  <a:pt x="428782" y="3680164"/>
                </a:lnTo>
                <a:lnTo>
                  <a:pt x="432830" y="3734838"/>
                </a:lnTo>
                <a:lnTo>
                  <a:pt x="432448" y="3754652"/>
                </a:lnTo>
                <a:cubicBezTo>
                  <a:pt x="426448" y="3767130"/>
                  <a:pt x="424496" y="3778655"/>
                  <a:pt x="426091" y="3789776"/>
                </a:cubicBezTo>
                <a:lnTo>
                  <a:pt x="426091" y="3789776"/>
                </a:lnTo>
                <a:lnTo>
                  <a:pt x="426091" y="3789777"/>
                </a:lnTo>
                <a:cubicBezTo>
                  <a:pt x="427687" y="3800897"/>
                  <a:pt x="432830" y="3811614"/>
                  <a:pt x="441022" y="3822473"/>
                </a:cubicBezTo>
                <a:lnTo>
                  <a:pt x="455357" y="3852620"/>
                </a:lnTo>
                <a:lnTo>
                  <a:pt x="454577" y="3868764"/>
                </a:lnTo>
                <a:cubicBezTo>
                  <a:pt x="453119" y="3874229"/>
                  <a:pt x="450356" y="3879766"/>
                  <a:pt x="445974" y="3885338"/>
                </a:cubicBezTo>
                <a:cubicBezTo>
                  <a:pt x="426543" y="3910104"/>
                  <a:pt x="416351" y="3935727"/>
                  <a:pt x="414089" y="3962159"/>
                </a:cubicBezTo>
                <a:lnTo>
                  <a:pt x="414089" y="3962160"/>
                </a:lnTo>
                <a:lnTo>
                  <a:pt x="414089" y="3962160"/>
                </a:lnTo>
                <a:cubicBezTo>
                  <a:pt x="411827" y="3988593"/>
                  <a:pt x="417495" y="4015835"/>
                  <a:pt x="429782" y="4043840"/>
                </a:cubicBezTo>
                <a:lnTo>
                  <a:pt x="444904" y="4103826"/>
                </a:lnTo>
                <a:lnTo>
                  <a:pt x="442936" y="4134255"/>
                </a:lnTo>
                <a:cubicBezTo>
                  <a:pt x="441094" y="4144498"/>
                  <a:pt x="438022" y="4154857"/>
                  <a:pt x="433592" y="4165383"/>
                </a:cubicBezTo>
                <a:cubicBezTo>
                  <a:pt x="430163" y="4173480"/>
                  <a:pt x="429592" y="4182767"/>
                  <a:pt x="429687" y="4192387"/>
                </a:cubicBezTo>
                <a:lnTo>
                  <a:pt x="429687" y="4192388"/>
                </a:lnTo>
                <a:lnTo>
                  <a:pt x="429687" y="4192388"/>
                </a:lnTo>
                <a:lnTo>
                  <a:pt x="429782" y="4221391"/>
                </a:lnTo>
                <a:lnTo>
                  <a:pt x="424066" y="4253014"/>
                </a:lnTo>
                <a:cubicBezTo>
                  <a:pt x="411873" y="4277401"/>
                  <a:pt x="396253" y="4300070"/>
                  <a:pt x="384250" y="4324645"/>
                </a:cubicBezTo>
                <a:cubicBezTo>
                  <a:pt x="378536" y="4336457"/>
                  <a:pt x="375488" y="4350554"/>
                  <a:pt x="375296" y="4363890"/>
                </a:cubicBezTo>
                <a:lnTo>
                  <a:pt x="375296" y="4363891"/>
                </a:lnTo>
                <a:lnTo>
                  <a:pt x="375296" y="4363891"/>
                </a:lnTo>
                <a:cubicBezTo>
                  <a:pt x="374344" y="4403326"/>
                  <a:pt x="374344" y="4442762"/>
                  <a:pt x="376058" y="4482005"/>
                </a:cubicBezTo>
                <a:cubicBezTo>
                  <a:pt x="378726" y="4546777"/>
                  <a:pt x="379298" y="4612501"/>
                  <a:pt x="436068" y="4659175"/>
                </a:cubicBezTo>
                <a:cubicBezTo>
                  <a:pt x="440640" y="4662987"/>
                  <a:pt x="443308" y="4671177"/>
                  <a:pt x="444070" y="4677656"/>
                </a:cubicBezTo>
                <a:cubicBezTo>
                  <a:pt x="447689" y="4707565"/>
                  <a:pt x="448071" y="4738236"/>
                  <a:pt x="453977" y="4767765"/>
                </a:cubicBezTo>
                <a:lnTo>
                  <a:pt x="455286" y="4800483"/>
                </a:lnTo>
                <a:lnTo>
                  <a:pt x="440450" y="4828916"/>
                </a:lnTo>
                <a:cubicBezTo>
                  <a:pt x="423877" y="4846490"/>
                  <a:pt x="412446" y="4866958"/>
                  <a:pt x="410740" y="4889275"/>
                </a:cubicBezTo>
                <a:lnTo>
                  <a:pt x="410740" y="4889275"/>
                </a:lnTo>
                <a:lnTo>
                  <a:pt x="410740" y="4889276"/>
                </a:lnTo>
                <a:cubicBezTo>
                  <a:pt x="410172" y="4896714"/>
                  <a:pt x="410683" y="4904358"/>
                  <a:pt x="412445" y="4912169"/>
                </a:cubicBezTo>
                <a:lnTo>
                  <a:pt x="413848" y="4933805"/>
                </a:lnTo>
                <a:lnTo>
                  <a:pt x="409088" y="4952673"/>
                </a:lnTo>
                <a:cubicBezTo>
                  <a:pt x="404302" y="4964604"/>
                  <a:pt x="396729" y="4975511"/>
                  <a:pt x="389013" y="4987037"/>
                </a:cubicBezTo>
                <a:cubicBezTo>
                  <a:pt x="377774" y="5003801"/>
                  <a:pt x="363676" y="5022852"/>
                  <a:pt x="362534" y="5041521"/>
                </a:cubicBezTo>
                <a:cubicBezTo>
                  <a:pt x="360677" y="5073241"/>
                  <a:pt x="338137" y="5101639"/>
                  <a:pt x="336386" y="5133224"/>
                </a:cubicBezTo>
                <a:lnTo>
                  <a:pt x="336386" y="5133225"/>
                </a:lnTo>
                <a:lnTo>
                  <a:pt x="336386" y="5133225"/>
                </a:lnTo>
                <a:lnTo>
                  <a:pt x="343101" y="5166114"/>
                </a:lnTo>
                <a:lnTo>
                  <a:pt x="342411" y="5172090"/>
                </a:lnTo>
                <a:cubicBezTo>
                  <a:pt x="341530" y="5174400"/>
                  <a:pt x="340339" y="5176876"/>
                  <a:pt x="339863" y="5179067"/>
                </a:cubicBezTo>
                <a:lnTo>
                  <a:pt x="339863" y="5179068"/>
                </a:lnTo>
                <a:lnTo>
                  <a:pt x="339863" y="5179068"/>
                </a:lnTo>
                <a:cubicBezTo>
                  <a:pt x="332623" y="5214122"/>
                  <a:pt x="339673" y="5247079"/>
                  <a:pt x="363486" y="5272797"/>
                </a:cubicBezTo>
                <a:cubicBezTo>
                  <a:pt x="379013" y="5289657"/>
                  <a:pt x="387538" y="5307422"/>
                  <a:pt x="390920" y="5326163"/>
                </a:cubicBezTo>
                <a:lnTo>
                  <a:pt x="392366" y="5355014"/>
                </a:lnTo>
                <a:lnTo>
                  <a:pt x="387489" y="5385384"/>
                </a:lnTo>
                <a:cubicBezTo>
                  <a:pt x="384250" y="5398721"/>
                  <a:pt x="381964" y="5412057"/>
                  <a:pt x="379298" y="5425582"/>
                </a:cubicBezTo>
                <a:cubicBezTo>
                  <a:pt x="375488" y="5443870"/>
                  <a:pt x="371486" y="5462351"/>
                  <a:pt x="367676" y="5480637"/>
                </a:cubicBezTo>
                <a:cubicBezTo>
                  <a:pt x="365771" y="5489497"/>
                  <a:pt x="363200" y="5498832"/>
                  <a:pt x="363152" y="5507667"/>
                </a:cubicBezTo>
                <a:lnTo>
                  <a:pt x="363152" y="5507668"/>
                </a:lnTo>
                <a:lnTo>
                  <a:pt x="363152" y="5507668"/>
                </a:lnTo>
                <a:cubicBezTo>
                  <a:pt x="363105" y="5516503"/>
                  <a:pt x="365581" y="5524837"/>
                  <a:pt x="373772" y="5531694"/>
                </a:cubicBezTo>
                <a:lnTo>
                  <a:pt x="383918" y="5547578"/>
                </a:lnTo>
                <a:lnTo>
                  <a:pt x="374344" y="5562746"/>
                </a:lnTo>
                <a:cubicBezTo>
                  <a:pt x="331671" y="5600467"/>
                  <a:pt x="305000" y="5646189"/>
                  <a:pt x="303096" y="5704483"/>
                </a:cubicBezTo>
                <a:cubicBezTo>
                  <a:pt x="302714" y="5716485"/>
                  <a:pt x="300048" y="5728678"/>
                  <a:pt x="297190" y="5740488"/>
                </a:cubicBezTo>
                <a:cubicBezTo>
                  <a:pt x="295475" y="5747728"/>
                  <a:pt x="293569" y="5756493"/>
                  <a:pt x="288425" y="5760873"/>
                </a:cubicBezTo>
                <a:cubicBezTo>
                  <a:pt x="249182" y="5794974"/>
                  <a:pt x="221939" y="5837457"/>
                  <a:pt x="200030" y="5883751"/>
                </a:cubicBezTo>
                <a:cubicBezTo>
                  <a:pt x="192220" y="5900323"/>
                  <a:pt x="184410" y="5918042"/>
                  <a:pt x="182124" y="5935949"/>
                </a:cubicBezTo>
                <a:lnTo>
                  <a:pt x="182124" y="5935950"/>
                </a:lnTo>
                <a:lnTo>
                  <a:pt x="182124" y="5935950"/>
                </a:lnTo>
                <a:cubicBezTo>
                  <a:pt x="179838" y="5954618"/>
                  <a:pt x="183648" y="5974241"/>
                  <a:pt x="185744" y="5993292"/>
                </a:cubicBezTo>
                <a:cubicBezTo>
                  <a:pt x="186886" y="6004532"/>
                  <a:pt x="186696" y="6017486"/>
                  <a:pt x="192220" y="6026441"/>
                </a:cubicBezTo>
                <a:cubicBezTo>
                  <a:pt x="209557" y="6054826"/>
                  <a:pt x="228225" y="6082259"/>
                  <a:pt x="248420" y="6108739"/>
                </a:cubicBezTo>
                <a:lnTo>
                  <a:pt x="262113" y="6133315"/>
                </a:lnTo>
                <a:lnTo>
                  <a:pt x="258413" y="6143190"/>
                </a:lnTo>
                <a:cubicBezTo>
                  <a:pt x="255862" y="6146732"/>
                  <a:pt x="251944" y="6150697"/>
                  <a:pt x="246514" y="6155602"/>
                </a:cubicBezTo>
                <a:cubicBezTo>
                  <a:pt x="224225" y="6175797"/>
                  <a:pt x="212605" y="6200944"/>
                  <a:pt x="207843" y="6228756"/>
                </a:cubicBezTo>
                <a:cubicBezTo>
                  <a:pt x="200412" y="6272764"/>
                  <a:pt x="194126" y="6317151"/>
                  <a:pt x="190506" y="6361539"/>
                </a:cubicBezTo>
                <a:lnTo>
                  <a:pt x="190506" y="6361540"/>
                </a:lnTo>
                <a:lnTo>
                  <a:pt x="190506" y="6361540"/>
                </a:lnTo>
                <a:lnTo>
                  <a:pt x="190704" y="6365039"/>
                </a:lnTo>
                <a:lnTo>
                  <a:pt x="191995" y="6387910"/>
                </a:lnTo>
                <a:lnTo>
                  <a:pt x="194825" y="6393746"/>
                </a:lnTo>
                <a:lnTo>
                  <a:pt x="201413" y="6407333"/>
                </a:lnTo>
                <a:lnTo>
                  <a:pt x="201413" y="6407332"/>
                </a:lnTo>
                <a:lnTo>
                  <a:pt x="194825" y="6393746"/>
                </a:lnTo>
                <a:lnTo>
                  <a:pt x="191995" y="6387910"/>
                </a:lnTo>
                <a:lnTo>
                  <a:pt x="190704" y="6365039"/>
                </a:lnTo>
                <a:lnTo>
                  <a:pt x="190506" y="6361540"/>
                </a:lnTo>
                <a:lnTo>
                  <a:pt x="207843" y="6228757"/>
                </a:lnTo>
                <a:cubicBezTo>
                  <a:pt x="212605" y="6200945"/>
                  <a:pt x="224225" y="6175798"/>
                  <a:pt x="246514" y="6155603"/>
                </a:cubicBezTo>
                <a:cubicBezTo>
                  <a:pt x="257374" y="6145793"/>
                  <a:pt x="262184" y="6139745"/>
                  <a:pt x="262113" y="6133315"/>
                </a:cubicBezTo>
                <a:lnTo>
                  <a:pt x="262113" y="6133315"/>
                </a:lnTo>
                <a:lnTo>
                  <a:pt x="262113" y="6133314"/>
                </a:lnTo>
                <a:cubicBezTo>
                  <a:pt x="262042" y="6126884"/>
                  <a:pt x="257088" y="6120074"/>
                  <a:pt x="248420" y="6108738"/>
                </a:cubicBezTo>
                <a:cubicBezTo>
                  <a:pt x="228225" y="6082258"/>
                  <a:pt x="209557" y="6054825"/>
                  <a:pt x="192220" y="6026440"/>
                </a:cubicBezTo>
                <a:cubicBezTo>
                  <a:pt x="186696" y="6017485"/>
                  <a:pt x="186886" y="6004531"/>
                  <a:pt x="185744" y="5993291"/>
                </a:cubicBezTo>
                <a:cubicBezTo>
                  <a:pt x="184696" y="5983766"/>
                  <a:pt x="183220" y="5974097"/>
                  <a:pt x="182291" y="5964477"/>
                </a:cubicBezTo>
                <a:lnTo>
                  <a:pt x="182124" y="5935950"/>
                </a:lnTo>
                <a:lnTo>
                  <a:pt x="189006" y="5909351"/>
                </a:lnTo>
                <a:cubicBezTo>
                  <a:pt x="192220" y="5900611"/>
                  <a:pt x="196125" y="5892038"/>
                  <a:pt x="200030" y="5883752"/>
                </a:cubicBezTo>
                <a:cubicBezTo>
                  <a:pt x="221939" y="5837458"/>
                  <a:pt x="249182" y="5794975"/>
                  <a:pt x="288425" y="5760874"/>
                </a:cubicBezTo>
                <a:cubicBezTo>
                  <a:pt x="293569" y="5756494"/>
                  <a:pt x="295475" y="5747729"/>
                  <a:pt x="297190" y="5740489"/>
                </a:cubicBezTo>
                <a:cubicBezTo>
                  <a:pt x="300048" y="5728679"/>
                  <a:pt x="302714" y="5716486"/>
                  <a:pt x="303096" y="5704484"/>
                </a:cubicBezTo>
                <a:cubicBezTo>
                  <a:pt x="305000" y="5646190"/>
                  <a:pt x="331671" y="5600468"/>
                  <a:pt x="374344" y="5562747"/>
                </a:cubicBezTo>
                <a:cubicBezTo>
                  <a:pt x="380441" y="5557318"/>
                  <a:pt x="383823" y="5552508"/>
                  <a:pt x="383918" y="5547579"/>
                </a:cubicBezTo>
                <a:lnTo>
                  <a:pt x="383918" y="5547578"/>
                </a:lnTo>
                <a:lnTo>
                  <a:pt x="383918" y="5547578"/>
                </a:lnTo>
                <a:cubicBezTo>
                  <a:pt x="384013" y="5542648"/>
                  <a:pt x="380822" y="5537600"/>
                  <a:pt x="373772" y="5531693"/>
                </a:cubicBezTo>
                <a:cubicBezTo>
                  <a:pt x="369677" y="5528265"/>
                  <a:pt x="367010" y="5524467"/>
                  <a:pt x="365373" y="5520422"/>
                </a:cubicBezTo>
                <a:lnTo>
                  <a:pt x="363152" y="5507668"/>
                </a:lnTo>
                <a:lnTo>
                  <a:pt x="367676" y="5480638"/>
                </a:lnTo>
                <a:cubicBezTo>
                  <a:pt x="371486" y="5462352"/>
                  <a:pt x="375488" y="5443871"/>
                  <a:pt x="379298" y="5425583"/>
                </a:cubicBezTo>
                <a:cubicBezTo>
                  <a:pt x="381964" y="5412058"/>
                  <a:pt x="384250" y="5398722"/>
                  <a:pt x="387489" y="5385385"/>
                </a:cubicBezTo>
                <a:cubicBezTo>
                  <a:pt x="390014" y="5375003"/>
                  <a:pt x="391717" y="5364883"/>
                  <a:pt x="392366" y="5355015"/>
                </a:cubicBezTo>
                <a:lnTo>
                  <a:pt x="392366" y="5355014"/>
                </a:lnTo>
                <a:lnTo>
                  <a:pt x="392366" y="5355014"/>
                </a:lnTo>
                <a:cubicBezTo>
                  <a:pt x="394313" y="5325412"/>
                  <a:pt x="386776" y="5298086"/>
                  <a:pt x="363486" y="5272796"/>
                </a:cubicBezTo>
                <a:cubicBezTo>
                  <a:pt x="351580" y="5259937"/>
                  <a:pt x="343864" y="5245269"/>
                  <a:pt x="340030" y="5229433"/>
                </a:cubicBezTo>
                <a:lnTo>
                  <a:pt x="339863" y="5179068"/>
                </a:lnTo>
                <a:lnTo>
                  <a:pt x="342411" y="5172091"/>
                </a:lnTo>
                <a:cubicBezTo>
                  <a:pt x="343292" y="5169781"/>
                  <a:pt x="343863" y="5167638"/>
                  <a:pt x="343101" y="5166114"/>
                </a:cubicBezTo>
                <a:lnTo>
                  <a:pt x="343101" y="5166114"/>
                </a:lnTo>
                <a:lnTo>
                  <a:pt x="343101" y="5166113"/>
                </a:lnTo>
                <a:lnTo>
                  <a:pt x="336386" y="5133225"/>
                </a:lnTo>
                <a:lnTo>
                  <a:pt x="343531" y="5102461"/>
                </a:lnTo>
                <a:cubicBezTo>
                  <a:pt x="350866" y="5082339"/>
                  <a:pt x="361296" y="5062669"/>
                  <a:pt x="362534" y="5041522"/>
                </a:cubicBezTo>
                <a:cubicBezTo>
                  <a:pt x="363676" y="5022853"/>
                  <a:pt x="377774" y="5003802"/>
                  <a:pt x="389013" y="4987038"/>
                </a:cubicBezTo>
                <a:cubicBezTo>
                  <a:pt x="400587" y="4969748"/>
                  <a:pt x="411839" y="4953853"/>
                  <a:pt x="413848" y="4933805"/>
                </a:cubicBezTo>
                <a:lnTo>
                  <a:pt x="413848" y="4933805"/>
                </a:lnTo>
                <a:lnTo>
                  <a:pt x="413848" y="4933804"/>
                </a:lnTo>
                <a:cubicBezTo>
                  <a:pt x="414517" y="4927122"/>
                  <a:pt x="414160" y="4919978"/>
                  <a:pt x="412445" y="4912168"/>
                </a:cubicBezTo>
                <a:lnTo>
                  <a:pt x="410740" y="4889275"/>
                </a:lnTo>
                <a:lnTo>
                  <a:pt x="415518" y="4867614"/>
                </a:lnTo>
                <a:cubicBezTo>
                  <a:pt x="420638" y="4853635"/>
                  <a:pt x="429401" y="4840633"/>
                  <a:pt x="440450" y="4828917"/>
                </a:cubicBezTo>
                <a:cubicBezTo>
                  <a:pt x="448833" y="4819964"/>
                  <a:pt x="453405" y="4810581"/>
                  <a:pt x="455286" y="4800484"/>
                </a:cubicBezTo>
                <a:lnTo>
                  <a:pt x="455286" y="4800483"/>
                </a:lnTo>
                <a:lnTo>
                  <a:pt x="455286" y="4800483"/>
                </a:lnTo>
                <a:cubicBezTo>
                  <a:pt x="457168" y="4790386"/>
                  <a:pt x="456358" y="4779575"/>
                  <a:pt x="453977" y="4767764"/>
                </a:cubicBezTo>
                <a:cubicBezTo>
                  <a:pt x="448071" y="4738235"/>
                  <a:pt x="447689" y="4707564"/>
                  <a:pt x="444070" y="4677655"/>
                </a:cubicBezTo>
                <a:cubicBezTo>
                  <a:pt x="443308" y="4671176"/>
                  <a:pt x="440640" y="4662986"/>
                  <a:pt x="436068" y="4659174"/>
                </a:cubicBezTo>
                <a:cubicBezTo>
                  <a:pt x="379298" y="4612500"/>
                  <a:pt x="378726" y="4546776"/>
                  <a:pt x="376058" y="4482004"/>
                </a:cubicBezTo>
                <a:lnTo>
                  <a:pt x="375296" y="4363891"/>
                </a:lnTo>
                <a:lnTo>
                  <a:pt x="384250" y="4324646"/>
                </a:lnTo>
                <a:cubicBezTo>
                  <a:pt x="396253" y="4300071"/>
                  <a:pt x="411873" y="4277402"/>
                  <a:pt x="424066" y="4253015"/>
                </a:cubicBezTo>
                <a:cubicBezTo>
                  <a:pt x="428830" y="4243873"/>
                  <a:pt x="429020" y="4232061"/>
                  <a:pt x="429782" y="4221392"/>
                </a:cubicBezTo>
                <a:lnTo>
                  <a:pt x="429782" y="4221391"/>
                </a:lnTo>
                <a:lnTo>
                  <a:pt x="429782" y="4221391"/>
                </a:lnTo>
                <a:lnTo>
                  <a:pt x="429687" y="4192388"/>
                </a:lnTo>
                <a:lnTo>
                  <a:pt x="433592" y="4165384"/>
                </a:lnTo>
                <a:cubicBezTo>
                  <a:pt x="442451" y="4144333"/>
                  <a:pt x="445880" y="4123948"/>
                  <a:pt x="444904" y="4103826"/>
                </a:cubicBezTo>
                <a:lnTo>
                  <a:pt x="444904" y="4103826"/>
                </a:lnTo>
                <a:lnTo>
                  <a:pt x="444904" y="4103825"/>
                </a:lnTo>
                <a:cubicBezTo>
                  <a:pt x="443928" y="4083702"/>
                  <a:pt x="438546" y="4063842"/>
                  <a:pt x="429782" y="4043839"/>
                </a:cubicBezTo>
                <a:cubicBezTo>
                  <a:pt x="423639" y="4029837"/>
                  <a:pt x="419150" y="4016025"/>
                  <a:pt x="416480" y="4002410"/>
                </a:cubicBezTo>
                <a:lnTo>
                  <a:pt x="414089" y="3962160"/>
                </a:lnTo>
                <a:lnTo>
                  <a:pt x="423593" y="3923125"/>
                </a:lnTo>
                <a:cubicBezTo>
                  <a:pt x="428853" y="3910319"/>
                  <a:pt x="436259" y="3897722"/>
                  <a:pt x="445974" y="3885339"/>
                </a:cubicBezTo>
                <a:cubicBezTo>
                  <a:pt x="454738" y="3874195"/>
                  <a:pt x="457024" y="3863193"/>
                  <a:pt x="455357" y="3852620"/>
                </a:cubicBezTo>
                <a:lnTo>
                  <a:pt x="455357" y="3852620"/>
                </a:lnTo>
                <a:lnTo>
                  <a:pt x="455357" y="3852619"/>
                </a:lnTo>
                <a:cubicBezTo>
                  <a:pt x="453691" y="3842046"/>
                  <a:pt x="448071" y="3831902"/>
                  <a:pt x="441022" y="3822472"/>
                </a:cubicBezTo>
                <a:lnTo>
                  <a:pt x="426091" y="3789776"/>
                </a:lnTo>
                <a:lnTo>
                  <a:pt x="432448" y="3754653"/>
                </a:lnTo>
                <a:cubicBezTo>
                  <a:pt x="435116" y="3749126"/>
                  <a:pt x="433782" y="3741316"/>
                  <a:pt x="432830" y="3734838"/>
                </a:cubicBezTo>
                <a:lnTo>
                  <a:pt x="432830" y="3734838"/>
                </a:lnTo>
                <a:lnTo>
                  <a:pt x="432830" y="3734837"/>
                </a:lnTo>
                <a:lnTo>
                  <a:pt x="428782" y="3680164"/>
                </a:lnTo>
                <a:lnTo>
                  <a:pt x="435295" y="3654416"/>
                </a:lnTo>
                <a:cubicBezTo>
                  <a:pt x="439105" y="3646123"/>
                  <a:pt x="444784" y="3638158"/>
                  <a:pt x="453023" y="3630633"/>
                </a:cubicBezTo>
                <a:cubicBezTo>
                  <a:pt x="459501" y="3624726"/>
                  <a:pt x="462167" y="3614820"/>
                  <a:pt x="466549" y="3606818"/>
                </a:cubicBezTo>
                <a:cubicBezTo>
                  <a:pt x="475504" y="3590054"/>
                  <a:pt x="479552" y="3582005"/>
                  <a:pt x="478647" y="3574409"/>
                </a:cubicBezTo>
                <a:lnTo>
                  <a:pt x="478647" y="3574408"/>
                </a:lnTo>
                <a:lnTo>
                  <a:pt x="478647" y="3574408"/>
                </a:lnTo>
                <a:cubicBezTo>
                  <a:pt x="477742" y="3566811"/>
                  <a:pt x="471884" y="3559668"/>
                  <a:pt x="461025" y="3544713"/>
                </a:cubicBezTo>
                <a:cubicBezTo>
                  <a:pt x="449595" y="3529090"/>
                  <a:pt x="437974" y="3507563"/>
                  <a:pt x="438926" y="3489467"/>
                </a:cubicBezTo>
                <a:cubicBezTo>
                  <a:pt x="444640" y="3380305"/>
                  <a:pt x="417208" y="3276480"/>
                  <a:pt x="391299" y="3172654"/>
                </a:cubicBezTo>
                <a:lnTo>
                  <a:pt x="378845" y="3077402"/>
                </a:lnTo>
                <a:lnTo>
                  <a:pt x="390537" y="2982149"/>
                </a:lnTo>
                <a:cubicBezTo>
                  <a:pt x="393490" y="2970576"/>
                  <a:pt x="394491" y="2959157"/>
                  <a:pt x="394121" y="2947863"/>
                </a:cubicBezTo>
                <a:lnTo>
                  <a:pt x="394121" y="2947863"/>
                </a:lnTo>
                <a:lnTo>
                  <a:pt x="394121" y="2947862"/>
                </a:lnTo>
                <a:cubicBezTo>
                  <a:pt x="393014" y="2913982"/>
                  <a:pt x="379583" y="2881226"/>
                  <a:pt x="369582" y="2848793"/>
                </a:cubicBezTo>
                <a:close/>
                <a:moveTo>
                  <a:pt x="845377" y="1508458"/>
                </a:moveTo>
                <a:lnTo>
                  <a:pt x="873470" y="1596213"/>
                </a:lnTo>
                <a:cubicBezTo>
                  <a:pt x="875947" y="1604978"/>
                  <a:pt x="874422" y="1615836"/>
                  <a:pt x="871566" y="1624980"/>
                </a:cubicBezTo>
                <a:cubicBezTo>
                  <a:pt x="861850" y="1656223"/>
                  <a:pt x="837464" y="1676036"/>
                  <a:pt x="814984" y="1697753"/>
                </a:cubicBezTo>
                <a:cubicBezTo>
                  <a:pt x="805078" y="1707279"/>
                  <a:pt x="798030" y="1720423"/>
                  <a:pt x="792316" y="1733188"/>
                </a:cubicBezTo>
                <a:cubicBezTo>
                  <a:pt x="777644" y="1766335"/>
                  <a:pt x="764501" y="1800246"/>
                  <a:pt x="750595" y="1833775"/>
                </a:cubicBezTo>
                <a:cubicBezTo>
                  <a:pt x="749261" y="1837013"/>
                  <a:pt x="745832" y="1839679"/>
                  <a:pt x="742974" y="1842158"/>
                </a:cubicBezTo>
                <a:cubicBezTo>
                  <a:pt x="712873" y="1866922"/>
                  <a:pt x="682584" y="1891497"/>
                  <a:pt x="652483" y="1916454"/>
                </a:cubicBezTo>
                <a:cubicBezTo>
                  <a:pt x="646769" y="1921216"/>
                  <a:pt x="642577" y="1928076"/>
                  <a:pt x="637053" y="1933219"/>
                </a:cubicBezTo>
                <a:cubicBezTo>
                  <a:pt x="629433" y="1940459"/>
                  <a:pt x="622192" y="1949603"/>
                  <a:pt x="613048" y="1953413"/>
                </a:cubicBezTo>
                <a:cubicBezTo>
                  <a:pt x="584283" y="1965224"/>
                  <a:pt x="571899" y="1987894"/>
                  <a:pt x="566565" y="2016469"/>
                </a:cubicBezTo>
                <a:cubicBezTo>
                  <a:pt x="561612" y="2042570"/>
                  <a:pt x="557420" y="2068669"/>
                  <a:pt x="551706" y="2094578"/>
                </a:cubicBezTo>
                <a:cubicBezTo>
                  <a:pt x="544848" y="2126201"/>
                  <a:pt x="537418" y="2157636"/>
                  <a:pt x="529035" y="2188879"/>
                </a:cubicBezTo>
                <a:cubicBezTo>
                  <a:pt x="525415" y="2202404"/>
                  <a:pt x="521225" y="2216692"/>
                  <a:pt x="513795" y="2228314"/>
                </a:cubicBezTo>
                <a:cubicBezTo>
                  <a:pt x="493220" y="2260890"/>
                  <a:pt x="479314" y="2295753"/>
                  <a:pt x="484838" y="2334044"/>
                </a:cubicBezTo>
                <a:cubicBezTo>
                  <a:pt x="489220" y="2364715"/>
                  <a:pt x="477980" y="2390434"/>
                  <a:pt x="460453" y="2409485"/>
                </a:cubicBezTo>
                <a:cubicBezTo>
                  <a:pt x="444546" y="2426822"/>
                  <a:pt x="438402" y="2444777"/>
                  <a:pt x="437521" y="2463017"/>
                </a:cubicBezTo>
                <a:lnTo>
                  <a:pt x="437521" y="2463018"/>
                </a:lnTo>
                <a:lnTo>
                  <a:pt x="437521" y="2463019"/>
                </a:lnTo>
                <a:cubicBezTo>
                  <a:pt x="436640" y="2481259"/>
                  <a:pt x="441021" y="2499786"/>
                  <a:pt x="446164" y="2518265"/>
                </a:cubicBezTo>
                <a:lnTo>
                  <a:pt x="449808" y="2545007"/>
                </a:lnTo>
                <a:lnTo>
                  <a:pt x="445594" y="2571034"/>
                </a:lnTo>
                <a:cubicBezTo>
                  <a:pt x="433592" y="2612945"/>
                  <a:pt x="401015" y="2640950"/>
                  <a:pt x="372440" y="2668001"/>
                </a:cubicBezTo>
                <a:cubicBezTo>
                  <a:pt x="348055" y="2691054"/>
                  <a:pt x="334339" y="2716963"/>
                  <a:pt x="324050" y="2745348"/>
                </a:cubicBezTo>
                <a:lnTo>
                  <a:pt x="324050" y="2745352"/>
                </a:lnTo>
                <a:lnTo>
                  <a:pt x="317719" y="2770757"/>
                </a:lnTo>
                <a:lnTo>
                  <a:pt x="318129" y="2778006"/>
                </a:lnTo>
                <a:lnTo>
                  <a:pt x="317350" y="2782305"/>
                </a:lnTo>
                <a:lnTo>
                  <a:pt x="318550" y="2785440"/>
                </a:lnTo>
                <a:lnTo>
                  <a:pt x="318978" y="2793023"/>
                </a:lnTo>
                <a:lnTo>
                  <a:pt x="328628" y="2811780"/>
                </a:lnTo>
                <a:lnTo>
                  <a:pt x="328631" y="2811787"/>
                </a:lnTo>
                <a:lnTo>
                  <a:pt x="328632" y="2811787"/>
                </a:lnTo>
                <a:lnTo>
                  <a:pt x="328628" y="2811780"/>
                </a:lnTo>
                <a:lnTo>
                  <a:pt x="318550" y="2785440"/>
                </a:lnTo>
                <a:lnTo>
                  <a:pt x="318129" y="2778006"/>
                </a:lnTo>
                <a:lnTo>
                  <a:pt x="324050" y="2745352"/>
                </a:lnTo>
                <a:lnTo>
                  <a:pt x="324050" y="2745349"/>
                </a:lnTo>
                <a:cubicBezTo>
                  <a:pt x="334339" y="2716964"/>
                  <a:pt x="348055" y="2691055"/>
                  <a:pt x="372440" y="2668002"/>
                </a:cubicBezTo>
                <a:cubicBezTo>
                  <a:pt x="401015" y="2640951"/>
                  <a:pt x="433592" y="2612946"/>
                  <a:pt x="445594" y="2571035"/>
                </a:cubicBezTo>
                <a:cubicBezTo>
                  <a:pt x="448166" y="2561986"/>
                  <a:pt x="449642" y="2553556"/>
                  <a:pt x="449809" y="2545007"/>
                </a:cubicBezTo>
                <a:lnTo>
                  <a:pt x="449808" y="2545007"/>
                </a:lnTo>
                <a:lnTo>
                  <a:pt x="449809" y="2545006"/>
                </a:lnTo>
                <a:cubicBezTo>
                  <a:pt x="449975" y="2536458"/>
                  <a:pt x="448832" y="2527790"/>
                  <a:pt x="446164" y="2518264"/>
                </a:cubicBezTo>
                <a:cubicBezTo>
                  <a:pt x="443593" y="2509024"/>
                  <a:pt x="441212" y="2499773"/>
                  <a:pt x="439584" y="2490551"/>
                </a:cubicBezTo>
                <a:lnTo>
                  <a:pt x="437521" y="2463018"/>
                </a:lnTo>
                <a:lnTo>
                  <a:pt x="443352" y="2435913"/>
                </a:lnTo>
                <a:cubicBezTo>
                  <a:pt x="446987" y="2426977"/>
                  <a:pt x="452500" y="2418155"/>
                  <a:pt x="460453" y="2409486"/>
                </a:cubicBezTo>
                <a:cubicBezTo>
                  <a:pt x="477980" y="2390435"/>
                  <a:pt x="489220" y="2364716"/>
                  <a:pt x="484838" y="2334045"/>
                </a:cubicBezTo>
                <a:cubicBezTo>
                  <a:pt x="479314" y="2295754"/>
                  <a:pt x="493220" y="2260891"/>
                  <a:pt x="513795" y="2228315"/>
                </a:cubicBezTo>
                <a:cubicBezTo>
                  <a:pt x="521225" y="2216693"/>
                  <a:pt x="525415" y="2202405"/>
                  <a:pt x="529035" y="2188880"/>
                </a:cubicBezTo>
                <a:cubicBezTo>
                  <a:pt x="537418" y="2157637"/>
                  <a:pt x="544848" y="2126202"/>
                  <a:pt x="551706" y="2094579"/>
                </a:cubicBezTo>
                <a:cubicBezTo>
                  <a:pt x="557420" y="2068670"/>
                  <a:pt x="561612" y="2042571"/>
                  <a:pt x="566565" y="2016470"/>
                </a:cubicBezTo>
                <a:cubicBezTo>
                  <a:pt x="571899" y="1987895"/>
                  <a:pt x="584283" y="1965225"/>
                  <a:pt x="613048" y="1953414"/>
                </a:cubicBezTo>
                <a:cubicBezTo>
                  <a:pt x="622192" y="1949604"/>
                  <a:pt x="629433" y="1940460"/>
                  <a:pt x="637053" y="1933220"/>
                </a:cubicBezTo>
                <a:cubicBezTo>
                  <a:pt x="642577" y="1928077"/>
                  <a:pt x="646769" y="1921217"/>
                  <a:pt x="652483" y="1916455"/>
                </a:cubicBezTo>
                <a:cubicBezTo>
                  <a:pt x="682584" y="1891498"/>
                  <a:pt x="712873" y="1866923"/>
                  <a:pt x="742974" y="1842159"/>
                </a:cubicBezTo>
                <a:cubicBezTo>
                  <a:pt x="745832" y="1839680"/>
                  <a:pt x="749261" y="1837014"/>
                  <a:pt x="750595" y="1833776"/>
                </a:cubicBezTo>
                <a:cubicBezTo>
                  <a:pt x="764501" y="1800247"/>
                  <a:pt x="777645" y="1766336"/>
                  <a:pt x="792316" y="1733189"/>
                </a:cubicBezTo>
                <a:cubicBezTo>
                  <a:pt x="798030" y="1720424"/>
                  <a:pt x="805078" y="1707280"/>
                  <a:pt x="814985" y="1697754"/>
                </a:cubicBezTo>
                <a:cubicBezTo>
                  <a:pt x="837465" y="1676037"/>
                  <a:pt x="861850" y="1656224"/>
                  <a:pt x="871566" y="1624981"/>
                </a:cubicBezTo>
                <a:cubicBezTo>
                  <a:pt x="874423" y="1615837"/>
                  <a:pt x="875948" y="1604979"/>
                  <a:pt x="873471" y="1596214"/>
                </a:cubicBezTo>
                <a:close/>
                <a:moveTo>
                  <a:pt x="820975" y="1453958"/>
                </a:moveTo>
                <a:lnTo>
                  <a:pt x="826772" y="1459073"/>
                </a:lnTo>
                <a:lnTo>
                  <a:pt x="835990" y="1481572"/>
                </a:lnTo>
                <a:lnTo>
                  <a:pt x="826773" y="1459074"/>
                </a:lnTo>
                <a:lnTo>
                  <a:pt x="826772" y="1459073"/>
                </a:lnTo>
                <a:lnTo>
                  <a:pt x="826772" y="1459073"/>
                </a:lnTo>
                <a:close/>
                <a:moveTo>
                  <a:pt x="807579" y="1268758"/>
                </a:moveTo>
                <a:lnTo>
                  <a:pt x="802412" y="1286069"/>
                </a:lnTo>
                <a:cubicBezTo>
                  <a:pt x="787838" y="1306930"/>
                  <a:pt x="781599" y="1328552"/>
                  <a:pt x="780074" y="1350627"/>
                </a:cubicBezTo>
                <a:lnTo>
                  <a:pt x="785669" y="1413840"/>
                </a:lnTo>
                <a:lnTo>
                  <a:pt x="780075" y="1350628"/>
                </a:lnTo>
                <a:cubicBezTo>
                  <a:pt x="781599" y="1328553"/>
                  <a:pt x="787839" y="1306930"/>
                  <a:pt x="802412" y="1286070"/>
                </a:cubicBezTo>
                <a:cubicBezTo>
                  <a:pt x="805555" y="1281689"/>
                  <a:pt x="807127" y="1275402"/>
                  <a:pt x="807579" y="1268758"/>
                </a:cubicBezTo>
                <a:close/>
                <a:moveTo>
                  <a:pt x="865850" y="773035"/>
                </a:moveTo>
                <a:lnTo>
                  <a:pt x="857850" y="854379"/>
                </a:lnTo>
                <a:cubicBezTo>
                  <a:pt x="855564" y="878956"/>
                  <a:pt x="854802" y="903722"/>
                  <a:pt x="826796" y="915343"/>
                </a:cubicBezTo>
                <a:cubicBezTo>
                  <a:pt x="822414" y="917059"/>
                  <a:pt x="819176" y="922773"/>
                  <a:pt x="816318" y="927155"/>
                </a:cubicBezTo>
                <a:cubicBezTo>
                  <a:pt x="772310" y="994785"/>
                  <a:pt x="773454" y="1030980"/>
                  <a:pt x="819938" y="1097087"/>
                </a:cubicBezTo>
                <a:cubicBezTo>
                  <a:pt x="824700" y="1103945"/>
                  <a:pt x="828130" y="1118613"/>
                  <a:pt x="824320" y="1123185"/>
                </a:cubicBezTo>
                <a:cubicBezTo>
                  <a:pt x="808508" y="1142617"/>
                  <a:pt x="801460" y="1162954"/>
                  <a:pt x="799602" y="1184029"/>
                </a:cubicBezTo>
                <a:cubicBezTo>
                  <a:pt x="801460" y="1162954"/>
                  <a:pt x="808509" y="1142618"/>
                  <a:pt x="824321" y="1123186"/>
                </a:cubicBezTo>
                <a:cubicBezTo>
                  <a:pt x="828131" y="1118614"/>
                  <a:pt x="824701" y="1103946"/>
                  <a:pt x="819939" y="1097088"/>
                </a:cubicBezTo>
                <a:cubicBezTo>
                  <a:pt x="773455" y="1030981"/>
                  <a:pt x="772311" y="994786"/>
                  <a:pt x="816319" y="927156"/>
                </a:cubicBezTo>
                <a:cubicBezTo>
                  <a:pt x="819177" y="922774"/>
                  <a:pt x="822415" y="917060"/>
                  <a:pt x="826797" y="915344"/>
                </a:cubicBezTo>
                <a:cubicBezTo>
                  <a:pt x="854802" y="903723"/>
                  <a:pt x="855564" y="878957"/>
                  <a:pt x="857850" y="854380"/>
                </a:cubicBezTo>
                <a:cubicBezTo>
                  <a:pt x="860326" y="827330"/>
                  <a:pt x="863564" y="800277"/>
                  <a:pt x="865850" y="773036"/>
                </a:cubicBezTo>
                <a:close/>
                <a:moveTo>
                  <a:pt x="810449" y="517851"/>
                </a:moveTo>
                <a:lnTo>
                  <a:pt x="819366" y="556047"/>
                </a:lnTo>
                <a:cubicBezTo>
                  <a:pt x="821462" y="564048"/>
                  <a:pt x="826986" y="572622"/>
                  <a:pt x="825844" y="580050"/>
                </a:cubicBezTo>
                <a:cubicBezTo>
                  <a:pt x="822510" y="601578"/>
                  <a:pt x="824939" y="622201"/>
                  <a:pt x="829225" y="642537"/>
                </a:cubicBezTo>
                <a:lnTo>
                  <a:pt x="841749" y="694928"/>
                </a:lnTo>
                <a:lnTo>
                  <a:pt x="829226" y="642538"/>
                </a:lnTo>
                <a:cubicBezTo>
                  <a:pt x="824940" y="622201"/>
                  <a:pt x="822511" y="601579"/>
                  <a:pt x="825845" y="580051"/>
                </a:cubicBezTo>
                <a:cubicBezTo>
                  <a:pt x="826987" y="572623"/>
                  <a:pt x="821463" y="564049"/>
                  <a:pt x="819367" y="556048"/>
                </a:cubicBezTo>
                <a:close/>
                <a:moveTo>
                  <a:pt x="797154" y="298169"/>
                </a:moveTo>
                <a:lnTo>
                  <a:pt x="811936" y="313533"/>
                </a:lnTo>
                <a:cubicBezTo>
                  <a:pt x="816128" y="316389"/>
                  <a:pt x="813842" y="330298"/>
                  <a:pt x="812508" y="338870"/>
                </a:cubicBezTo>
                <a:cubicBezTo>
                  <a:pt x="809650" y="357921"/>
                  <a:pt x="802412" y="376781"/>
                  <a:pt x="802602" y="395640"/>
                </a:cubicBezTo>
                <a:lnTo>
                  <a:pt x="806412" y="367328"/>
                </a:lnTo>
                <a:cubicBezTo>
                  <a:pt x="808555" y="357874"/>
                  <a:pt x="811080" y="348396"/>
                  <a:pt x="812509" y="338871"/>
                </a:cubicBezTo>
                <a:cubicBezTo>
                  <a:pt x="813843" y="330299"/>
                  <a:pt x="816129" y="316390"/>
                  <a:pt x="811937" y="313534"/>
                </a:cubicBezTo>
                <a:close/>
                <a:moveTo>
                  <a:pt x="789609" y="281568"/>
                </a:moveTo>
                <a:lnTo>
                  <a:pt x="794503" y="295415"/>
                </a:lnTo>
                <a:lnTo>
                  <a:pt x="794504" y="295415"/>
                </a:lnTo>
                <a:close/>
                <a:moveTo>
                  <a:pt x="802929" y="24486"/>
                </a:moveTo>
                <a:lnTo>
                  <a:pt x="805191" y="74129"/>
                </a:lnTo>
                <a:cubicBezTo>
                  <a:pt x="803807" y="100174"/>
                  <a:pt x="799302" y="125876"/>
                  <a:pt x="795072" y="151569"/>
                </a:cubicBezTo>
                <a:lnTo>
                  <a:pt x="794873" y="153388"/>
                </a:lnTo>
                <a:lnTo>
                  <a:pt x="791059" y="177271"/>
                </a:lnTo>
                <a:lnTo>
                  <a:pt x="786600" y="228944"/>
                </a:lnTo>
                <a:lnTo>
                  <a:pt x="786600" y="228948"/>
                </a:lnTo>
                <a:lnTo>
                  <a:pt x="786600" y="228949"/>
                </a:lnTo>
                <a:lnTo>
                  <a:pt x="786600" y="228944"/>
                </a:lnTo>
                <a:lnTo>
                  <a:pt x="794873" y="153388"/>
                </a:lnTo>
                <a:lnTo>
                  <a:pt x="799269" y="125861"/>
                </a:lnTo>
                <a:cubicBezTo>
                  <a:pt x="801959" y="108703"/>
                  <a:pt x="804269" y="91492"/>
                  <a:pt x="805192" y="74129"/>
                </a:cubicBezTo>
                <a:close/>
                <a:moveTo>
                  <a:pt x="341402" y="0"/>
                </a:moveTo>
                <a:lnTo>
                  <a:pt x="805510" y="0"/>
                </a:lnTo>
                <a:lnTo>
                  <a:pt x="802792" y="21486"/>
                </a:lnTo>
                <a:lnTo>
                  <a:pt x="805510" y="1"/>
                </a:lnTo>
                <a:lnTo>
                  <a:pt x="4572002" y="2"/>
                </a:lnTo>
                <a:lnTo>
                  <a:pt x="4572002" y="6858002"/>
                </a:lnTo>
                <a:lnTo>
                  <a:pt x="312449" y="6858002"/>
                </a:lnTo>
                <a:lnTo>
                  <a:pt x="312449" y="6858001"/>
                </a:lnTo>
                <a:lnTo>
                  <a:pt x="312449" y="6858001"/>
                </a:lnTo>
                <a:lnTo>
                  <a:pt x="306286" y="6812064"/>
                </a:lnTo>
                <a:lnTo>
                  <a:pt x="311060" y="6776800"/>
                </a:lnTo>
                <a:cubicBezTo>
                  <a:pt x="314156" y="6765164"/>
                  <a:pt x="318906" y="6753698"/>
                  <a:pt x="325764" y="6742553"/>
                </a:cubicBezTo>
                <a:cubicBezTo>
                  <a:pt x="334052" y="6729219"/>
                  <a:pt x="339196" y="6716169"/>
                  <a:pt x="339600" y="6702977"/>
                </a:cubicBezTo>
                <a:lnTo>
                  <a:pt x="339600" y="6702976"/>
                </a:lnTo>
                <a:lnTo>
                  <a:pt x="339600" y="6702976"/>
                </a:lnTo>
                <a:cubicBezTo>
                  <a:pt x="340005" y="6689783"/>
                  <a:pt x="335671" y="6676448"/>
                  <a:pt x="325002" y="6662541"/>
                </a:cubicBezTo>
                <a:cubicBezTo>
                  <a:pt x="321335" y="6657826"/>
                  <a:pt x="319038" y="6651967"/>
                  <a:pt x="317919" y="6645552"/>
                </a:cubicBezTo>
                <a:lnTo>
                  <a:pt x="317907" y="6625225"/>
                </a:lnTo>
                <a:lnTo>
                  <a:pt x="334529" y="6588626"/>
                </a:lnTo>
                <a:cubicBezTo>
                  <a:pt x="340625" y="6582147"/>
                  <a:pt x="346721" y="6575479"/>
                  <a:pt x="357008" y="6564621"/>
                </a:cubicBezTo>
                <a:lnTo>
                  <a:pt x="357008" y="6564620"/>
                </a:lnTo>
                <a:lnTo>
                  <a:pt x="334529" y="6588625"/>
                </a:lnTo>
                <a:cubicBezTo>
                  <a:pt x="326052" y="6597578"/>
                  <a:pt x="320003" y="6611342"/>
                  <a:pt x="317907" y="6625224"/>
                </a:cubicBezTo>
                <a:lnTo>
                  <a:pt x="317907" y="6625225"/>
                </a:lnTo>
                <a:lnTo>
                  <a:pt x="317907" y="6625225"/>
                </a:lnTo>
                <a:cubicBezTo>
                  <a:pt x="315811" y="6639108"/>
                  <a:pt x="317668" y="6653111"/>
                  <a:pt x="325002" y="6662542"/>
                </a:cubicBezTo>
                <a:cubicBezTo>
                  <a:pt x="330337" y="6669496"/>
                  <a:pt x="334087" y="6676306"/>
                  <a:pt x="336454" y="6683027"/>
                </a:cubicBezTo>
                <a:lnTo>
                  <a:pt x="339600" y="6702976"/>
                </a:lnTo>
                <a:lnTo>
                  <a:pt x="325764" y="6742552"/>
                </a:lnTo>
                <a:cubicBezTo>
                  <a:pt x="312048" y="6764841"/>
                  <a:pt x="306762" y="6788417"/>
                  <a:pt x="306286" y="6812063"/>
                </a:cubicBezTo>
                <a:lnTo>
                  <a:pt x="306286" y="6812064"/>
                </a:lnTo>
                <a:lnTo>
                  <a:pt x="306286" y="6812064"/>
                </a:lnTo>
                <a:lnTo>
                  <a:pt x="312449" y="6858001"/>
                </a:lnTo>
                <a:lnTo>
                  <a:pt x="140196" y="6858001"/>
                </a:lnTo>
                <a:lnTo>
                  <a:pt x="130496" y="6815516"/>
                </a:lnTo>
                <a:cubicBezTo>
                  <a:pt x="124972" y="6793035"/>
                  <a:pt x="115065" y="6771319"/>
                  <a:pt x="111445" y="6748458"/>
                </a:cubicBezTo>
                <a:cubicBezTo>
                  <a:pt x="102873" y="6694164"/>
                  <a:pt x="96777" y="6639488"/>
                  <a:pt x="89919" y="6584812"/>
                </a:cubicBezTo>
                <a:cubicBezTo>
                  <a:pt x="82870" y="6528424"/>
                  <a:pt x="75440" y="6472225"/>
                  <a:pt x="69154" y="6415833"/>
                </a:cubicBezTo>
                <a:cubicBezTo>
                  <a:pt x="65914" y="6384972"/>
                  <a:pt x="65344" y="6353919"/>
                  <a:pt x="62296" y="6323058"/>
                </a:cubicBezTo>
                <a:cubicBezTo>
                  <a:pt x="59628" y="6296005"/>
                  <a:pt x="54675" y="6269144"/>
                  <a:pt x="51435" y="6242093"/>
                </a:cubicBezTo>
                <a:cubicBezTo>
                  <a:pt x="48769" y="6218660"/>
                  <a:pt x="47245" y="6195037"/>
                  <a:pt x="44577" y="6171605"/>
                </a:cubicBezTo>
                <a:cubicBezTo>
                  <a:pt x="40197" y="6134075"/>
                  <a:pt x="35243" y="6096736"/>
                  <a:pt x="30671" y="6059397"/>
                </a:cubicBezTo>
                <a:cubicBezTo>
                  <a:pt x="28957" y="6043776"/>
                  <a:pt x="24194" y="6027392"/>
                  <a:pt x="27051" y="6012723"/>
                </a:cubicBezTo>
                <a:cubicBezTo>
                  <a:pt x="34291" y="5975764"/>
                  <a:pt x="32195" y="5939377"/>
                  <a:pt x="27243" y="5902610"/>
                </a:cubicBezTo>
                <a:cubicBezTo>
                  <a:pt x="25526" y="5890037"/>
                  <a:pt x="25908" y="5876511"/>
                  <a:pt x="29147" y="5864318"/>
                </a:cubicBezTo>
                <a:cubicBezTo>
                  <a:pt x="35625" y="5839361"/>
                  <a:pt x="44769" y="5815169"/>
                  <a:pt x="52769" y="5790592"/>
                </a:cubicBezTo>
                <a:cubicBezTo>
                  <a:pt x="53721" y="5787924"/>
                  <a:pt x="53913" y="5784686"/>
                  <a:pt x="54483" y="5781830"/>
                </a:cubicBezTo>
                <a:cubicBezTo>
                  <a:pt x="57724" y="5765635"/>
                  <a:pt x="60962" y="5749634"/>
                  <a:pt x="63820" y="5733440"/>
                </a:cubicBezTo>
                <a:cubicBezTo>
                  <a:pt x="65344" y="5724678"/>
                  <a:pt x="65534" y="5715723"/>
                  <a:pt x="66868" y="5706959"/>
                </a:cubicBezTo>
                <a:cubicBezTo>
                  <a:pt x="72202" y="5673050"/>
                  <a:pt x="63248" y="5635711"/>
                  <a:pt x="86299" y="5606372"/>
                </a:cubicBezTo>
                <a:cubicBezTo>
                  <a:pt x="101159" y="5587321"/>
                  <a:pt x="97729" y="5568842"/>
                  <a:pt x="95443" y="5548460"/>
                </a:cubicBezTo>
                <a:cubicBezTo>
                  <a:pt x="93729" y="5533027"/>
                  <a:pt x="94301" y="5517215"/>
                  <a:pt x="94109" y="5501594"/>
                </a:cubicBezTo>
                <a:cubicBezTo>
                  <a:pt x="93539" y="5474161"/>
                  <a:pt x="93347" y="5446728"/>
                  <a:pt x="92395" y="5419295"/>
                </a:cubicBezTo>
                <a:cubicBezTo>
                  <a:pt x="92015" y="5410531"/>
                  <a:pt x="87251" y="5401579"/>
                  <a:pt x="88013" y="5393005"/>
                </a:cubicBezTo>
                <a:cubicBezTo>
                  <a:pt x="91633" y="5353379"/>
                  <a:pt x="97349" y="5313754"/>
                  <a:pt x="100587" y="5274129"/>
                </a:cubicBezTo>
                <a:cubicBezTo>
                  <a:pt x="102491" y="5251650"/>
                  <a:pt x="98873" y="5228597"/>
                  <a:pt x="101539" y="5206308"/>
                </a:cubicBezTo>
                <a:cubicBezTo>
                  <a:pt x="104587" y="5180591"/>
                  <a:pt x="112397" y="5155445"/>
                  <a:pt x="117162" y="5129916"/>
                </a:cubicBezTo>
                <a:cubicBezTo>
                  <a:pt x="118494" y="5122867"/>
                  <a:pt x="116780" y="5115057"/>
                  <a:pt x="116400" y="5107627"/>
                </a:cubicBezTo>
                <a:cubicBezTo>
                  <a:pt x="116017" y="5099245"/>
                  <a:pt x="115255" y="5091052"/>
                  <a:pt x="115065" y="5082670"/>
                </a:cubicBezTo>
                <a:cubicBezTo>
                  <a:pt x="114683" y="5057141"/>
                  <a:pt x="115255" y="5031614"/>
                  <a:pt x="113921" y="5006086"/>
                </a:cubicBezTo>
                <a:cubicBezTo>
                  <a:pt x="113159" y="4990465"/>
                  <a:pt x="105349" y="4974082"/>
                  <a:pt x="108207" y="4959602"/>
                </a:cubicBezTo>
                <a:cubicBezTo>
                  <a:pt x="113731" y="4930075"/>
                  <a:pt x="101349" y="4900546"/>
                  <a:pt x="111635" y="4871019"/>
                </a:cubicBezTo>
                <a:cubicBezTo>
                  <a:pt x="114683" y="4861873"/>
                  <a:pt x="107063" y="4849300"/>
                  <a:pt x="106683" y="4838250"/>
                </a:cubicBezTo>
                <a:cubicBezTo>
                  <a:pt x="105731" y="4810627"/>
                  <a:pt x="105921" y="4783004"/>
                  <a:pt x="106111" y="4755381"/>
                </a:cubicBezTo>
                <a:cubicBezTo>
                  <a:pt x="106301" y="4730614"/>
                  <a:pt x="103635" y="4704895"/>
                  <a:pt x="108969" y="4681083"/>
                </a:cubicBezTo>
                <a:cubicBezTo>
                  <a:pt x="114683" y="4656126"/>
                  <a:pt x="113921" y="4633647"/>
                  <a:pt x="107445" y="4609452"/>
                </a:cubicBezTo>
                <a:cubicBezTo>
                  <a:pt x="103063" y="4592878"/>
                  <a:pt x="102491" y="4575351"/>
                  <a:pt x="101159" y="4558207"/>
                </a:cubicBezTo>
                <a:cubicBezTo>
                  <a:pt x="99635" y="4539728"/>
                  <a:pt x="103635" y="4519343"/>
                  <a:pt x="97349" y="4502579"/>
                </a:cubicBezTo>
                <a:cubicBezTo>
                  <a:pt x="78678" y="4452665"/>
                  <a:pt x="74678" y="4401419"/>
                  <a:pt x="74678" y="4349222"/>
                </a:cubicBezTo>
                <a:cubicBezTo>
                  <a:pt x="74678" y="4339695"/>
                  <a:pt x="77344" y="4329979"/>
                  <a:pt x="80202" y="4320837"/>
                </a:cubicBezTo>
                <a:cubicBezTo>
                  <a:pt x="97349" y="4267493"/>
                  <a:pt x="95825" y="4213961"/>
                  <a:pt x="85346" y="4159667"/>
                </a:cubicBezTo>
                <a:cubicBezTo>
                  <a:pt x="83060" y="4148427"/>
                  <a:pt x="82678" y="4135854"/>
                  <a:pt x="84964" y="4124614"/>
                </a:cubicBezTo>
                <a:cubicBezTo>
                  <a:pt x="91633" y="4092989"/>
                  <a:pt x="102683" y="4062318"/>
                  <a:pt x="107445" y="4030503"/>
                </a:cubicBezTo>
                <a:cubicBezTo>
                  <a:pt x="115255" y="3977925"/>
                  <a:pt x="88967" y="3932394"/>
                  <a:pt x="71820" y="3885338"/>
                </a:cubicBezTo>
                <a:cubicBezTo>
                  <a:pt x="55627" y="3840569"/>
                  <a:pt x="19050" y="3802467"/>
                  <a:pt x="27243" y="3749506"/>
                </a:cubicBezTo>
                <a:cubicBezTo>
                  <a:pt x="28005" y="3744173"/>
                  <a:pt x="22860" y="3738267"/>
                  <a:pt x="21526" y="3732361"/>
                </a:cubicBezTo>
                <a:cubicBezTo>
                  <a:pt x="17906" y="3716168"/>
                  <a:pt x="13526" y="3699976"/>
                  <a:pt x="11810" y="3683591"/>
                </a:cubicBezTo>
                <a:cubicBezTo>
                  <a:pt x="9524" y="3663589"/>
                  <a:pt x="10286" y="3643204"/>
                  <a:pt x="8382" y="3623201"/>
                </a:cubicBezTo>
                <a:cubicBezTo>
                  <a:pt x="6096" y="3597482"/>
                  <a:pt x="0" y="3572146"/>
                  <a:pt x="0" y="3546617"/>
                </a:cubicBezTo>
                <a:cubicBezTo>
                  <a:pt x="0" y="3526042"/>
                  <a:pt x="7048" y="3505657"/>
                  <a:pt x="10478" y="3485275"/>
                </a:cubicBezTo>
                <a:cubicBezTo>
                  <a:pt x="15240" y="3456508"/>
                  <a:pt x="13906" y="3424883"/>
                  <a:pt x="26098" y="3399546"/>
                </a:cubicBezTo>
                <a:cubicBezTo>
                  <a:pt x="39053" y="3372495"/>
                  <a:pt x="44959" y="3346776"/>
                  <a:pt x="40959" y="3318771"/>
                </a:cubicBezTo>
                <a:cubicBezTo>
                  <a:pt x="39625" y="3309437"/>
                  <a:pt x="31623" y="3297434"/>
                  <a:pt x="23432" y="3293244"/>
                </a:cubicBezTo>
                <a:cubicBezTo>
                  <a:pt x="5144" y="3283908"/>
                  <a:pt x="1904" y="3271145"/>
                  <a:pt x="8192" y="3253809"/>
                </a:cubicBezTo>
                <a:cubicBezTo>
                  <a:pt x="13526" y="3238758"/>
                  <a:pt x="16192" y="3220280"/>
                  <a:pt x="26481" y="3209993"/>
                </a:cubicBezTo>
                <a:cubicBezTo>
                  <a:pt x="55627" y="3180844"/>
                  <a:pt x="56580" y="3143695"/>
                  <a:pt x="64390" y="3107500"/>
                </a:cubicBezTo>
                <a:cubicBezTo>
                  <a:pt x="69154" y="3085403"/>
                  <a:pt x="69344" y="3064827"/>
                  <a:pt x="66106" y="3042728"/>
                </a:cubicBezTo>
                <a:cubicBezTo>
                  <a:pt x="58866" y="2994722"/>
                  <a:pt x="69154" y="2948047"/>
                  <a:pt x="82298" y="2901943"/>
                </a:cubicBezTo>
                <a:cubicBezTo>
                  <a:pt x="91061" y="2871462"/>
                  <a:pt x="96395" y="2840219"/>
                  <a:pt x="105349" y="2809930"/>
                </a:cubicBezTo>
                <a:cubicBezTo>
                  <a:pt x="112207" y="2787259"/>
                  <a:pt x="120400" y="2764590"/>
                  <a:pt x="131448" y="2743826"/>
                </a:cubicBezTo>
                <a:cubicBezTo>
                  <a:pt x="147643" y="2713723"/>
                  <a:pt x="172027" y="2687436"/>
                  <a:pt x="165549" y="2649143"/>
                </a:cubicBezTo>
                <a:cubicBezTo>
                  <a:pt x="159835" y="2615421"/>
                  <a:pt x="171835" y="2584942"/>
                  <a:pt x="183266" y="2554079"/>
                </a:cubicBezTo>
                <a:cubicBezTo>
                  <a:pt x="191648" y="2531409"/>
                  <a:pt x="200222" y="2508742"/>
                  <a:pt x="205556" y="2485307"/>
                </a:cubicBezTo>
                <a:cubicBezTo>
                  <a:pt x="211843" y="2457492"/>
                  <a:pt x="209175" y="2426059"/>
                  <a:pt x="220797" y="2401292"/>
                </a:cubicBezTo>
                <a:cubicBezTo>
                  <a:pt x="232989" y="2375383"/>
                  <a:pt x="224797" y="2353859"/>
                  <a:pt x="221367" y="2330806"/>
                </a:cubicBezTo>
                <a:cubicBezTo>
                  <a:pt x="216033" y="2294039"/>
                  <a:pt x="206126" y="2257459"/>
                  <a:pt x="218701" y="2220312"/>
                </a:cubicBezTo>
                <a:cubicBezTo>
                  <a:pt x="233941" y="2175163"/>
                  <a:pt x="250324" y="2130393"/>
                  <a:pt x="264802" y="2085054"/>
                </a:cubicBezTo>
                <a:cubicBezTo>
                  <a:pt x="270329" y="2067525"/>
                  <a:pt x="272615" y="2048668"/>
                  <a:pt x="275091" y="2030378"/>
                </a:cubicBezTo>
                <a:cubicBezTo>
                  <a:pt x="277187" y="2013043"/>
                  <a:pt x="271853" y="1992279"/>
                  <a:pt x="279853" y="1978940"/>
                </a:cubicBezTo>
                <a:cubicBezTo>
                  <a:pt x="300428" y="1944649"/>
                  <a:pt x="310524" y="1909408"/>
                  <a:pt x="310524" y="1869780"/>
                </a:cubicBezTo>
                <a:cubicBezTo>
                  <a:pt x="310524" y="1854920"/>
                  <a:pt x="319098" y="1840441"/>
                  <a:pt x="320622" y="1825393"/>
                </a:cubicBezTo>
                <a:cubicBezTo>
                  <a:pt x="322526" y="1804816"/>
                  <a:pt x="327671" y="1781194"/>
                  <a:pt x="320430" y="1763287"/>
                </a:cubicBezTo>
                <a:cubicBezTo>
                  <a:pt x="303286" y="1721185"/>
                  <a:pt x="317574" y="1687086"/>
                  <a:pt x="334529" y="1650317"/>
                </a:cubicBezTo>
                <a:cubicBezTo>
                  <a:pt x="351293" y="1614120"/>
                  <a:pt x="364628" y="1576019"/>
                  <a:pt x="375678" y="1537537"/>
                </a:cubicBezTo>
                <a:cubicBezTo>
                  <a:pt x="379678" y="1523059"/>
                  <a:pt x="373010" y="1505724"/>
                  <a:pt x="371678" y="1489720"/>
                </a:cubicBezTo>
                <a:cubicBezTo>
                  <a:pt x="371296" y="1484004"/>
                  <a:pt x="370724" y="1477717"/>
                  <a:pt x="372630" y="1472575"/>
                </a:cubicBezTo>
                <a:cubicBezTo>
                  <a:pt x="390919" y="1422854"/>
                  <a:pt x="404825" y="1372368"/>
                  <a:pt x="395301" y="1318456"/>
                </a:cubicBezTo>
                <a:cubicBezTo>
                  <a:pt x="394347" y="1313504"/>
                  <a:pt x="396443" y="1307978"/>
                  <a:pt x="397777" y="1303024"/>
                </a:cubicBezTo>
                <a:cubicBezTo>
                  <a:pt x="404635" y="1278829"/>
                  <a:pt x="415493" y="1255206"/>
                  <a:pt x="417970" y="1230633"/>
                </a:cubicBezTo>
                <a:cubicBezTo>
                  <a:pt x="424066" y="1170051"/>
                  <a:pt x="426544" y="1109091"/>
                  <a:pt x="430544" y="1048125"/>
                </a:cubicBezTo>
                <a:cubicBezTo>
                  <a:pt x="430734" y="1044315"/>
                  <a:pt x="430734" y="1040315"/>
                  <a:pt x="432068" y="1036887"/>
                </a:cubicBezTo>
                <a:cubicBezTo>
                  <a:pt x="440260" y="1014406"/>
                  <a:pt x="437592" y="994785"/>
                  <a:pt x="421972" y="975733"/>
                </a:cubicBezTo>
                <a:cubicBezTo>
                  <a:pt x="415113" y="967350"/>
                  <a:pt x="411493" y="955920"/>
                  <a:pt x="407683" y="945444"/>
                </a:cubicBezTo>
                <a:cubicBezTo>
                  <a:pt x="401967" y="930011"/>
                  <a:pt x="396443" y="914200"/>
                  <a:pt x="392823" y="898198"/>
                </a:cubicBezTo>
                <a:cubicBezTo>
                  <a:pt x="389395" y="882384"/>
                  <a:pt x="384632" y="865430"/>
                  <a:pt x="387299" y="850189"/>
                </a:cubicBezTo>
                <a:cubicBezTo>
                  <a:pt x="392061" y="822756"/>
                  <a:pt x="402729" y="796655"/>
                  <a:pt x="409779" y="769605"/>
                </a:cubicBezTo>
                <a:cubicBezTo>
                  <a:pt x="412255" y="760270"/>
                  <a:pt x="411873" y="749982"/>
                  <a:pt x="412065" y="740268"/>
                </a:cubicBezTo>
                <a:cubicBezTo>
                  <a:pt x="412635" y="717977"/>
                  <a:pt x="407111" y="695116"/>
                  <a:pt x="422924" y="674923"/>
                </a:cubicBezTo>
                <a:cubicBezTo>
                  <a:pt x="437782" y="656255"/>
                  <a:pt x="433402" y="637392"/>
                  <a:pt x="422162" y="617772"/>
                </a:cubicBezTo>
                <a:cubicBezTo>
                  <a:pt x="414159" y="603673"/>
                  <a:pt x="407873" y="587672"/>
                  <a:pt x="404825" y="571860"/>
                </a:cubicBezTo>
                <a:cubicBezTo>
                  <a:pt x="400635" y="550141"/>
                  <a:pt x="398919" y="528615"/>
                  <a:pt x="401397" y="505182"/>
                </a:cubicBezTo>
                <a:cubicBezTo>
                  <a:pt x="403111" y="488607"/>
                  <a:pt x="403873" y="475081"/>
                  <a:pt x="413969" y="462126"/>
                </a:cubicBezTo>
                <a:cubicBezTo>
                  <a:pt x="415493" y="460032"/>
                  <a:pt x="415875" y="456222"/>
                  <a:pt x="415683" y="453364"/>
                </a:cubicBezTo>
                <a:cubicBezTo>
                  <a:pt x="412445" y="415835"/>
                  <a:pt x="414159" y="378686"/>
                  <a:pt x="416448" y="340774"/>
                </a:cubicBezTo>
                <a:cubicBezTo>
                  <a:pt x="419494" y="292579"/>
                  <a:pt x="410541" y="241901"/>
                  <a:pt x="378536" y="200182"/>
                </a:cubicBezTo>
                <a:cubicBezTo>
                  <a:pt x="373772" y="194085"/>
                  <a:pt x="371678" y="184941"/>
                  <a:pt x="370534" y="176939"/>
                </a:cubicBezTo>
                <a:cubicBezTo>
                  <a:pt x="365582" y="139219"/>
                  <a:pt x="362152" y="101308"/>
                  <a:pt x="356628" y="63587"/>
                </a:cubicBezTo>
                <a:cubicBezTo>
                  <a:pt x="353579" y="43012"/>
                  <a:pt x="350911" y="21486"/>
                  <a:pt x="342529" y="2817"/>
                </a:cubicBezTo>
                <a:close/>
              </a:path>
            </a:pathLst>
          </a:custGeom>
          <a:effectLst>
            <a:outerShdw blurRad="381000" dist="152400" dir="10800000" algn="r" rotWithShape="0">
              <a:prstClr val="black">
                <a:alpha val="10000"/>
              </a:prstClr>
            </a:outerShdw>
          </a:effectLst>
        </p:spPr>
      </p:pic>
      <p:sp>
        <p:nvSpPr>
          <p:cNvPr id="16" name="Freeform: Shape 10">
            <a:extLst>
              <a:ext uri="{FF2B5EF4-FFF2-40B4-BE49-F238E27FC236}">
                <a16:creationId xmlns:a16="http://schemas.microsoft.com/office/drawing/2014/main" id="{D891F8D6-850A-4554-AF0F-FC18D0F9D59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628358" y="2991643"/>
            <a:ext cx="6858001" cy="874716"/>
          </a:xfrm>
          <a:custGeom>
            <a:avLst/>
            <a:gdLst>
              <a:gd name="connsiteX0" fmla="*/ 0 w 6858001"/>
              <a:gd name="connsiteY0" fmla="*/ 533314 h 874716"/>
              <a:gd name="connsiteX1" fmla="*/ 0 w 6858001"/>
              <a:gd name="connsiteY1" fmla="*/ 69206 h 874716"/>
              <a:gd name="connsiteX2" fmla="*/ 21486 w 6858001"/>
              <a:gd name="connsiteY2" fmla="*/ 71924 h 874716"/>
              <a:gd name="connsiteX3" fmla="*/ 228948 w 6858001"/>
              <a:gd name="connsiteY3" fmla="*/ 88116 h 874716"/>
              <a:gd name="connsiteX4" fmla="*/ 313533 w 6858001"/>
              <a:gd name="connsiteY4" fmla="*/ 62779 h 874716"/>
              <a:gd name="connsiteX5" fmla="*/ 338870 w 6858001"/>
              <a:gd name="connsiteY5" fmla="*/ 62207 h 874716"/>
              <a:gd name="connsiteX6" fmla="*/ 395640 w 6858001"/>
              <a:gd name="connsiteY6" fmla="*/ 72114 h 874716"/>
              <a:gd name="connsiteX7" fmla="*/ 512802 w 6858001"/>
              <a:gd name="connsiteY7" fmla="*/ 65446 h 874716"/>
              <a:gd name="connsiteX8" fmla="*/ 556047 w 6858001"/>
              <a:gd name="connsiteY8" fmla="*/ 55349 h 874716"/>
              <a:gd name="connsiteX9" fmla="*/ 580050 w 6858001"/>
              <a:gd name="connsiteY9" fmla="*/ 48871 h 874716"/>
              <a:gd name="connsiteX10" fmla="*/ 703308 w 6858001"/>
              <a:gd name="connsiteY10" fmla="*/ 30964 h 874716"/>
              <a:gd name="connsiteX11" fmla="*/ 758174 w 6858001"/>
              <a:gd name="connsiteY11" fmla="*/ 11724 h 874716"/>
              <a:gd name="connsiteX12" fmla="*/ 773035 w 6858001"/>
              <a:gd name="connsiteY12" fmla="*/ 8866 h 874716"/>
              <a:gd name="connsiteX13" fmla="*/ 854379 w 6858001"/>
              <a:gd name="connsiteY13" fmla="*/ 16866 h 874716"/>
              <a:gd name="connsiteX14" fmla="*/ 915343 w 6858001"/>
              <a:gd name="connsiteY14" fmla="*/ 47919 h 874716"/>
              <a:gd name="connsiteX15" fmla="*/ 927155 w 6858001"/>
              <a:gd name="connsiteY15" fmla="*/ 58397 h 874716"/>
              <a:gd name="connsiteX16" fmla="*/ 1097087 w 6858001"/>
              <a:gd name="connsiteY16" fmla="*/ 54777 h 874716"/>
              <a:gd name="connsiteX17" fmla="*/ 1123185 w 6858001"/>
              <a:gd name="connsiteY17" fmla="*/ 50395 h 874716"/>
              <a:gd name="connsiteX18" fmla="*/ 1249302 w 6858001"/>
              <a:gd name="connsiteY18" fmla="*/ 68684 h 874716"/>
              <a:gd name="connsiteX19" fmla="*/ 1286069 w 6858001"/>
              <a:gd name="connsiteY19" fmla="*/ 72304 h 874716"/>
              <a:gd name="connsiteX20" fmla="*/ 1417899 w 6858001"/>
              <a:gd name="connsiteY20" fmla="*/ 88688 h 874716"/>
              <a:gd name="connsiteX21" fmla="*/ 1436568 w 6858001"/>
              <a:gd name="connsiteY21" fmla="*/ 73448 h 874716"/>
              <a:gd name="connsiteX22" fmla="*/ 1490292 w 6858001"/>
              <a:gd name="connsiteY22" fmla="*/ 35154 h 874716"/>
              <a:gd name="connsiteX23" fmla="*/ 1596213 w 6858001"/>
              <a:gd name="connsiteY23" fmla="*/ 1245 h 874716"/>
              <a:gd name="connsiteX24" fmla="*/ 1624980 w 6858001"/>
              <a:gd name="connsiteY24" fmla="*/ 3150 h 874716"/>
              <a:gd name="connsiteX25" fmla="*/ 1697753 w 6858001"/>
              <a:gd name="connsiteY25" fmla="*/ 59731 h 874716"/>
              <a:gd name="connsiteX26" fmla="*/ 1733188 w 6858001"/>
              <a:gd name="connsiteY26" fmla="*/ 82400 h 874716"/>
              <a:gd name="connsiteX27" fmla="*/ 1833775 w 6858001"/>
              <a:gd name="connsiteY27" fmla="*/ 124121 h 874716"/>
              <a:gd name="connsiteX28" fmla="*/ 1842158 w 6858001"/>
              <a:gd name="connsiteY28" fmla="*/ 131742 h 874716"/>
              <a:gd name="connsiteX29" fmla="*/ 1916454 w 6858001"/>
              <a:gd name="connsiteY29" fmla="*/ 222233 h 874716"/>
              <a:gd name="connsiteX30" fmla="*/ 1933219 w 6858001"/>
              <a:gd name="connsiteY30" fmla="*/ 237663 h 874716"/>
              <a:gd name="connsiteX31" fmla="*/ 1953413 w 6858001"/>
              <a:gd name="connsiteY31" fmla="*/ 261668 h 874716"/>
              <a:gd name="connsiteX32" fmla="*/ 2016469 w 6858001"/>
              <a:gd name="connsiteY32" fmla="*/ 308151 h 874716"/>
              <a:gd name="connsiteX33" fmla="*/ 2094578 w 6858001"/>
              <a:gd name="connsiteY33" fmla="*/ 323010 h 874716"/>
              <a:gd name="connsiteX34" fmla="*/ 2188879 w 6858001"/>
              <a:gd name="connsiteY34" fmla="*/ 345681 h 874716"/>
              <a:gd name="connsiteX35" fmla="*/ 2228314 w 6858001"/>
              <a:gd name="connsiteY35" fmla="*/ 360921 h 874716"/>
              <a:gd name="connsiteX36" fmla="*/ 2334044 w 6858001"/>
              <a:gd name="connsiteY36" fmla="*/ 389878 h 874716"/>
              <a:gd name="connsiteX37" fmla="*/ 2409485 w 6858001"/>
              <a:gd name="connsiteY37" fmla="*/ 414263 h 874716"/>
              <a:gd name="connsiteX38" fmla="*/ 2518264 w 6858001"/>
              <a:gd name="connsiteY38" fmla="*/ 428552 h 874716"/>
              <a:gd name="connsiteX39" fmla="*/ 2571034 w 6858001"/>
              <a:gd name="connsiteY39" fmla="*/ 429122 h 874716"/>
              <a:gd name="connsiteX40" fmla="*/ 2668001 w 6858001"/>
              <a:gd name="connsiteY40" fmla="*/ 502276 h 874716"/>
              <a:gd name="connsiteX41" fmla="*/ 2745348 w 6858001"/>
              <a:gd name="connsiteY41" fmla="*/ 550666 h 874716"/>
              <a:gd name="connsiteX42" fmla="*/ 2826694 w 6858001"/>
              <a:gd name="connsiteY42" fmla="*/ 527233 h 874716"/>
              <a:gd name="connsiteX43" fmla="*/ 2848793 w 6858001"/>
              <a:gd name="connsiteY43" fmla="*/ 505134 h 874716"/>
              <a:gd name="connsiteX44" fmla="*/ 2982148 w 6858001"/>
              <a:gd name="connsiteY44" fmla="*/ 484179 h 874716"/>
              <a:gd name="connsiteX45" fmla="*/ 3172654 w 6858001"/>
              <a:gd name="connsiteY45" fmla="*/ 483417 h 874716"/>
              <a:gd name="connsiteX46" fmla="*/ 3489467 w 6858001"/>
              <a:gd name="connsiteY46" fmla="*/ 435790 h 874716"/>
              <a:gd name="connsiteX47" fmla="*/ 3544713 w 6858001"/>
              <a:gd name="connsiteY47" fmla="*/ 413691 h 874716"/>
              <a:gd name="connsiteX48" fmla="*/ 3606817 w 6858001"/>
              <a:gd name="connsiteY48" fmla="*/ 408167 h 874716"/>
              <a:gd name="connsiteX49" fmla="*/ 3630632 w 6858001"/>
              <a:gd name="connsiteY49" fmla="*/ 421693 h 874716"/>
              <a:gd name="connsiteX50" fmla="*/ 3734837 w 6858001"/>
              <a:gd name="connsiteY50" fmla="*/ 441886 h 874716"/>
              <a:gd name="connsiteX51" fmla="*/ 3754652 w 6858001"/>
              <a:gd name="connsiteY51" fmla="*/ 442268 h 874716"/>
              <a:gd name="connsiteX52" fmla="*/ 3822472 w 6858001"/>
              <a:gd name="connsiteY52" fmla="*/ 433694 h 874716"/>
              <a:gd name="connsiteX53" fmla="*/ 3885338 w 6858001"/>
              <a:gd name="connsiteY53" fmla="*/ 428742 h 874716"/>
              <a:gd name="connsiteX54" fmla="*/ 4043839 w 6858001"/>
              <a:gd name="connsiteY54" fmla="*/ 444934 h 874716"/>
              <a:gd name="connsiteX55" fmla="*/ 4165383 w 6858001"/>
              <a:gd name="connsiteY55" fmla="*/ 441124 h 874716"/>
              <a:gd name="connsiteX56" fmla="*/ 4221391 w 6858001"/>
              <a:gd name="connsiteY56" fmla="*/ 444934 h 874716"/>
              <a:gd name="connsiteX57" fmla="*/ 4253014 w 6858001"/>
              <a:gd name="connsiteY57" fmla="*/ 450650 h 874716"/>
              <a:gd name="connsiteX58" fmla="*/ 4324645 w 6858001"/>
              <a:gd name="connsiteY58" fmla="*/ 490466 h 874716"/>
              <a:gd name="connsiteX59" fmla="*/ 4363890 w 6858001"/>
              <a:gd name="connsiteY59" fmla="*/ 499420 h 874716"/>
              <a:gd name="connsiteX60" fmla="*/ 4482004 w 6858001"/>
              <a:gd name="connsiteY60" fmla="*/ 498658 h 874716"/>
              <a:gd name="connsiteX61" fmla="*/ 4659174 w 6858001"/>
              <a:gd name="connsiteY61" fmla="*/ 438648 h 874716"/>
              <a:gd name="connsiteX62" fmla="*/ 4677655 w 6858001"/>
              <a:gd name="connsiteY62" fmla="*/ 430646 h 874716"/>
              <a:gd name="connsiteX63" fmla="*/ 4767764 w 6858001"/>
              <a:gd name="connsiteY63" fmla="*/ 420739 h 874716"/>
              <a:gd name="connsiteX64" fmla="*/ 4828916 w 6858001"/>
              <a:gd name="connsiteY64" fmla="*/ 434266 h 874716"/>
              <a:gd name="connsiteX65" fmla="*/ 4912168 w 6858001"/>
              <a:gd name="connsiteY65" fmla="*/ 462271 h 874716"/>
              <a:gd name="connsiteX66" fmla="*/ 4987037 w 6858001"/>
              <a:gd name="connsiteY66" fmla="*/ 485703 h 874716"/>
              <a:gd name="connsiteX67" fmla="*/ 5041521 w 6858001"/>
              <a:gd name="connsiteY67" fmla="*/ 512182 h 874716"/>
              <a:gd name="connsiteX68" fmla="*/ 5166113 w 6858001"/>
              <a:gd name="connsiteY68" fmla="*/ 531615 h 874716"/>
              <a:gd name="connsiteX69" fmla="*/ 5179067 w 6858001"/>
              <a:gd name="connsiteY69" fmla="*/ 534853 h 874716"/>
              <a:gd name="connsiteX70" fmla="*/ 5272796 w 6858001"/>
              <a:gd name="connsiteY70" fmla="*/ 511230 h 874716"/>
              <a:gd name="connsiteX71" fmla="*/ 5385384 w 6858001"/>
              <a:gd name="connsiteY71" fmla="*/ 487227 h 874716"/>
              <a:gd name="connsiteX72" fmla="*/ 5425582 w 6858001"/>
              <a:gd name="connsiteY72" fmla="*/ 495418 h 874716"/>
              <a:gd name="connsiteX73" fmla="*/ 5480637 w 6858001"/>
              <a:gd name="connsiteY73" fmla="*/ 507040 h 874716"/>
              <a:gd name="connsiteX74" fmla="*/ 5531693 w 6858001"/>
              <a:gd name="connsiteY74" fmla="*/ 500944 h 874716"/>
              <a:gd name="connsiteX75" fmla="*/ 5562746 w 6858001"/>
              <a:gd name="connsiteY75" fmla="*/ 500372 h 874716"/>
              <a:gd name="connsiteX76" fmla="*/ 5704483 w 6858001"/>
              <a:gd name="connsiteY76" fmla="*/ 571620 h 874716"/>
              <a:gd name="connsiteX77" fmla="*/ 5740488 w 6858001"/>
              <a:gd name="connsiteY77" fmla="*/ 577526 h 874716"/>
              <a:gd name="connsiteX78" fmla="*/ 5760873 w 6858001"/>
              <a:gd name="connsiteY78" fmla="*/ 586291 h 874716"/>
              <a:gd name="connsiteX79" fmla="*/ 5883751 w 6858001"/>
              <a:gd name="connsiteY79" fmla="*/ 674686 h 874716"/>
              <a:gd name="connsiteX80" fmla="*/ 5935949 w 6858001"/>
              <a:gd name="connsiteY80" fmla="*/ 692592 h 874716"/>
              <a:gd name="connsiteX81" fmla="*/ 5993291 w 6858001"/>
              <a:gd name="connsiteY81" fmla="*/ 688972 h 874716"/>
              <a:gd name="connsiteX82" fmla="*/ 6026440 w 6858001"/>
              <a:gd name="connsiteY82" fmla="*/ 682496 h 874716"/>
              <a:gd name="connsiteX83" fmla="*/ 6108738 w 6858001"/>
              <a:gd name="connsiteY83" fmla="*/ 626296 h 874716"/>
              <a:gd name="connsiteX84" fmla="*/ 6155602 w 6858001"/>
              <a:gd name="connsiteY84" fmla="*/ 628202 h 874716"/>
              <a:gd name="connsiteX85" fmla="*/ 6228756 w 6858001"/>
              <a:gd name="connsiteY85" fmla="*/ 666873 h 874716"/>
              <a:gd name="connsiteX86" fmla="*/ 6361539 w 6858001"/>
              <a:gd name="connsiteY86" fmla="*/ 684210 h 874716"/>
              <a:gd name="connsiteX87" fmla="*/ 6428979 w 6858001"/>
              <a:gd name="connsiteY87" fmla="*/ 630106 h 874716"/>
              <a:gd name="connsiteX88" fmla="*/ 6463840 w 6858001"/>
              <a:gd name="connsiteY88" fmla="*/ 578098 h 874716"/>
              <a:gd name="connsiteX89" fmla="*/ 6564620 w 6858001"/>
              <a:gd name="connsiteY89" fmla="*/ 517708 h 874716"/>
              <a:gd name="connsiteX90" fmla="*/ 6588625 w 6858001"/>
              <a:gd name="connsiteY90" fmla="*/ 540187 h 874716"/>
              <a:gd name="connsiteX91" fmla="*/ 6662541 w 6858001"/>
              <a:gd name="connsiteY91" fmla="*/ 549714 h 874716"/>
              <a:gd name="connsiteX92" fmla="*/ 6742552 w 6858001"/>
              <a:gd name="connsiteY92" fmla="*/ 548952 h 874716"/>
              <a:gd name="connsiteX93" fmla="*/ 6812063 w 6858001"/>
              <a:gd name="connsiteY93" fmla="*/ 568430 h 874716"/>
              <a:gd name="connsiteX94" fmla="*/ 6858001 w 6858001"/>
              <a:gd name="connsiteY94" fmla="*/ 562267 h 874716"/>
              <a:gd name="connsiteX95" fmla="*/ 6858001 w 6858001"/>
              <a:gd name="connsiteY95" fmla="*/ 734520 h 874716"/>
              <a:gd name="connsiteX96" fmla="*/ 6815516 w 6858001"/>
              <a:gd name="connsiteY96" fmla="*/ 744220 h 874716"/>
              <a:gd name="connsiteX97" fmla="*/ 6748458 w 6858001"/>
              <a:gd name="connsiteY97" fmla="*/ 763271 h 874716"/>
              <a:gd name="connsiteX98" fmla="*/ 6584812 w 6858001"/>
              <a:gd name="connsiteY98" fmla="*/ 784797 h 874716"/>
              <a:gd name="connsiteX99" fmla="*/ 6415833 w 6858001"/>
              <a:gd name="connsiteY99" fmla="*/ 805562 h 874716"/>
              <a:gd name="connsiteX100" fmla="*/ 6323058 w 6858001"/>
              <a:gd name="connsiteY100" fmla="*/ 812420 h 874716"/>
              <a:gd name="connsiteX101" fmla="*/ 6242093 w 6858001"/>
              <a:gd name="connsiteY101" fmla="*/ 823281 h 874716"/>
              <a:gd name="connsiteX102" fmla="*/ 6171605 w 6858001"/>
              <a:gd name="connsiteY102" fmla="*/ 830139 h 874716"/>
              <a:gd name="connsiteX103" fmla="*/ 6059397 w 6858001"/>
              <a:gd name="connsiteY103" fmla="*/ 844045 h 874716"/>
              <a:gd name="connsiteX104" fmla="*/ 6012723 w 6858001"/>
              <a:gd name="connsiteY104" fmla="*/ 847665 h 874716"/>
              <a:gd name="connsiteX105" fmla="*/ 5902610 w 6858001"/>
              <a:gd name="connsiteY105" fmla="*/ 847473 h 874716"/>
              <a:gd name="connsiteX106" fmla="*/ 5864318 w 6858001"/>
              <a:gd name="connsiteY106" fmla="*/ 845569 h 874716"/>
              <a:gd name="connsiteX107" fmla="*/ 5790592 w 6858001"/>
              <a:gd name="connsiteY107" fmla="*/ 821947 h 874716"/>
              <a:gd name="connsiteX108" fmla="*/ 5781830 w 6858001"/>
              <a:gd name="connsiteY108" fmla="*/ 820233 h 874716"/>
              <a:gd name="connsiteX109" fmla="*/ 5733440 w 6858001"/>
              <a:gd name="connsiteY109" fmla="*/ 810896 h 874716"/>
              <a:gd name="connsiteX110" fmla="*/ 5706959 w 6858001"/>
              <a:gd name="connsiteY110" fmla="*/ 807848 h 874716"/>
              <a:gd name="connsiteX111" fmla="*/ 5606372 w 6858001"/>
              <a:gd name="connsiteY111" fmla="*/ 788417 h 874716"/>
              <a:gd name="connsiteX112" fmla="*/ 5548460 w 6858001"/>
              <a:gd name="connsiteY112" fmla="*/ 779273 h 874716"/>
              <a:gd name="connsiteX113" fmla="*/ 5501594 w 6858001"/>
              <a:gd name="connsiteY113" fmla="*/ 780607 h 874716"/>
              <a:gd name="connsiteX114" fmla="*/ 5419295 w 6858001"/>
              <a:gd name="connsiteY114" fmla="*/ 782321 h 874716"/>
              <a:gd name="connsiteX115" fmla="*/ 5393005 w 6858001"/>
              <a:gd name="connsiteY115" fmla="*/ 786703 h 874716"/>
              <a:gd name="connsiteX116" fmla="*/ 5274129 w 6858001"/>
              <a:gd name="connsiteY116" fmla="*/ 774129 h 874716"/>
              <a:gd name="connsiteX117" fmla="*/ 5206308 w 6858001"/>
              <a:gd name="connsiteY117" fmla="*/ 773177 h 874716"/>
              <a:gd name="connsiteX118" fmla="*/ 5129916 w 6858001"/>
              <a:gd name="connsiteY118" fmla="*/ 757554 h 874716"/>
              <a:gd name="connsiteX119" fmla="*/ 5107627 w 6858001"/>
              <a:gd name="connsiteY119" fmla="*/ 758316 h 874716"/>
              <a:gd name="connsiteX120" fmla="*/ 5082670 w 6858001"/>
              <a:gd name="connsiteY120" fmla="*/ 759651 h 874716"/>
              <a:gd name="connsiteX121" fmla="*/ 5006086 w 6858001"/>
              <a:gd name="connsiteY121" fmla="*/ 760795 h 874716"/>
              <a:gd name="connsiteX122" fmla="*/ 4959602 w 6858001"/>
              <a:gd name="connsiteY122" fmla="*/ 766509 h 874716"/>
              <a:gd name="connsiteX123" fmla="*/ 4871019 w 6858001"/>
              <a:gd name="connsiteY123" fmla="*/ 763081 h 874716"/>
              <a:gd name="connsiteX124" fmla="*/ 4838250 w 6858001"/>
              <a:gd name="connsiteY124" fmla="*/ 768033 h 874716"/>
              <a:gd name="connsiteX125" fmla="*/ 4755381 w 6858001"/>
              <a:gd name="connsiteY125" fmla="*/ 768605 h 874716"/>
              <a:gd name="connsiteX126" fmla="*/ 4681083 w 6858001"/>
              <a:gd name="connsiteY126" fmla="*/ 765747 h 874716"/>
              <a:gd name="connsiteX127" fmla="*/ 4609452 w 6858001"/>
              <a:gd name="connsiteY127" fmla="*/ 767271 h 874716"/>
              <a:gd name="connsiteX128" fmla="*/ 4558207 w 6858001"/>
              <a:gd name="connsiteY128" fmla="*/ 773557 h 874716"/>
              <a:gd name="connsiteX129" fmla="*/ 4502579 w 6858001"/>
              <a:gd name="connsiteY129" fmla="*/ 777367 h 874716"/>
              <a:gd name="connsiteX130" fmla="*/ 4349222 w 6858001"/>
              <a:gd name="connsiteY130" fmla="*/ 800038 h 874716"/>
              <a:gd name="connsiteX131" fmla="*/ 4320837 w 6858001"/>
              <a:gd name="connsiteY131" fmla="*/ 794514 h 874716"/>
              <a:gd name="connsiteX132" fmla="*/ 4159667 w 6858001"/>
              <a:gd name="connsiteY132" fmla="*/ 789370 h 874716"/>
              <a:gd name="connsiteX133" fmla="*/ 4124614 w 6858001"/>
              <a:gd name="connsiteY133" fmla="*/ 789752 h 874716"/>
              <a:gd name="connsiteX134" fmla="*/ 4030503 w 6858001"/>
              <a:gd name="connsiteY134" fmla="*/ 767271 h 874716"/>
              <a:gd name="connsiteX135" fmla="*/ 3885338 w 6858001"/>
              <a:gd name="connsiteY135" fmla="*/ 802896 h 874716"/>
              <a:gd name="connsiteX136" fmla="*/ 3749506 w 6858001"/>
              <a:gd name="connsiteY136" fmla="*/ 847473 h 874716"/>
              <a:gd name="connsiteX137" fmla="*/ 3732361 w 6858001"/>
              <a:gd name="connsiteY137" fmla="*/ 853190 h 874716"/>
              <a:gd name="connsiteX138" fmla="*/ 3683591 w 6858001"/>
              <a:gd name="connsiteY138" fmla="*/ 862906 h 874716"/>
              <a:gd name="connsiteX139" fmla="*/ 3623201 w 6858001"/>
              <a:gd name="connsiteY139" fmla="*/ 866334 h 874716"/>
              <a:gd name="connsiteX140" fmla="*/ 3546617 w 6858001"/>
              <a:gd name="connsiteY140" fmla="*/ 874716 h 874716"/>
              <a:gd name="connsiteX141" fmla="*/ 3485275 w 6858001"/>
              <a:gd name="connsiteY141" fmla="*/ 864238 h 874716"/>
              <a:gd name="connsiteX142" fmla="*/ 3399546 w 6858001"/>
              <a:gd name="connsiteY142" fmla="*/ 848618 h 874716"/>
              <a:gd name="connsiteX143" fmla="*/ 3318771 w 6858001"/>
              <a:gd name="connsiteY143" fmla="*/ 833757 h 874716"/>
              <a:gd name="connsiteX144" fmla="*/ 3293244 w 6858001"/>
              <a:gd name="connsiteY144" fmla="*/ 851284 h 874716"/>
              <a:gd name="connsiteX145" fmla="*/ 3253809 w 6858001"/>
              <a:gd name="connsiteY145" fmla="*/ 866524 h 874716"/>
              <a:gd name="connsiteX146" fmla="*/ 3209993 w 6858001"/>
              <a:gd name="connsiteY146" fmla="*/ 848235 h 874716"/>
              <a:gd name="connsiteX147" fmla="*/ 3107500 w 6858001"/>
              <a:gd name="connsiteY147" fmla="*/ 810326 h 874716"/>
              <a:gd name="connsiteX148" fmla="*/ 3042728 w 6858001"/>
              <a:gd name="connsiteY148" fmla="*/ 808610 h 874716"/>
              <a:gd name="connsiteX149" fmla="*/ 2901943 w 6858001"/>
              <a:gd name="connsiteY149" fmla="*/ 792418 h 874716"/>
              <a:gd name="connsiteX150" fmla="*/ 2809930 w 6858001"/>
              <a:gd name="connsiteY150" fmla="*/ 769367 h 874716"/>
              <a:gd name="connsiteX151" fmla="*/ 2743826 w 6858001"/>
              <a:gd name="connsiteY151" fmla="*/ 743268 h 874716"/>
              <a:gd name="connsiteX152" fmla="*/ 2649143 w 6858001"/>
              <a:gd name="connsiteY152" fmla="*/ 709167 h 874716"/>
              <a:gd name="connsiteX153" fmla="*/ 2554079 w 6858001"/>
              <a:gd name="connsiteY153" fmla="*/ 691450 h 874716"/>
              <a:gd name="connsiteX154" fmla="*/ 2485307 w 6858001"/>
              <a:gd name="connsiteY154" fmla="*/ 669160 h 874716"/>
              <a:gd name="connsiteX155" fmla="*/ 2401292 w 6858001"/>
              <a:gd name="connsiteY155" fmla="*/ 653919 h 874716"/>
              <a:gd name="connsiteX156" fmla="*/ 2330806 w 6858001"/>
              <a:gd name="connsiteY156" fmla="*/ 653349 h 874716"/>
              <a:gd name="connsiteX157" fmla="*/ 2220312 w 6858001"/>
              <a:gd name="connsiteY157" fmla="*/ 656015 h 874716"/>
              <a:gd name="connsiteX158" fmla="*/ 2085054 w 6858001"/>
              <a:gd name="connsiteY158" fmla="*/ 609914 h 874716"/>
              <a:gd name="connsiteX159" fmla="*/ 2030378 w 6858001"/>
              <a:gd name="connsiteY159" fmla="*/ 599625 h 874716"/>
              <a:gd name="connsiteX160" fmla="*/ 1978940 w 6858001"/>
              <a:gd name="connsiteY160" fmla="*/ 594863 h 874716"/>
              <a:gd name="connsiteX161" fmla="*/ 1869780 w 6858001"/>
              <a:gd name="connsiteY161" fmla="*/ 564192 h 874716"/>
              <a:gd name="connsiteX162" fmla="*/ 1825393 w 6858001"/>
              <a:gd name="connsiteY162" fmla="*/ 554094 h 874716"/>
              <a:gd name="connsiteX163" fmla="*/ 1763287 w 6858001"/>
              <a:gd name="connsiteY163" fmla="*/ 554286 h 874716"/>
              <a:gd name="connsiteX164" fmla="*/ 1650317 w 6858001"/>
              <a:gd name="connsiteY164" fmla="*/ 540187 h 874716"/>
              <a:gd name="connsiteX165" fmla="*/ 1537537 w 6858001"/>
              <a:gd name="connsiteY165" fmla="*/ 499038 h 874716"/>
              <a:gd name="connsiteX166" fmla="*/ 1489720 w 6858001"/>
              <a:gd name="connsiteY166" fmla="*/ 503038 h 874716"/>
              <a:gd name="connsiteX167" fmla="*/ 1472575 w 6858001"/>
              <a:gd name="connsiteY167" fmla="*/ 502086 h 874716"/>
              <a:gd name="connsiteX168" fmla="*/ 1318456 w 6858001"/>
              <a:gd name="connsiteY168" fmla="*/ 479415 h 874716"/>
              <a:gd name="connsiteX169" fmla="*/ 1303024 w 6858001"/>
              <a:gd name="connsiteY169" fmla="*/ 476939 h 874716"/>
              <a:gd name="connsiteX170" fmla="*/ 1230633 w 6858001"/>
              <a:gd name="connsiteY170" fmla="*/ 456746 h 874716"/>
              <a:gd name="connsiteX171" fmla="*/ 1048125 w 6858001"/>
              <a:gd name="connsiteY171" fmla="*/ 444172 h 874716"/>
              <a:gd name="connsiteX172" fmla="*/ 1036887 w 6858001"/>
              <a:gd name="connsiteY172" fmla="*/ 442648 h 874716"/>
              <a:gd name="connsiteX173" fmla="*/ 975733 w 6858001"/>
              <a:gd name="connsiteY173" fmla="*/ 452744 h 874716"/>
              <a:gd name="connsiteX174" fmla="*/ 945444 w 6858001"/>
              <a:gd name="connsiteY174" fmla="*/ 467033 h 874716"/>
              <a:gd name="connsiteX175" fmla="*/ 898198 w 6858001"/>
              <a:gd name="connsiteY175" fmla="*/ 481893 h 874716"/>
              <a:gd name="connsiteX176" fmla="*/ 850189 w 6858001"/>
              <a:gd name="connsiteY176" fmla="*/ 487417 h 874716"/>
              <a:gd name="connsiteX177" fmla="*/ 769605 w 6858001"/>
              <a:gd name="connsiteY177" fmla="*/ 464937 h 874716"/>
              <a:gd name="connsiteX178" fmla="*/ 740268 w 6858001"/>
              <a:gd name="connsiteY178" fmla="*/ 462651 h 874716"/>
              <a:gd name="connsiteX179" fmla="*/ 674923 w 6858001"/>
              <a:gd name="connsiteY179" fmla="*/ 451792 h 874716"/>
              <a:gd name="connsiteX180" fmla="*/ 617772 w 6858001"/>
              <a:gd name="connsiteY180" fmla="*/ 452554 h 874716"/>
              <a:gd name="connsiteX181" fmla="*/ 571860 w 6858001"/>
              <a:gd name="connsiteY181" fmla="*/ 469891 h 874716"/>
              <a:gd name="connsiteX182" fmla="*/ 505182 w 6858001"/>
              <a:gd name="connsiteY182" fmla="*/ 473319 h 874716"/>
              <a:gd name="connsiteX183" fmla="*/ 462126 w 6858001"/>
              <a:gd name="connsiteY183" fmla="*/ 460747 h 874716"/>
              <a:gd name="connsiteX184" fmla="*/ 453364 w 6858001"/>
              <a:gd name="connsiteY184" fmla="*/ 459033 h 874716"/>
              <a:gd name="connsiteX185" fmla="*/ 340774 w 6858001"/>
              <a:gd name="connsiteY185" fmla="*/ 458268 h 874716"/>
              <a:gd name="connsiteX186" fmla="*/ 200182 w 6858001"/>
              <a:gd name="connsiteY186" fmla="*/ 496180 h 874716"/>
              <a:gd name="connsiteX187" fmla="*/ 176939 w 6858001"/>
              <a:gd name="connsiteY187" fmla="*/ 504182 h 874716"/>
              <a:gd name="connsiteX188" fmla="*/ 63587 w 6858001"/>
              <a:gd name="connsiteY188" fmla="*/ 518088 h 874716"/>
              <a:gd name="connsiteX189" fmla="*/ 2817 w 6858001"/>
              <a:gd name="connsiteY189" fmla="*/ 532187 h 874716"/>
              <a:gd name="connsiteX190" fmla="*/ 0 w 6858001"/>
              <a:gd name="connsiteY190" fmla="*/ 533314 h 874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</a:cxnLst>
            <a:rect l="l" t="t" r="r" b="b"/>
            <a:pathLst>
              <a:path w="6858001" h="874716">
                <a:moveTo>
                  <a:pt x="0" y="533314"/>
                </a:moveTo>
                <a:lnTo>
                  <a:pt x="0" y="69206"/>
                </a:lnTo>
                <a:lnTo>
                  <a:pt x="21486" y="71924"/>
                </a:lnTo>
                <a:cubicBezTo>
                  <a:pt x="92546" y="60493"/>
                  <a:pt x="159604" y="87354"/>
                  <a:pt x="228948" y="88116"/>
                </a:cubicBezTo>
                <a:cubicBezTo>
                  <a:pt x="260382" y="88496"/>
                  <a:pt x="291435" y="94592"/>
                  <a:pt x="313533" y="62779"/>
                </a:cubicBezTo>
                <a:cubicBezTo>
                  <a:pt x="316389" y="58587"/>
                  <a:pt x="330298" y="60873"/>
                  <a:pt x="338870" y="62207"/>
                </a:cubicBezTo>
                <a:cubicBezTo>
                  <a:pt x="357921" y="65066"/>
                  <a:pt x="376781" y="72304"/>
                  <a:pt x="395640" y="72114"/>
                </a:cubicBezTo>
                <a:cubicBezTo>
                  <a:pt x="434695" y="71924"/>
                  <a:pt x="473939" y="68876"/>
                  <a:pt x="512802" y="65446"/>
                </a:cubicBezTo>
                <a:cubicBezTo>
                  <a:pt x="527470" y="64112"/>
                  <a:pt x="541569" y="58969"/>
                  <a:pt x="556047" y="55349"/>
                </a:cubicBezTo>
                <a:cubicBezTo>
                  <a:pt x="564048" y="53253"/>
                  <a:pt x="572622" y="47729"/>
                  <a:pt x="580050" y="48871"/>
                </a:cubicBezTo>
                <a:cubicBezTo>
                  <a:pt x="623106" y="55539"/>
                  <a:pt x="662541" y="39157"/>
                  <a:pt x="703308" y="30964"/>
                </a:cubicBezTo>
                <a:cubicBezTo>
                  <a:pt x="722169" y="27154"/>
                  <a:pt x="739886" y="18010"/>
                  <a:pt x="758174" y="11724"/>
                </a:cubicBezTo>
                <a:cubicBezTo>
                  <a:pt x="762936" y="10008"/>
                  <a:pt x="768271" y="8484"/>
                  <a:pt x="773035" y="8866"/>
                </a:cubicBezTo>
                <a:cubicBezTo>
                  <a:pt x="800276" y="11152"/>
                  <a:pt x="827329" y="14390"/>
                  <a:pt x="854379" y="16866"/>
                </a:cubicBezTo>
                <a:cubicBezTo>
                  <a:pt x="878956" y="19152"/>
                  <a:pt x="903722" y="19914"/>
                  <a:pt x="915343" y="47919"/>
                </a:cubicBezTo>
                <a:cubicBezTo>
                  <a:pt x="917059" y="52301"/>
                  <a:pt x="922773" y="55539"/>
                  <a:pt x="927155" y="58397"/>
                </a:cubicBezTo>
                <a:cubicBezTo>
                  <a:pt x="994785" y="102405"/>
                  <a:pt x="1030980" y="101261"/>
                  <a:pt x="1097087" y="54777"/>
                </a:cubicBezTo>
                <a:cubicBezTo>
                  <a:pt x="1103945" y="50015"/>
                  <a:pt x="1118613" y="46585"/>
                  <a:pt x="1123185" y="50395"/>
                </a:cubicBezTo>
                <a:cubicBezTo>
                  <a:pt x="1162049" y="82020"/>
                  <a:pt x="1204532" y="78590"/>
                  <a:pt x="1249302" y="68684"/>
                </a:cubicBezTo>
                <a:cubicBezTo>
                  <a:pt x="1260922" y="66018"/>
                  <a:pt x="1277307" y="66018"/>
                  <a:pt x="1286069" y="72304"/>
                </a:cubicBezTo>
                <a:cubicBezTo>
                  <a:pt x="1327790" y="101451"/>
                  <a:pt x="1372560" y="97261"/>
                  <a:pt x="1417899" y="88688"/>
                </a:cubicBezTo>
                <a:cubicBezTo>
                  <a:pt x="1424948" y="87354"/>
                  <a:pt x="1433522" y="80114"/>
                  <a:pt x="1436568" y="73448"/>
                </a:cubicBezTo>
                <a:cubicBezTo>
                  <a:pt x="1447428" y="49825"/>
                  <a:pt x="1467813" y="41823"/>
                  <a:pt x="1490292" y="35154"/>
                </a:cubicBezTo>
                <a:cubicBezTo>
                  <a:pt x="1525727" y="24296"/>
                  <a:pt x="1560588" y="11532"/>
                  <a:pt x="1596213" y="1245"/>
                </a:cubicBezTo>
                <a:cubicBezTo>
                  <a:pt x="1604978" y="-1231"/>
                  <a:pt x="1615836" y="293"/>
                  <a:pt x="1624980" y="3150"/>
                </a:cubicBezTo>
                <a:cubicBezTo>
                  <a:pt x="1656223" y="12866"/>
                  <a:pt x="1676036" y="37251"/>
                  <a:pt x="1697753" y="59731"/>
                </a:cubicBezTo>
                <a:cubicBezTo>
                  <a:pt x="1707279" y="69638"/>
                  <a:pt x="1720423" y="76686"/>
                  <a:pt x="1733188" y="82400"/>
                </a:cubicBezTo>
                <a:cubicBezTo>
                  <a:pt x="1766335" y="97071"/>
                  <a:pt x="1800246" y="110215"/>
                  <a:pt x="1833775" y="124121"/>
                </a:cubicBezTo>
                <a:cubicBezTo>
                  <a:pt x="1837013" y="125455"/>
                  <a:pt x="1839679" y="128884"/>
                  <a:pt x="1842158" y="131742"/>
                </a:cubicBezTo>
                <a:cubicBezTo>
                  <a:pt x="1866922" y="161843"/>
                  <a:pt x="1891497" y="192132"/>
                  <a:pt x="1916454" y="222233"/>
                </a:cubicBezTo>
                <a:cubicBezTo>
                  <a:pt x="1921216" y="227947"/>
                  <a:pt x="1928076" y="232139"/>
                  <a:pt x="1933219" y="237663"/>
                </a:cubicBezTo>
                <a:cubicBezTo>
                  <a:pt x="1940459" y="245283"/>
                  <a:pt x="1949603" y="252524"/>
                  <a:pt x="1953413" y="261668"/>
                </a:cubicBezTo>
                <a:cubicBezTo>
                  <a:pt x="1965224" y="290433"/>
                  <a:pt x="1987894" y="302817"/>
                  <a:pt x="2016469" y="308151"/>
                </a:cubicBezTo>
                <a:cubicBezTo>
                  <a:pt x="2042570" y="313104"/>
                  <a:pt x="2068669" y="317296"/>
                  <a:pt x="2094578" y="323010"/>
                </a:cubicBezTo>
                <a:cubicBezTo>
                  <a:pt x="2126201" y="329868"/>
                  <a:pt x="2157636" y="337298"/>
                  <a:pt x="2188879" y="345681"/>
                </a:cubicBezTo>
                <a:cubicBezTo>
                  <a:pt x="2202404" y="349301"/>
                  <a:pt x="2216692" y="353491"/>
                  <a:pt x="2228314" y="360921"/>
                </a:cubicBezTo>
                <a:cubicBezTo>
                  <a:pt x="2260890" y="381496"/>
                  <a:pt x="2295753" y="395402"/>
                  <a:pt x="2334044" y="389878"/>
                </a:cubicBezTo>
                <a:cubicBezTo>
                  <a:pt x="2364715" y="385496"/>
                  <a:pt x="2390434" y="396736"/>
                  <a:pt x="2409485" y="414263"/>
                </a:cubicBezTo>
                <a:cubicBezTo>
                  <a:pt x="2444158" y="446078"/>
                  <a:pt x="2481305" y="438838"/>
                  <a:pt x="2518264" y="428552"/>
                </a:cubicBezTo>
                <a:cubicBezTo>
                  <a:pt x="2537315" y="423217"/>
                  <a:pt x="2552935" y="423979"/>
                  <a:pt x="2571034" y="429122"/>
                </a:cubicBezTo>
                <a:cubicBezTo>
                  <a:pt x="2612945" y="441124"/>
                  <a:pt x="2640950" y="473701"/>
                  <a:pt x="2668001" y="502276"/>
                </a:cubicBezTo>
                <a:cubicBezTo>
                  <a:pt x="2691054" y="526661"/>
                  <a:pt x="2716963" y="540377"/>
                  <a:pt x="2745348" y="550666"/>
                </a:cubicBezTo>
                <a:cubicBezTo>
                  <a:pt x="2781163" y="563810"/>
                  <a:pt x="2809548" y="558858"/>
                  <a:pt x="2826694" y="527233"/>
                </a:cubicBezTo>
                <a:cubicBezTo>
                  <a:pt x="2831457" y="518278"/>
                  <a:pt x="2839839" y="507800"/>
                  <a:pt x="2848793" y="505134"/>
                </a:cubicBezTo>
                <a:cubicBezTo>
                  <a:pt x="2892037" y="491800"/>
                  <a:pt x="2935854" y="472367"/>
                  <a:pt x="2982148" y="484179"/>
                </a:cubicBezTo>
                <a:cubicBezTo>
                  <a:pt x="3046158" y="500372"/>
                  <a:pt x="3108644" y="499420"/>
                  <a:pt x="3172654" y="483417"/>
                </a:cubicBezTo>
                <a:cubicBezTo>
                  <a:pt x="3276480" y="457508"/>
                  <a:pt x="3380305" y="430076"/>
                  <a:pt x="3489467" y="435790"/>
                </a:cubicBezTo>
                <a:cubicBezTo>
                  <a:pt x="3507563" y="436742"/>
                  <a:pt x="3529090" y="425121"/>
                  <a:pt x="3544713" y="413691"/>
                </a:cubicBezTo>
                <a:cubicBezTo>
                  <a:pt x="3574622" y="391974"/>
                  <a:pt x="3573288" y="390258"/>
                  <a:pt x="3606817" y="408167"/>
                </a:cubicBezTo>
                <a:cubicBezTo>
                  <a:pt x="3614819" y="412549"/>
                  <a:pt x="3624725" y="415215"/>
                  <a:pt x="3630632" y="421693"/>
                </a:cubicBezTo>
                <a:cubicBezTo>
                  <a:pt x="3660731" y="454650"/>
                  <a:pt x="3697880" y="446648"/>
                  <a:pt x="3734837" y="441886"/>
                </a:cubicBezTo>
                <a:cubicBezTo>
                  <a:pt x="3741315" y="440934"/>
                  <a:pt x="3749125" y="439600"/>
                  <a:pt x="3754652" y="442268"/>
                </a:cubicBezTo>
                <a:cubicBezTo>
                  <a:pt x="3779607" y="454268"/>
                  <a:pt x="3800753" y="450078"/>
                  <a:pt x="3822472" y="433694"/>
                </a:cubicBezTo>
                <a:cubicBezTo>
                  <a:pt x="3841331" y="419597"/>
                  <a:pt x="3863049" y="411215"/>
                  <a:pt x="3885338" y="428742"/>
                </a:cubicBezTo>
                <a:cubicBezTo>
                  <a:pt x="3934870" y="467605"/>
                  <a:pt x="3987829" y="469509"/>
                  <a:pt x="4043839" y="444934"/>
                </a:cubicBezTo>
                <a:cubicBezTo>
                  <a:pt x="4083845" y="427407"/>
                  <a:pt x="4123280" y="423407"/>
                  <a:pt x="4165383" y="441124"/>
                </a:cubicBezTo>
                <a:cubicBezTo>
                  <a:pt x="4181576" y="447982"/>
                  <a:pt x="4202531" y="443410"/>
                  <a:pt x="4221391" y="444934"/>
                </a:cubicBezTo>
                <a:cubicBezTo>
                  <a:pt x="4232060" y="445696"/>
                  <a:pt x="4243872" y="445886"/>
                  <a:pt x="4253014" y="450650"/>
                </a:cubicBezTo>
                <a:cubicBezTo>
                  <a:pt x="4277401" y="462843"/>
                  <a:pt x="4300070" y="478463"/>
                  <a:pt x="4324645" y="490466"/>
                </a:cubicBezTo>
                <a:cubicBezTo>
                  <a:pt x="4336457" y="496180"/>
                  <a:pt x="4350554" y="499228"/>
                  <a:pt x="4363890" y="499420"/>
                </a:cubicBezTo>
                <a:cubicBezTo>
                  <a:pt x="4403325" y="500372"/>
                  <a:pt x="4442761" y="500372"/>
                  <a:pt x="4482004" y="498658"/>
                </a:cubicBezTo>
                <a:cubicBezTo>
                  <a:pt x="4546776" y="495990"/>
                  <a:pt x="4612500" y="495418"/>
                  <a:pt x="4659174" y="438648"/>
                </a:cubicBezTo>
                <a:cubicBezTo>
                  <a:pt x="4662986" y="434076"/>
                  <a:pt x="4671176" y="431408"/>
                  <a:pt x="4677655" y="430646"/>
                </a:cubicBezTo>
                <a:cubicBezTo>
                  <a:pt x="4707564" y="427027"/>
                  <a:pt x="4738235" y="426645"/>
                  <a:pt x="4767764" y="420739"/>
                </a:cubicBezTo>
                <a:cubicBezTo>
                  <a:pt x="4791386" y="415977"/>
                  <a:pt x="4811009" y="417501"/>
                  <a:pt x="4828916" y="434266"/>
                </a:cubicBezTo>
                <a:cubicBezTo>
                  <a:pt x="4852348" y="456364"/>
                  <a:pt x="4880925" y="469319"/>
                  <a:pt x="4912168" y="462271"/>
                </a:cubicBezTo>
                <a:cubicBezTo>
                  <a:pt x="4943409" y="455412"/>
                  <a:pt x="4963984" y="470271"/>
                  <a:pt x="4987037" y="485703"/>
                </a:cubicBezTo>
                <a:cubicBezTo>
                  <a:pt x="5003801" y="496942"/>
                  <a:pt x="5022852" y="511040"/>
                  <a:pt x="5041521" y="512182"/>
                </a:cubicBezTo>
                <a:cubicBezTo>
                  <a:pt x="5083814" y="514658"/>
                  <a:pt x="5120201" y="553904"/>
                  <a:pt x="5166113" y="531615"/>
                </a:cubicBezTo>
                <a:cubicBezTo>
                  <a:pt x="5169161" y="530091"/>
                  <a:pt x="5174685" y="533901"/>
                  <a:pt x="5179067" y="534853"/>
                </a:cubicBezTo>
                <a:cubicBezTo>
                  <a:pt x="5214121" y="542093"/>
                  <a:pt x="5247078" y="535043"/>
                  <a:pt x="5272796" y="511230"/>
                </a:cubicBezTo>
                <a:cubicBezTo>
                  <a:pt x="5306516" y="480177"/>
                  <a:pt x="5343855" y="477129"/>
                  <a:pt x="5385384" y="487227"/>
                </a:cubicBezTo>
                <a:cubicBezTo>
                  <a:pt x="5398721" y="490466"/>
                  <a:pt x="5412057" y="492752"/>
                  <a:pt x="5425582" y="495418"/>
                </a:cubicBezTo>
                <a:cubicBezTo>
                  <a:pt x="5443870" y="499228"/>
                  <a:pt x="5462351" y="503230"/>
                  <a:pt x="5480637" y="507040"/>
                </a:cubicBezTo>
                <a:cubicBezTo>
                  <a:pt x="5498356" y="510850"/>
                  <a:pt x="5517979" y="517326"/>
                  <a:pt x="5531693" y="500944"/>
                </a:cubicBezTo>
                <a:cubicBezTo>
                  <a:pt x="5543506" y="486845"/>
                  <a:pt x="5551888" y="488179"/>
                  <a:pt x="5562746" y="500372"/>
                </a:cubicBezTo>
                <a:cubicBezTo>
                  <a:pt x="5600467" y="543045"/>
                  <a:pt x="5646189" y="569716"/>
                  <a:pt x="5704483" y="571620"/>
                </a:cubicBezTo>
                <a:cubicBezTo>
                  <a:pt x="5716485" y="572002"/>
                  <a:pt x="5728678" y="574668"/>
                  <a:pt x="5740488" y="577526"/>
                </a:cubicBezTo>
                <a:cubicBezTo>
                  <a:pt x="5747728" y="579241"/>
                  <a:pt x="5756493" y="581147"/>
                  <a:pt x="5760873" y="586291"/>
                </a:cubicBezTo>
                <a:cubicBezTo>
                  <a:pt x="5794974" y="625534"/>
                  <a:pt x="5837457" y="652777"/>
                  <a:pt x="5883751" y="674686"/>
                </a:cubicBezTo>
                <a:cubicBezTo>
                  <a:pt x="5900323" y="682496"/>
                  <a:pt x="5918042" y="690306"/>
                  <a:pt x="5935949" y="692592"/>
                </a:cubicBezTo>
                <a:cubicBezTo>
                  <a:pt x="5954617" y="694878"/>
                  <a:pt x="5974240" y="691068"/>
                  <a:pt x="5993291" y="688972"/>
                </a:cubicBezTo>
                <a:cubicBezTo>
                  <a:pt x="6004531" y="687830"/>
                  <a:pt x="6017485" y="688020"/>
                  <a:pt x="6026440" y="682496"/>
                </a:cubicBezTo>
                <a:cubicBezTo>
                  <a:pt x="6054825" y="665159"/>
                  <a:pt x="6082258" y="646491"/>
                  <a:pt x="6108738" y="626296"/>
                </a:cubicBezTo>
                <a:cubicBezTo>
                  <a:pt x="6131409" y="608960"/>
                  <a:pt x="6135981" y="606483"/>
                  <a:pt x="6155602" y="628202"/>
                </a:cubicBezTo>
                <a:cubicBezTo>
                  <a:pt x="6175797" y="650491"/>
                  <a:pt x="6200944" y="662111"/>
                  <a:pt x="6228756" y="666873"/>
                </a:cubicBezTo>
                <a:cubicBezTo>
                  <a:pt x="6272764" y="674304"/>
                  <a:pt x="6317151" y="680590"/>
                  <a:pt x="6361539" y="684210"/>
                </a:cubicBezTo>
                <a:cubicBezTo>
                  <a:pt x="6401736" y="687448"/>
                  <a:pt x="6420977" y="669922"/>
                  <a:pt x="6428979" y="630106"/>
                </a:cubicBezTo>
                <a:cubicBezTo>
                  <a:pt x="6433551" y="608007"/>
                  <a:pt x="6439458" y="584003"/>
                  <a:pt x="6463840" y="578098"/>
                </a:cubicBezTo>
                <a:cubicBezTo>
                  <a:pt x="6503658" y="568572"/>
                  <a:pt x="6544997" y="564382"/>
                  <a:pt x="6564620" y="517708"/>
                </a:cubicBezTo>
                <a:cubicBezTo>
                  <a:pt x="6575478" y="527995"/>
                  <a:pt x="6582146" y="534091"/>
                  <a:pt x="6588625" y="540187"/>
                </a:cubicBezTo>
                <a:cubicBezTo>
                  <a:pt x="6606531" y="557142"/>
                  <a:pt x="6643678" y="564382"/>
                  <a:pt x="6662541" y="549714"/>
                </a:cubicBezTo>
                <a:cubicBezTo>
                  <a:pt x="6690354" y="528377"/>
                  <a:pt x="6715883" y="532377"/>
                  <a:pt x="6742552" y="548952"/>
                </a:cubicBezTo>
                <a:cubicBezTo>
                  <a:pt x="6764841" y="562668"/>
                  <a:pt x="6788417" y="567954"/>
                  <a:pt x="6812063" y="568430"/>
                </a:cubicBezTo>
                <a:lnTo>
                  <a:pt x="6858001" y="562267"/>
                </a:lnTo>
                <a:lnTo>
                  <a:pt x="6858001" y="734520"/>
                </a:lnTo>
                <a:lnTo>
                  <a:pt x="6815516" y="744220"/>
                </a:lnTo>
                <a:cubicBezTo>
                  <a:pt x="6793035" y="749744"/>
                  <a:pt x="6771319" y="759651"/>
                  <a:pt x="6748458" y="763271"/>
                </a:cubicBezTo>
                <a:cubicBezTo>
                  <a:pt x="6694164" y="771843"/>
                  <a:pt x="6639488" y="777939"/>
                  <a:pt x="6584812" y="784797"/>
                </a:cubicBezTo>
                <a:cubicBezTo>
                  <a:pt x="6528424" y="791846"/>
                  <a:pt x="6472225" y="799276"/>
                  <a:pt x="6415833" y="805562"/>
                </a:cubicBezTo>
                <a:cubicBezTo>
                  <a:pt x="6384972" y="808802"/>
                  <a:pt x="6353919" y="809372"/>
                  <a:pt x="6323058" y="812420"/>
                </a:cubicBezTo>
                <a:cubicBezTo>
                  <a:pt x="6296005" y="815088"/>
                  <a:pt x="6269144" y="820041"/>
                  <a:pt x="6242093" y="823281"/>
                </a:cubicBezTo>
                <a:cubicBezTo>
                  <a:pt x="6218660" y="825947"/>
                  <a:pt x="6195037" y="827471"/>
                  <a:pt x="6171605" y="830139"/>
                </a:cubicBezTo>
                <a:cubicBezTo>
                  <a:pt x="6134075" y="834519"/>
                  <a:pt x="6096736" y="839473"/>
                  <a:pt x="6059397" y="844045"/>
                </a:cubicBezTo>
                <a:cubicBezTo>
                  <a:pt x="6043776" y="845759"/>
                  <a:pt x="6027392" y="850522"/>
                  <a:pt x="6012723" y="847665"/>
                </a:cubicBezTo>
                <a:cubicBezTo>
                  <a:pt x="5975764" y="840425"/>
                  <a:pt x="5939377" y="842521"/>
                  <a:pt x="5902610" y="847473"/>
                </a:cubicBezTo>
                <a:cubicBezTo>
                  <a:pt x="5890037" y="849190"/>
                  <a:pt x="5876511" y="848808"/>
                  <a:pt x="5864318" y="845569"/>
                </a:cubicBezTo>
                <a:cubicBezTo>
                  <a:pt x="5839361" y="839091"/>
                  <a:pt x="5815169" y="829947"/>
                  <a:pt x="5790592" y="821947"/>
                </a:cubicBezTo>
                <a:cubicBezTo>
                  <a:pt x="5787924" y="820995"/>
                  <a:pt x="5784686" y="820803"/>
                  <a:pt x="5781830" y="820233"/>
                </a:cubicBezTo>
                <a:cubicBezTo>
                  <a:pt x="5765635" y="816992"/>
                  <a:pt x="5749634" y="813754"/>
                  <a:pt x="5733440" y="810896"/>
                </a:cubicBezTo>
                <a:cubicBezTo>
                  <a:pt x="5724678" y="809372"/>
                  <a:pt x="5715723" y="809182"/>
                  <a:pt x="5706959" y="807848"/>
                </a:cubicBezTo>
                <a:cubicBezTo>
                  <a:pt x="5673050" y="802514"/>
                  <a:pt x="5635711" y="811468"/>
                  <a:pt x="5606372" y="788417"/>
                </a:cubicBezTo>
                <a:cubicBezTo>
                  <a:pt x="5587321" y="773557"/>
                  <a:pt x="5568842" y="776987"/>
                  <a:pt x="5548460" y="779273"/>
                </a:cubicBezTo>
                <a:cubicBezTo>
                  <a:pt x="5533027" y="780987"/>
                  <a:pt x="5517215" y="780415"/>
                  <a:pt x="5501594" y="780607"/>
                </a:cubicBezTo>
                <a:cubicBezTo>
                  <a:pt x="5474161" y="781177"/>
                  <a:pt x="5446728" y="781369"/>
                  <a:pt x="5419295" y="782321"/>
                </a:cubicBezTo>
                <a:cubicBezTo>
                  <a:pt x="5410531" y="782701"/>
                  <a:pt x="5401579" y="787465"/>
                  <a:pt x="5393005" y="786703"/>
                </a:cubicBezTo>
                <a:cubicBezTo>
                  <a:pt x="5353379" y="783083"/>
                  <a:pt x="5313754" y="777367"/>
                  <a:pt x="5274129" y="774129"/>
                </a:cubicBezTo>
                <a:cubicBezTo>
                  <a:pt x="5251650" y="772225"/>
                  <a:pt x="5228597" y="775843"/>
                  <a:pt x="5206308" y="773177"/>
                </a:cubicBezTo>
                <a:cubicBezTo>
                  <a:pt x="5180591" y="770129"/>
                  <a:pt x="5155445" y="762319"/>
                  <a:pt x="5129916" y="757554"/>
                </a:cubicBezTo>
                <a:cubicBezTo>
                  <a:pt x="5122867" y="756222"/>
                  <a:pt x="5115057" y="757936"/>
                  <a:pt x="5107627" y="758316"/>
                </a:cubicBezTo>
                <a:cubicBezTo>
                  <a:pt x="5099245" y="758699"/>
                  <a:pt x="5091052" y="759461"/>
                  <a:pt x="5082670" y="759651"/>
                </a:cubicBezTo>
                <a:cubicBezTo>
                  <a:pt x="5057141" y="760033"/>
                  <a:pt x="5031614" y="759461"/>
                  <a:pt x="5006086" y="760795"/>
                </a:cubicBezTo>
                <a:cubicBezTo>
                  <a:pt x="4990465" y="761557"/>
                  <a:pt x="4974082" y="769367"/>
                  <a:pt x="4959602" y="766509"/>
                </a:cubicBezTo>
                <a:cubicBezTo>
                  <a:pt x="4930075" y="760985"/>
                  <a:pt x="4900546" y="773367"/>
                  <a:pt x="4871019" y="763081"/>
                </a:cubicBezTo>
                <a:cubicBezTo>
                  <a:pt x="4861873" y="760033"/>
                  <a:pt x="4849300" y="767653"/>
                  <a:pt x="4838250" y="768033"/>
                </a:cubicBezTo>
                <a:cubicBezTo>
                  <a:pt x="4810627" y="768985"/>
                  <a:pt x="4783004" y="768795"/>
                  <a:pt x="4755381" y="768605"/>
                </a:cubicBezTo>
                <a:cubicBezTo>
                  <a:pt x="4730614" y="768415"/>
                  <a:pt x="4704895" y="771081"/>
                  <a:pt x="4681083" y="765747"/>
                </a:cubicBezTo>
                <a:cubicBezTo>
                  <a:pt x="4656126" y="760033"/>
                  <a:pt x="4633647" y="760795"/>
                  <a:pt x="4609452" y="767271"/>
                </a:cubicBezTo>
                <a:cubicBezTo>
                  <a:pt x="4592878" y="771653"/>
                  <a:pt x="4575351" y="772225"/>
                  <a:pt x="4558207" y="773557"/>
                </a:cubicBezTo>
                <a:cubicBezTo>
                  <a:pt x="4539728" y="775081"/>
                  <a:pt x="4519343" y="771081"/>
                  <a:pt x="4502579" y="777367"/>
                </a:cubicBezTo>
                <a:cubicBezTo>
                  <a:pt x="4452665" y="796038"/>
                  <a:pt x="4401419" y="800038"/>
                  <a:pt x="4349222" y="800038"/>
                </a:cubicBezTo>
                <a:cubicBezTo>
                  <a:pt x="4339695" y="800038"/>
                  <a:pt x="4329979" y="797372"/>
                  <a:pt x="4320837" y="794514"/>
                </a:cubicBezTo>
                <a:cubicBezTo>
                  <a:pt x="4267493" y="777367"/>
                  <a:pt x="4213961" y="778891"/>
                  <a:pt x="4159667" y="789370"/>
                </a:cubicBezTo>
                <a:cubicBezTo>
                  <a:pt x="4148427" y="791656"/>
                  <a:pt x="4135854" y="792038"/>
                  <a:pt x="4124614" y="789752"/>
                </a:cubicBezTo>
                <a:cubicBezTo>
                  <a:pt x="4092989" y="783083"/>
                  <a:pt x="4062318" y="772033"/>
                  <a:pt x="4030503" y="767271"/>
                </a:cubicBezTo>
                <a:cubicBezTo>
                  <a:pt x="3977925" y="759461"/>
                  <a:pt x="3932394" y="785749"/>
                  <a:pt x="3885338" y="802896"/>
                </a:cubicBezTo>
                <a:cubicBezTo>
                  <a:pt x="3840569" y="819089"/>
                  <a:pt x="3802467" y="855666"/>
                  <a:pt x="3749506" y="847473"/>
                </a:cubicBezTo>
                <a:cubicBezTo>
                  <a:pt x="3744173" y="846711"/>
                  <a:pt x="3738267" y="851856"/>
                  <a:pt x="3732361" y="853190"/>
                </a:cubicBezTo>
                <a:cubicBezTo>
                  <a:pt x="3716168" y="856810"/>
                  <a:pt x="3699976" y="861190"/>
                  <a:pt x="3683591" y="862906"/>
                </a:cubicBezTo>
                <a:cubicBezTo>
                  <a:pt x="3663589" y="865192"/>
                  <a:pt x="3643204" y="864430"/>
                  <a:pt x="3623201" y="866334"/>
                </a:cubicBezTo>
                <a:cubicBezTo>
                  <a:pt x="3597482" y="868620"/>
                  <a:pt x="3572146" y="874716"/>
                  <a:pt x="3546617" y="874716"/>
                </a:cubicBezTo>
                <a:cubicBezTo>
                  <a:pt x="3526042" y="874716"/>
                  <a:pt x="3505657" y="867668"/>
                  <a:pt x="3485275" y="864238"/>
                </a:cubicBezTo>
                <a:cubicBezTo>
                  <a:pt x="3456508" y="859476"/>
                  <a:pt x="3424883" y="860810"/>
                  <a:pt x="3399546" y="848618"/>
                </a:cubicBezTo>
                <a:cubicBezTo>
                  <a:pt x="3372495" y="835663"/>
                  <a:pt x="3346776" y="829757"/>
                  <a:pt x="3318771" y="833757"/>
                </a:cubicBezTo>
                <a:cubicBezTo>
                  <a:pt x="3309437" y="835091"/>
                  <a:pt x="3297434" y="843093"/>
                  <a:pt x="3293244" y="851284"/>
                </a:cubicBezTo>
                <a:cubicBezTo>
                  <a:pt x="3283908" y="869572"/>
                  <a:pt x="3271145" y="872812"/>
                  <a:pt x="3253809" y="866524"/>
                </a:cubicBezTo>
                <a:cubicBezTo>
                  <a:pt x="3238758" y="861190"/>
                  <a:pt x="3220280" y="858524"/>
                  <a:pt x="3209993" y="848235"/>
                </a:cubicBezTo>
                <a:cubicBezTo>
                  <a:pt x="3180844" y="819089"/>
                  <a:pt x="3143695" y="818136"/>
                  <a:pt x="3107500" y="810326"/>
                </a:cubicBezTo>
                <a:cubicBezTo>
                  <a:pt x="3085403" y="805562"/>
                  <a:pt x="3064827" y="805372"/>
                  <a:pt x="3042728" y="808610"/>
                </a:cubicBezTo>
                <a:cubicBezTo>
                  <a:pt x="2994722" y="815850"/>
                  <a:pt x="2948047" y="805562"/>
                  <a:pt x="2901943" y="792418"/>
                </a:cubicBezTo>
                <a:cubicBezTo>
                  <a:pt x="2871462" y="783655"/>
                  <a:pt x="2840219" y="778321"/>
                  <a:pt x="2809930" y="769367"/>
                </a:cubicBezTo>
                <a:cubicBezTo>
                  <a:pt x="2787259" y="762509"/>
                  <a:pt x="2764590" y="754316"/>
                  <a:pt x="2743826" y="743268"/>
                </a:cubicBezTo>
                <a:cubicBezTo>
                  <a:pt x="2713723" y="727073"/>
                  <a:pt x="2687436" y="702689"/>
                  <a:pt x="2649143" y="709167"/>
                </a:cubicBezTo>
                <a:cubicBezTo>
                  <a:pt x="2615421" y="714881"/>
                  <a:pt x="2584942" y="702881"/>
                  <a:pt x="2554079" y="691450"/>
                </a:cubicBezTo>
                <a:cubicBezTo>
                  <a:pt x="2531409" y="683068"/>
                  <a:pt x="2508742" y="674494"/>
                  <a:pt x="2485307" y="669160"/>
                </a:cubicBezTo>
                <a:cubicBezTo>
                  <a:pt x="2457492" y="662873"/>
                  <a:pt x="2426059" y="665541"/>
                  <a:pt x="2401292" y="653919"/>
                </a:cubicBezTo>
                <a:cubicBezTo>
                  <a:pt x="2375383" y="641727"/>
                  <a:pt x="2353859" y="649919"/>
                  <a:pt x="2330806" y="653349"/>
                </a:cubicBezTo>
                <a:cubicBezTo>
                  <a:pt x="2294039" y="658683"/>
                  <a:pt x="2257459" y="668590"/>
                  <a:pt x="2220312" y="656015"/>
                </a:cubicBezTo>
                <a:cubicBezTo>
                  <a:pt x="2175163" y="640775"/>
                  <a:pt x="2130393" y="624392"/>
                  <a:pt x="2085054" y="609914"/>
                </a:cubicBezTo>
                <a:cubicBezTo>
                  <a:pt x="2067525" y="604387"/>
                  <a:pt x="2048668" y="602101"/>
                  <a:pt x="2030378" y="599625"/>
                </a:cubicBezTo>
                <a:cubicBezTo>
                  <a:pt x="2013043" y="597529"/>
                  <a:pt x="1992279" y="602863"/>
                  <a:pt x="1978940" y="594863"/>
                </a:cubicBezTo>
                <a:cubicBezTo>
                  <a:pt x="1944649" y="574288"/>
                  <a:pt x="1909408" y="564192"/>
                  <a:pt x="1869780" y="564192"/>
                </a:cubicBezTo>
                <a:cubicBezTo>
                  <a:pt x="1854920" y="564192"/>
                  <a:pt x="1840441" y="555618"/>
                  <a:pt x="1825393" y="554094"/>
                </a:cubicBezTo>
                <a:cubicBezTo>
                  <a:pt x="1804816" y="552190"/>
                  <a:pt x="1781194" y="547045"/>
                  <a:pt x="1763287" y="554286"/>
                </a:cubicBezTo>
                <a:cubicBezTo>
                  <a:pt x="1721185" y="571430"/>
                  <a:pt x="1687086" y="557142"/>
                  <a:pt x="1650317" y="540187"/>
                </a:cubicBezTo>
                <a:cubicBezTo>
                  <a:pt x="1614120" y="523423"/>
                  <a:pt x="1576019" y="510088"/>
                  <a:pt x="1537537" y="499038"/>
                </a:cubicBezTo>
                <a:cubicBezTo>
                  <a:pt x="1523059" y="495038"/>
                  <a:pt x="1505724" y="501706"/>
                  <a:pt x="1489720" y="503038"/>
                </a:cubicBezTo>
                <a:cubicBezTo>
                  <a:pt x="1484004" y="503420"/>
                  <a:pt x="1477717" y="503992"/>
                  <a:pt x="1472575" y="502086"/>
                </a:cubicBezTo>
                <a:cubicBezTo>
                  <a:pt x="1422854" y="483797"/>
                  <a:pt x="1372368" y="469891"/>
                  <a:pt x="1318456" y="479415"/>
                </a:cubicBezTo>
                <a:cubicBezTo>
                  <a:pt x="1313504" y="480369"/>
                  <a:pt x="1307978" y="478273"/>
                  <a:pt x="1303024" y="476939"/>
                </a:cubicBezTo>
                <a:cubicBezTo>
                  <a:pt x="1278829" y="470081"/>
                  <a:pt x="1255206" y="459223"/>
                  <a:pt x="1230633" y="456746"/>
                </a:cubicBezTo>
                <a:cubicBezTo>
                  <a:pt x="1170051" y="450650"/>
                  <a:pt x="1109091" y="448172"/>
                  <a:pt x="1048125" y="444172"/>
                </a:cubicBezTo>
                <a:cubicBezTo>
                  <a:pt x="1044315" y="443982"/>
                  <a:pt x="1040315" y="443982"/>
                  <a:pt x="1036887" y="442648"/>
                </a:cubicBezTo>
                <a:cubicBezTo>
                  <a:pt x="1014406" y="434456"/>
                  <a:pt x="994785" y="437124"/>
                  <a:pt x="975733" y="452744"/>
                </a:cubicBezTo>
                <a:cubicBezTo>
                  <a:pt x="967350" y="459603"/>
                  <a:pt x="955920" y="463223"/>
                  <a:pt x="945444" y="467033"/>
                </a:cubicBezTo>
                <a:cubicBezTo>
                  <a:pt x="930011" y="472749"/>
                  <a:pt x="914200" y="478273"/>
                  <a:pt x="898198" y="481893"/>
                </a:cubicBezTo>
                <a:cubicBezTo>
                  <a:pt x="882384" y="485321"/>
                  <a:pt x="865430" y="490084"/>
                  <a:pt x="850189" y="487417"/>
                </a:cubicBezTo>
                <a:cubicBezTo>
                  <a:pt x="822756" y="482655"/>
                  <a:pt x="796655" y="471987"/>
                  <a:pt x="769605" y="464937"/>
                </a:cubicBezTo>
                <a:cubicBezTo>
                  <a:pt x="760270" y="462461"/>
                  <a:pt x="749982" y="462843"/>
                  <a:pt x="740268" y="462651"/>
                </a:cubicBezTo>
                <a:cubicBezTo>
                  <a:pt x="717977" y="462081"/>
                  <a:pt x="695116" y="467605"/>
                  <a:pt x="674923" y="451792"/>
                </a:cubicBezTo>
                <a:cubicBezTo>
                  <a:pt x="656255" y="436934"/>
                  <a:pt x="637392" y="441314"/>
                  <a:pt x="617772" y="452554"/>
                </a:cubicBezTo>
                <a:cubicBezTo>
                  <a:pt x="603673" y="460557"/>
                  <a:pt x="587672" y="466843"/>
                  <a:pt x="571860" y="469891"/>
                </a:cubicBezTo>
                <a:cubicBezTo>
                  <a:pt x="550141" y="474081"/>
                  <a:pt x="528615" y="475797"/>
                  <a:pt x="505182" y="473319"/>
                </a:cubicBezTo>
                <a:cubicBezTo>
                  <a:pt x="488607" y="471605"/>
                  <a:pt x="475081" y="470843"/>
                  <a:pt x="462126" y="460747"/>
                </a:cubicBezTo>
                <a:cubicBezTo>
                  <a:pt x="460032" y="459223"/>
                  <a:pt x="456222" y="458841"/>
                  <a:pt x="453364" y="459033"/>
                </a:cubicBezTo>
                <a:cubicBezTo>
                  <a:pt x="415835" y="462271"/>
                  <a:pt x="378686" y="460557"/>
                  <a:pt x="340774" y="458268"/>
                </a:cubicBezTo>
                <a:cubicBezTo>
                  <a:pt x="292579" y="455222"/>
                  <a:pt x="241901" y="464175"/>
                  <a:pt x="200182" y="496180"/>
                </a:cubicBezTo>
                <a:cubicBezTo>
                  <a:pt x="194085" y="500944"/>
                  <a:pt x="184941" y="503038"/>
                  <a:pt x="176939" y="504182"/>
                </a:cubicBezTo>
                <a:cubicBezTo>
                  <a:pt x="139219" y="509134"/>
                  <a:pt x="101308" y="512564"/>
                  <a:pt x="63587" y="518088"/>
                </a:cubicBezTo>
                <a:cubicBezTo>
                  <a:pt x="43012" y="521137"/>
                  <a:pt x="21486" y="523805"/>
                  <a:pt x="2817" y="532187"/>
                </a:cubicBezTo>
                <a:lnTo>
                  <a:pt x="0" y="53331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C8484C-2FB7-D00A-7EE6-6D2C945B5C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1" y="2688566"/>
            <a:ext cx="6095998" cy="365184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2400" b="1" dirty="0" err="1"/>
              <a:t>Сјећања</a:t>
            </a:r>
            <a:r>
              <a:rPr lang="en-US" sz="2400" b="1" dirty="0"/>
              <a:t> </a:t>
            </a:r>
            <a:r>
              <a:rPr lang="en-US" sz="2400" b="1" dirty="0" err="1"/>
              <a:t>преживјелих</a:t>
            </a:r>
            <a:r>
              <a:rPr lang="en-US" sz="2400" b="1" dirty="0"/>
              <a:t> </a:t>
            </a:r>
            <a:r>
              <a:rPr lang="en-US" sz="2400" b="1" dirty="0" err="1"/>
              <a:t>логораша</a:t>
            </a:r>
            <a:r>
              <a:rPr lang="en-US" sz="2400" b="1" dirty="0"/>
              <a:t> </a:t>
            </a:r>
            <a:r>
              <a:rPr lang="en-US" sz="2400" b="1" dirty="0" err="1"/>
              <a:t>треба</a:t>
            </a:r>
            <a:r>
              <a:rPr lang="en-US" sz="2400" b="1" dirty="0"/>
              <a:t> </a:t>
            </a:r>
            <a:r>
              <a:rPr lang="en-US" sz="2400" b="1" dirty="0" err="1"/>
              <a:t>да</a:t>
            </a:r>
            <a:r>
              <a:rPr lang="en-US" sz="2400" b="1" dirty="0"/>
              <a:t> </a:t>
            </a:r>
            <a:r>
              <a:rPr lang="en-US" sz="2400" b="1" dirty="0" err="1"/>
              <a:t>послуже</a:t>
            </a:r>
            <a:r>
              <a:rPr lang="en-US" sz="2400" b="1" dirty="0"/>
              <a:t> у </a:t>
            </a:r>
            <a:r>
              <a:rPr lang="en-US" sz="2400" b="1" dirty="0" err="1"/>
              <a:t>остварењу</a:t>
            </a:r>
            <a:r>
              <a:rPr lang="en-US" sz="2400" b="1" dirty="0"/>
              <a:t> </a:t>
            </a:r>
            <a:r>
              <a:rPr lang="en-US" sz="2400" b="1" dirty="0" err="1"/>
              <a:t>правде</a:t>
            </a:r>
            <a:r>
              <a:rPr lang="en-US" sz="2400" b="1" dirty="0"/>
              <a:t>, </a:t>
            </a:r>
            <a:r>
              <a:rPr lang="en-US" sz="2400" b="1" dirty="0" err="1"/>
              <a:t>општем</a:t>
            </a:r>
            <a:r>
              <a:rPr lang="en-US" sz="2400" b="1" dirty="0"/>
              <a:t> </a:t>
            </a:r>
            <a:r>
              <a:rPr lang="en-US" sz="2400" b="1" dirty="0" err="1"/>
              <a:t>разумијевању</a:t>
            </a:r>
            <a:r>
              <a:rPr lang="en-US" sz="2400" b="1" dirty="0"/>
              <a:t> </a:t>
            </a:r>
            <a:r>
              <a:rPr lang="en-US" sz="2400" b="1" dirty="0" err="1"/>
              <a:t>свих</a:t>
            </a:r>
            <a:r>
              <a:rPr lang="en-US" sz="2400" b="1" dirty="0"/>
              <a:t> </a:t>
            </a:r>
            <a:r>
              <a:rPr lang="en-US" sz="2400" b="1" dirty="0" err="1"/>
              <a:t>народа</a:t>
            </a:r>
            <a:r>
              <a:rPr lang="en-US" sz="2400" b="1" dirty="0"/>
              <a:t> и </a:t>
            </a:r>
            <a:r>
              <a:rPr lang="en-US" sz="2400" b="1" dirty="0" err="1"/>
              <a:t>подизању</a:t>
            </a:r>
            <a:r>
              <a:rPr lang="en-US" sz="2400" b="1" dirty="0"/>
              <a:t> </a:t>
            </a:r>
            <a:r>
              <a:rPr lang="en-US" sz="2400" b="1" dirty="0" err="1"/>
              <a:t>човјечности</a:t>
            </a:r>
            <a:r>
              <a:rPr lang="en-US" sz="2400" b="1" dirty="0"/>
              <a:t> </a:t>
            </a:r>
            <a:r>
              <a:rPr lang="en-US" sz="2400" b="1" dirty="0" err="1"/>
              <a:t>за</a:t>
            </a:r>
            <a:r>
              <a:rPr lang="en-US" sz="2400" b="1" dirty="0"/>
              <a:t> </a:t>
            </a:r>
            <a:r>
              <a:rPr lang="en-US" sz="2400" b="1" dirty="0" err="1"/>
              <a:t>којом</a:t>
            </a:r>
            <a:r>
              <a:rPr lang="en-US" sz="2400" b="1" dirty="0"/>
              <a:t> </a:t>
            </a:r>
            <a:r>
              <a:rPr lang="en-US" sz="2400" b="1" dirty="0" err="1"/>
              <a:t>су</a:t>
            </a:r>
            <a:r>
              <a:rPr lang="en-US" sz="2400" b="1" dirty="0"/>
              <a:t> </a:t>
            </a:r>
            <a:r>
              <a:rPr lang="en-US" sz="2400" b="1" dirty="0" err="1"/>
              <a:t>вапиле</a:t>
            </a:r>
            <a:r>
              <a:rPr lang="en-US" sz="2400" b="1" dirty="0"/>
              <a:t> </a:t>
            </a:r>
            <a:r>
              <a:rPr lang="en-US" sz="2400" b="1" dirty="0" err="1"/>
              <a:t>жртве</a:t>
            </a:r>
            <a:r>
              <a:rPr lang="en-US" sz="2400" b="1" dirty="0"/>
              <a:t> у </a:t>
            </a:r>
            <a:r>
              <a:rPr lang="en-US" sz="2400" b="1" dirty="0" err="1"/>
              <a:t>својим</a:t>
            </a:r>
            <a:r>
              <a:rPr lang="en-US" sz="2400" b="1" dirty="0"/>
              <a:t> </a:t>
            </a:r>
            <a:r>
              <a:rPr lang="en-US" sz="2400" b="1" dirty="0" err="1"/>
              <a:t>најтежим</a:t>
            </a:r>
            <a:r>
              <a:rPr lang="en-US" sz="2400" b="1" dirty="0"/>
              <a:t> и </a:t>
            </a:r>
            <a:r>
              <a:rPr lang="en-US" sz="2400" b="1" dirty="0" err="1"/>
              <a:t>посљедњим</a:t>
            </a:r>
            <a:r>
              <a:rPr lang="en-US" sz="2400" b="1" dirty="0"/>
              <a:t> </a:t>
            </a:r>
            <a:r>
              <a:rPr lang="en-US" sz="2400" b="1" dirty="0" err="1"/>
              <a:t>тренуцима</a:t>
            </a:r>
            <a:r>
              <a:rPr lang="en-US" sz="2400" b="1" dirty="0"/>
              <a:t> </a:t>
            </a:r>
            <a:r>
              <a:rPr lang="en-US" sz="2400" b="1" dirty="0" err="1"/>
              <a:t>живота</a:t>
            </a:r>
            <a:r>
              <a:rPr lang="en-US" sz="2400" b="1" dirty="0"/>
              <a:t>.</a:t>
            </a:r>
          </a:p>
          <a:p>
            <a:pPr marL="0" indent="0">
              <a:buNone/>
            </a:pPr>
            <a:r>
              <a:rPr lang="en-US" sz="2400" b="1" dirty="0"/>
              <a:t>И </a:t>
            </a:r>
            <a:r>
              <a:rPr lang="en-US" sz="2400" b="1" dirty="0" err="1"/>
              <a:t>данас</a:t>
            </a:r>
            <a:r>
              <a:rPr lang="en-US" sz="2400" b="1" dirty="0"/>
              <a:t>, </a:t>
            </a:r>
            <a:r>
              <a:rPr lang="en-US" sz="2400" b="1" dirty="0" err="1"/>
              <a:t>сви</a:t>
            </a:r>
            <a:r>
              <a:rPr lang="en-US" sz="2400" b="1" dirty="0"/>
              <a:t> </a:t>
            </a:r>
            <a:r>
              <a:rPr lang="en-US" sz="2400" b="1" dirty="0" err="1"/>
              <a:t>имамо</a:t>
            </a:r>
            <a:r>
              <a:rPr lang="en-US" sz="2400" b="1" dirty="0"/>
              <a:t> </a:t>
            </a:r>
            <a:r>
              <a:rPr lang="en-US" sz="2400" b="1" dirty="0" err="1"/>
              <a:t>исту</a:t>
            </a:r>
            <a:r>
              <a:rPr lang="en-US" sz="2400" b="1" dirty="0"/>
              <a:t> </a:t>
            </a:r>
            <a:r>
              <a:rPr lang="en-US" sz="2400" b="1" dirty="0" err="1"/>
              <a:t>одговорност</a:t>
            </a:r>
            <a:r>
              <a:rPr lang="en-US" sz="2400" b="1" dirty="0"/>
              <a:t> </a:t>
            </a:r>
            <a:r>
              <a:rPr lang="en-US" sz="2400" b="1" dirty="0" err="1"/>
              <a:t>говорити</a:t>
            </a:r>
            <a:r>
              <a:rPr lang="en-US" sz="2400" b="1" dirty="0"/>
              <a:t> </a:t>
            </a:r>
            <a:r>
              <a:rPr lang="en-US" sz="2400" b="1" dirty="0" err="1"/>
              <a:t>истину</a:t>
            </a:r>
            <a:r>
              <a:rPr lang="en-US" sz="2400" b="1" dirty="0"/>
              <a:t> и </a:t>
            </a:r>
            <a:r>
              <a:rPr lang="en-US" sz="2400" b="1" dirty="0" err="1"/>
              <a:t>чувати</a:t>
            </a:r>
            <a:r>
              <a:rPr lang="en-US" sz="2400" b="1" dirty="0"/>
              <a:t> </a:t>
            </a:r>
            <a:r>
              <a:rPr lang="en-US" sz="2400" b="1" dirty="0" err="1"/>
              <a:t>успомену</a:t>
            </a:r>
            <a:r>
              <a:rPr lang="en-US" sz="2400" b="1" dirty="0"/>
              <a:t>.</a:t>
            </a: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801843F1-9A50-4D34-96E0-A5E4E744383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628358" y="2991645"/>
            <a:ext cx="6858001" cy="874716"/>
          </a:xfrm>
          <a:custGeom>
            <a:avLst/>
            <a:gdLst>
              <a:gd name="connsiteX0" fmla="*/ 0 w 6858001"/>
              <a:gd name="connsiteY0" fmla="*/ 533314 h 874716"/>
              <a:gd name="connsiteX1" fmla="*/ 0 w 6858001"/>
              <a:gd name="connsiteY1" fmla="*/ 69206 h 874716"/>
              <a:gd name="connsiteX2" fmla="*/ 21486 w 6858001"/>
              <a:gd name="connsiteY2" fmla="*/ 71924 h 874716"/>
              <a:gd name="connsiteX3" fmla="*/ 228948 w 6858001"/>
              <a:gd name="connsiteY3" fmla="*/ 88116 h 874716"/>
              <a:gd name="connsiteX4" fmla="*/ 313533 w 6858001"/>
              <a:gd name="connsiteY4" fmla="*/ 62779 h 874716"/>
              <a:gd name="connsiteX5" fmla="*/ 338870 w 6858001"/>
              <a:gd name="connsiteY5" fmla="*/ 62207 h 874716"/>
              <a:gd name="connsiteX6" fmla="*/ 395640 w 6858001"/>
              <a:gd name="connsiteY6" fmla="*/ 72114 h 874716"/>
              <a:gd name="connsiteX7" fmla="*/ 512802 w 6858001"/>
              <a:gd name="connsiteY7" fmla="*/ 65446 h 874716"/>
              <a:gd name="connsiteX8" fmla="*/ 556047 w 6858001"/>
              <a:gd name="connsiteY8" fmla="*/ 55349 h 874716"/>
              <a:gd name="connsiteX9" fmla="*/ 580050 w 6858001"/>
              <a:gd name="connsiteY9" fmla="*/ 48871 h 874716"/>
              <a:gd name="connsiteX10" fmla="*/ 703308 w 6858001"/>
              <a:gd name="connsiteY10" fmla="*/ 30964 h 874716"/>
              <a:gd name="connsiteX11" fmla="*/ 758174 w 6858001"/>
              <a:gd name="connsiteY11" fmla="*/ 11724 h 874716"/>
              <a:gd name="connsiteX12" fmla="*/ 773035 w 6858001"/>
              <a:gd name="connsiteY12" fmla="*/ 8866 h 874716"/>
              <a:gd name="connsiteX13" fmla="*/ 854379 w 6858001"/>
              <a:gd name="connsiteY13" fmla="*/ 16866 h 874716"/>
              <a:gd name="connsiteX14" fmla="*/ 915343 w 6858001"/>
              <a:gd name="connsiteY14" fmla="*/ 47919 h 874716"/>
              <a:gd name="connsiteX15" fmla="*/ 927155 w 6858001"/>
              <a:gd name="connsiteY15" fmla="*/ 58397 h 874716"/>
              <a:gd name="connsiteX16" fmla="*/ 1097087 w 6858001"/>
              <a:gd name="connsiteY16" fmla="*/ 54777 h 874716"/>
              <a:gd name="connsiteX17" fmla="*/ 1123185 w 6858001"/>
              <a:gd name="connsiteY17" fmla="*/ 50395 h 874716"/>
              <a:gd name="connsiteX18" fmla="*/ 1249302 w 6858001"/>
              <a:gd name="connsiteY18" fmla="*/ 68684 h 874716"/>
              <a:gd name="connsiteX19" fmla="*/ 1286069 w 6858001"/>
              <a:gd name="connsiteY19" fmla="*/ 72304 h 874716"/>
              <a:gd name="connsiteX20" fmla="*/ 1417899 w 6858001"/>
              <a:gd name="connsiteY20" fmla="*/ 88688 h 874716"/>
              <a:gd name="connsiteX21" fmla="*/ 1436568 w 6858001"/>
              <a:gd name="connsiteY21" fmla="*/ 73448 h 874716"/>
              <a:gd name="connsiteX22" fmla="*/ 1490292 w 6858001"/>
              <a:gd name="connsiteY22" fmla="*/ 35154 h 874716"/>
              <a:gd name="connsiteX23" fmla="*/ 1596213 w 6858001"/>
              <a:gd name="connsiteY23" fmla="*/ 1245 h 874716"/>
              <a:gd name="connsiteX24" fmla="*/ 1624980 w 6858001"/>
              <a:gd name="connsiteY24" fmla="*/ 3150 h 874716"/>
              <a:gd name="connsiteX25" fmla="*/ 1697753 w 6858001"/>
              <a:gd name="connsiteY25" fmla="*/ 59731 h 874716"/>
              <a:gd name="connsiteX26" fmla="*/ 1733188 w 6858001"/>
              <a:gd name="connsiteY26" fmla="*/ 82400 h 874716"/>
              <a:gd name="connsiteX27" fmla="*/ 1833775 w 6858001"/>
              <a:gd name="connsiteY27" fmla="*/ 124121 h 874716"/>
              <a:gd name="connsiteX28" fmla="*/ 1842158 w 6858001"/>
              <a:gd name="connsiteY28" fmla="*/ 131742 h 874716"/>
              <a:gd name="connsiteX29" fmla="*/ 1916454 w 6858001"/>
              <a:gd name="connsiteY29" fmla="*/ 222233 h 874716"/>
              <a:gd name="connsiteX30" fmla="*/ 1933219 w 6858001"/>
              <a:gd name="connsiteY30" fmla="*/ 237663 h 874716"/>
              <a:gd name="connsiteX31" fmla="*/ 1953413 w 6858001"/>
              <a:gd name="connsiteY31" fmla="*/ 261668 h 874716"/>
              <a:gd name="connsiteX32" fmla="*/ 2016469 w 6858001"/>
              <a:gd name="connsiteY32" fmla="*/ 308151 h 874716"/>
              <a:gd name="connsiteX33" fmla="*/ 2094578 w 6858001"/>
              <a:gd name="connsiteY33" fmla="*/ 323010 h 874716"/>
              <a:gd name="connsiteX34" fmla="*/ 2188879 w 6858001"/>
              <a:gd name="connsiteY34" fmla="*/ 345681 h 874716"/>
              <a:gd name="connsiteX35" fmla="*/ 2228314 w 6858001"/>
              <a:gd name="connsiteY35" fmla="*/ 360921 h 874716"/>
              <a:gd name="connsiteX36" fmla="*/ 2334044 w 6858001"/>
              <a:gd name="connsiteY36" fmla="*/ 389878 h 874716"/>
              <a:gd name="connsiteX37" fmla="*/ 2409485 w 6858001"/>
              <a:gd name="connsiteY37" fmla="*/ 414263 h 874716"/>
              <a:gd name="connsiteX38" fmla="*/ 2518264 w 6858001"/>
              <a:gd name="connsiteY38" fmla="*/ 428552 h 874716"/>
              <a:gd name="connsiteX39" fmla="*/ 2571034 w 6858001"/>
              <a:gd name="connsiteY39" fmla="*/ 429122 h 874716"/>
              <a:gd name="connsiteX40" fmla="*/ 2668001 w 6858001"/>
              <a:gd name="connsiteY40" fmla="*/ 502276 h 874716"/>
              <a:gd name="connsiteX41" fmla="*/ 2745348 w 6858001"/>
              <a:gd name="connsiteY41" fmla="*/ 550666 h 874716"/>
              <a:gd name="connsiteX42" fmla="*/ 2826694 w 6858001"/>
              <a:gd name="connsiteY42" fmla="*/ 527233 h 874716"/>
              <a:gd name="connsiteX43" fmla="*/ 2848793 w 6858001"/>
              <a:gd name="connsiteY43" fmla="*/ 505134 h 874716"/>
              <a:gd name="connsiteX44" fmla="*/ 2982148 w 6858001"/>
              <a:gd name="connsiteY44" fmla="*/ 484179 h 874716"/>
              <a:gd name="connsiteX45" fmla="*/ 3172654 w 6858001"/>
              <a:gd name="connsiteY45" fmla="*/ 483417 h 874716"/>
              <a:gd name="connsiteX46" fmla="*/ 3489467 w 6858001"/>
              <a:gd name="connsiteY46" fmla="*/ 435790 h 874716"/>
              <a:gd name="connsiteX47" fmla="*/ 3544713 w 6858001"/>
              <a:gd name="connsiteY47" fmla="*/ 413691 h 874716"/>
              <a:gd name="connsiteX48" fmla="*/ 3606817 w 6858001"/>
              <a:gd name="connsiteY48" fmla="*/ 408167 h 874716"/>
              <a:gd name="connsiteX49" fmla="*/ 3630632 w 6858001"/>
              <a:gd name="connsiteY49" fmla="*/ 421693 h 874716"/>
              <a:gd name="connsiteX50" fmla="*/ 3734837 w 6858001"/>
              <a:gd name="connsiteY50" fmla="*/ 441886 h 874716"/>
              <a:gd name="connsiteX51" fmla="*/ 3754652 w 6858001"/>
              <a:gd name="connsiteY51" fmla="*/ 442268 h 874716"/>
              <a:gd name="connsiteX52" fmla="*/ 3822472 w 6858001"/>
              <a:gd name="connsiteY52" fmla="*/ 433694 h 874716"/>
              <a:gd name="connsiteX53" fmla="*/ 3885338 w 6858001"/>
              <a:gd name="connsiteY53" fmla="*/ 428742 h 874716"/>
              <a:gd name="connsiteX54" fmla="*/ 4043839 w 6858001"/>
              <a:gd name="connsiteY54" fmla="*/ 444934 h 874716"/>
              <a:gd name="connsiteX55" fmla="*/ 4165383 w 6858001"/>
              <a:gd name="connsiteY55" fmla="*/ 441124 h 874716"/>
              <a:gd name="connsiteX56" fmla="*/ 4221391 w 6858001"/>
              <a:gd name="connsiteY56" fmla="*/ 444934 h 874716"/>
              <a:gd name="connsiteX57" fmla="*/ 4253014 w 6858001"/>
              <a:gd name="connsiteY57" fmla="*/ 450650 h 874716"/>
              <a:gd name="connsiteX58" fmla="*/ 4324645 w 6858001"/>
              <a:gd name="connsiteY58" fmla="*/ 490466 h 874716"/>
              <a:gd name="connsiteX59" fmla="*/ 4363890 w 6858001"/>
              <a:gd name="connsiteY59" fmla="*/ 499420 h 874716"/>
              <a:gd name="connsiteX60" fmla="*/ 4482004 w 6858001"/>
              <a:gd name="connsiteY60" fmla="*/ 498658 h 874716"/>
              <a:gd name="connsiteX61" fmla="*/ 4659174 w 6858001"/>
              <a:gd name="connsiteY61" fmla="*/ 438648 h 874716"/>
              <a:gd name="connsiteX62" fmla="*/ 4677655 w 6858001"/>
              <a:gd name="connsiteY62" fmla="*/ 430646 h 874716"/>
              <a:gd name="connsiteX63" fmla="*/ 4767764 w 6858001"/>
              <a:gd name="connsiteY63" fmla="*/ 420739 h 874716"/>
              <a:gd name="connsiteX64" fmla="*/ 4828916 w 6858001"/>
              <a:gd name="connsiteY64" fmla="*/ 434266 h 874716"/>
              <a:gd name="connsiteX65" fmla="*/ 4912168 w 6858001"/>
              <a:gd name="connsiteY65" fmla="*/ 462271 h 874716"/>
              <a:gd name="connsiteX66" fmla="*/ 4987037 w 6858001"/>
              <a:gd name="connsiteY66" fmla="*/ 485703 h 874716"/>
              <a:gd name="connsiteX67" fmla="*/ 5041521 w 6858001"/>
              <a:gd name="connsiteY67" fmla="*/ 512182 h 874716"/>
              <a:gd name="connsiteX68" fmla="*/ 5166113 w 6858001"/>
              <a:gd name="connsiteY68" fmla="*/ 531615 h 874716"/>
              <a:gd name="connsiteX69" fmla="*/ 5179067 w 6858001"/>
              <a:gd name="connsiteY69" fmla="*/ 534853 h 874716"/>
              <a:gd name="connsiteX70" fmla="*/ 5272796 w 6858001"/>
              <a:gd name="connsiteY70" fmla="*/ 511230 h 874716"/>
              <a:gd name="connsiteX71" fmla="*/ 5385384 w 6858001"/>
              <a:gd name="connsiteY71" fmla="*/ 487227 h 874716"/>
              <a:gd name="connsiteX72" fmla="*/ 5425582 w 6858001"/>
              <a:gd name="connsiteY72" fmla="*/ 495418 h 874716"/>
              <a:gd name="connsiteX73" fmla="*/ 5480637 w 6858001"/>
              <a:gd name="connsiteY73" fmla="*/ 507040 h 874716"/>
              <a:gd name="connsiteX74" fmla="*/ 5531693 w 6858001"/>
              <a:gd name="connsiteY74" fmla="*/ 500944 h 874716"/>
              <a:gd name="connsiteX75" fmla="*/ 5562746 w 6858001"/>
              <a:gd name="connsiteY75" fmla="*/ 500372 h 874716"/>
              <a:gd name="connsiteX76" fmla="*/ 5704483 w 6858001"/>
              <a:gd name="connsiteY76" fmla="*/ 571620 h 874716"/>
              <a:gd name="connsiteX77" fmla="*/ 5740488 w 6858001"/>
              <a:gd name="connsiteY77" fmla="*/ 577526 h 874716"/>
              <a:gd name="connsiteX78" fmla="*/ 5760873 w 6858001"/>
              <a:gd name="connsiteY78" fmla="*/ 586291 h 874716"/>
              <a:gd name="connsiteX79" fmla="*/ 5883751 w 6858001"/>
              <a:gd name="connsiteY79" fmla="*/ 674686 h 874716"/>
              <a:gd name="connsiteX80" fmla="*/ 5935949 w 6858001"/>
              <a:gd name="connsiteY80" fmla="*/ 692592 h 874716"/>
              <a:gd name="connsiteX81" fmla="*/ 5993291 w 6858001"/>
              <a:gd name="connsiteY81" fmla="*/ 688972 h 874716"/>
              <a:gd name="connsiteX82" fmla="*/ 6026440 w 6858001"/>
              <a:gd name="connsiteY82" fmla="*/ 682496 h 874716"/>
              <a:gd name="connsiteX83" fmla="*/ 6108738 w 6858001"/>
              <a:gd name="connsiteY83" fmla="*/ 626296 h 874716"/>
              <a:gd name="connsiteX84" fmla="*/ 6155602 w 6858001"/>
              <a:gd name="connsiteY84" fmla="*/ 628202 h 874716"/>
              <a:gd name="connsiteX85" fmla="*/ 6228756 w 6858001"/>
              <a:gd name="connsiteY85" fmla="*/ 666873 h 874716"/>
              <a:gd name="connsiteX86" fmla="*/ 6361539 w 6858001"/>
              <a:gd name="connsiteY86" fmla="*/ 684210 h 874716"/>
              <a:gd name="connsiteX87" fmla="*/ 6428979 w 6858001"/>
              <a:gd name="connsiteY87" fmla="*/ 630106 h 874716"/>
              <a:gd name="connsiteX88" fmla="*/ 6463840 w 6858001"/>
              <a:gd name="connsiteY88" fmla="*/ 578098 h 874716"/>
              <a:gd name="connsiteX89" fmla="*/ 6564620 w 6858001"/>
              <a:gd name="connsiteY89" fmla="*/ 517708 h 874716"/>
              <a:gd name="connsiteX90" fmla="*/ 6588625 w 6858001"/>
              <a:gd name="connsiteY90" fmla="*/ 540187 h 874716"/>
              <a:gd name="connsiteX91" fmla="*/ 6662541 w 6858001"/>
              <a:gd name="connsiteY91" fmla="*/ 549714 h 874716"/>
              <a:gd name="connsiteX92" fmla="*/ 6742552 w 6858001"/>
              <a:gd name="connsiteY92" fmla="*/ 548952 h 874716"/>
              <a:gd name="connsiteX93" fmla="*/ 6812063 w 6858001"/>
              <a:gd name="connsiteY93" fmla="*/ 568430 h 874716"/>
              <a:gd name="connsiteX94" fmla="*/ 6858001 w 6858001"/>
              <a:gd name="connsiteY94" fmla="*/ 562267 h 874716"/>
              <a:gd name="connsiteX95" fmla="*/ 6858001 w 6858001"/>
              <a:gd name="connsiteY95" fmla="*/ 734520 h 874716"/>
              <a:gd name="connsiteX96" fmla="*/ 6815516 w 6858001"/>
              <a:gd name="connsiteY96" fmla="*/ 744220 h 874716"/>
              <a:gd name="connsiteX97" fmla="*/ 6748458 w 6858001"/>
              <a:gd name="connsiteY97" fmla="*/ 763271 h 874716"/>
              <a:gd name="connsiteX98" fmla="*/ 6584812 w 6858001"/>
              <a:gd name="connsiteY98" fmla="*/ 784797 h 874716"/>
              <a:gd name="connsiteX99" fmla="*/ 6415833 w 6858001"/>
              <a:gd name="connsiteY99" fmla="*/ 805562 h 874716"/>
              <a:gd name="connsiteX100" fmla="*/ 6323058 w 6858001"/>
              <a:gd name="connsiteY100" fmla="*/ 812420 h 874716"/>
              <a:gd name="connsiteX101" fmla="*/ 6242093 w 6858001"/>
              <a:gd name="connsiteY101" fmla="*/ 823281 h 874716"/>
              <a:gd name="connsiteX102" fmla="*/ 6171605 w 6858001"/>
              <a:gd name="connsiteY102" fmla="*/ 830139 h 874716"/>
              <a:gd name="connsiteX103" fmla="*/ 6059397 w 6858001"/>
              <a:gd name="connsiteY103" fmla="*/ 844045 h 874716"/>
              <a:gd name="connsiteX104" fmla="*/ 6012723 w 6858001"/>
              <a:gd name="connsiteY104" fmla="*/ 847665 h 874716"/>
              <a:gd name="connsiteX105" fmla="*/ 5902610 w 6858001"/>
              <a:gd name="connsiteY105" fmla="*/ 847473 h 874716"/>
              <a:gd name="connsiteX106" fmla="*/ 5864318 w 6858001"/>
              <a:gd name="connsiteY106" fmla="*/ 845569 h 874716"/>
              <a:gd name="connsiteX107" fmla="*/ 5790592 w 6858001"/>
              <a:gd name="connsiteY107" fmla="*/ 821947 h 874716"/>
              <a:gd name="connsiteX108" fmla="*/ 5781830 w 6858001"/>
              <a:gd name="connsiteY108" fmla="*/ 820233 h 874716"/>
              <a:gd name="connsiteX109" fmla="*/ 5733440 w 6858001"/>
              <a:gd name="connsiteY109" fmla="*/ 810896 h 874716"/>
              <a:gd name="connsiteX110" fmla="*/ 5706959 w 6858001"/>
              <a:gd name="connsiteY110" fmla="*/ 807848 h 874716"/>
              <a:gd name="connsiteX111" fmla="*/ 5606372 w 6858001"/>
              <a:gd name="connsiteY111" fmla="*/ 788417 h 874716"/>
              <a:gd name="connsiteX112" fmla="*/ 5548460 w 6858001"/>
              <a:gd name="connsiteY112" fmla="*/ 779273 h 874716"/>
              <a:gd name="connsiteX113" fmla="*/ 5501594 w 6858001"/>
              <a:gd name="connsiteY113" fmla="*/ 780607 h 874716"/>
              <a:gd name="connsiteX114" fmla="*/ 5419295 w 6858001"/>
              <a:gd name="connsiteY114" fmla="*/ 782321 h 874716"/>
              <a:gd name="connsiteX115" fmla="*/ 5393005 w 6858001"/>
              <a:gd name="connsiteY115" fmla="*/ 786703 h 874716"/>
              <a:gd name="connsiteX116" fmla="*/ 5274129 w 6858001"/>
              <a:gd name="connsiteY116" fmla="*/ 774129 h 874716"/>
              <a:gd name="connsiteX117" fmla="*/ 5206308 w 6858001"/>
              <a:gd name="connsiteY117" fmla="*/ 773177 h 874716"/>
              <a:gd name="connsiteX118" fmla="*/ 5129916 w 6858001"/>
              <a:gd name="connsiteY118" fmla="*/ 757554 h 874716"/>
              <a:gd name="connsiteX119" fmla="*/ 5107627 w 6858001"/>
              <a:gd name="connsiteY119" fmla="*/ 758316 h 874716"/>
              <a:gd name="connsiteX120" fmla="*/ 5082670 w 6858001"/>
              <a:gd name="connsiteY120" fmla="*/ 759651 h 874716"/>
              <a:gd name="connsiteX121" fmla="*/ 5006086 w 6858001"/>
              <a:gd name="connsiteY121" fmla="*/ 760795 h 874716"/>
              <a:gd name="connsiteX122" fmla="*/ 4959602 w 6858001"/>
              <a:gd name="connsiteY122" fmla="*/ 766509 h 874716"/>
              <a:gd name="connsiteX123" fmla="*/ 4871019 w 6858001"/>
              <a:gd name="connsiteY123" fmla="*/ 763081 h 874716"/>
              <a:gd name="connsiteX124" fmla="*/ 4838250 w 6858001"/>
              <a:gd name="connsiteY124" fmla="*/ 768033 h 874716"/>
              <a:gd name="connsiteX125" fmla="*/ 4755381 w 6858001"/>
              <a:gd name="connsiteY125" fmla="*/ 768605 h 874716"/>
              <a:gd name="connsiteX126" fmla="*/ 4681083 w 6858001"/>
              <a:gd name="connsiteY126" fmla="*/ 765747 h 874716"/>
              <a:gd name="connsiteX127" fmla="*/ 4609452 w 6858001"/>
              <a:gd name="connsiteY127" fmla="*/ 767271 h 874716"/>
              <a:gd name="connsiteX128" fmla="*/ 4558207 w 6858001"/>
              <a:gd name="connsiteY128" fmla="*/ 773557 h 874716"/>
              <a:gd name="connsiteX129" fmla="*/ 4502579 w 6858001"/>
              <a:gd name="connsiteY129" fmla="*/ 777367 h 874716"/>
              <a:gd name="connsiteX130" fmla="*/ 4349222 w 6858001"/>
              <a:gd name="connsiteY130" fmla="*/ 800038 h 874716"/>
              <a:gd name="connsiteX131" fmla="*/ 4320837 w 6858001"/>
              <a:gd name="connsiteY131" fmla="*/ 794514 h 874716"/>
              <a:gd name="connsiteX132" fmla="*/ 4159667 w 6858001"/>
              <a:gd name="connsiteY132" fmla="*/ 789370 h 874716"/>
              <a:gd name="connsiteX133" fmla="*/ 4124614 w 6858001"/>
              <a:gd name="connsiteY133" fmla="*/ 789752 h 874716"/>
              <a:gd name="connsiteX134" fmla="*/ 4030503 w 6858001"/>
              <a:gd name="connsiteY134" fmla="*/ 767271 h 874716"/>
              <a:gd name="connsiteX135" fmla="*/ 3885338 w 6858001"/>
              <a:gd name="connsiteY135" fmla="*/ 802896 h 874716"/>
              <a:gd name="connsiteX136" fmla="*/ 3749506 w 6858001"/>
              <a:gd name="connsiteY136" fmla="*/ 847473 h 874716"/>
              <a:gd name="connsiteX137" fmla="*/ 3732361 w 6858001"/>
              <a:gd name="connsiteY137" fmla="*/ 853190 h 874716"/>
              <a:gd name="connsiteX138" fmla="*/ 3683591 w 6858001"/>
              <a:gd name="connsiteY138" fmla="*/ 862906 h 874716"/>
              <a:gd name="connsiteX139" fmla="*/ 3623201 w 6858001"/>
              <a:gd name="connsiteY139" fmla="*/ 866334 h 874716"/>
              <a:gd name="connsiteX140" fmla="*/ 3546617 w 6858001"/>
              <a:gd name="connsiteY140" fmla="*/ 874716 h 874716"/>
              <a:gd name="connsiteX141" fmla="*/ 3485275 w 6858001"/>
              <a:gd name="connsiteY141" fmla="*/ 864238 h 874716"/>
              <a:gd name="connsiteX142" fmla="*/ 3399546 w 6858001"/>
              <a:gd name="connsiteY142" fmla="*/ 848618 h 874716"/>
              <a:gd name="connsiteX143" fmla="*/ 3318771 w 6858001"/>
              <a:gd name="connsiteY143" fmla="*/ 833757 h 874716"/>
              <a:gd name="connsiteX144" fmla="*/ 3293244 w 6858001"/>
              <a:gd name="connsiteY144" fmla="*/ 851284 h 874716"/>
              <a:gd name="connsiteX145" fmla="*/ 3253809 w 6858001"/>
              <a:gd name="connsiteY145" fmla="*/ 866524 h 874716"/>
              <a:gd name="connsiteX146" fmla="*/ 3209993 w 6858001"/>
              <a:gd name="connsiteY146" fmla="*/ 848235 h 874716"/>
              <a:gd name="connsiteX147" fmla="*/ 3107500 w 6858001"/>
              <a:gd name="connsiteY147" fmla="*/ 810326 h 874716"/>
              <a:gd name="connsiteX148" fmla="*/ 3042728 w 6858001"/>
              <a:gd name="connsiteY148" fmla="*/ 808610 h 874716"/>
              <a:gd name="connsiteX149" fmla="*/ 2901943 w 6858001"/>
              <a:gd name="connsiteY149" fmla="*/ 792418 h 874716"/>
              <a:gd name="connsiteX150" fmla="*/ 2809930 w 6858001"/>
              <a:gd name="connsiteY150" fmla="*/ 769367 h 874716"/>
              <a:gd name="connsiteX151" fmla="*/ 2743826 w 6858001"/>
              <a:gd name="connsiteY151" fmla="*/ 743268 h 874716"/>
              <a:gd name="connsiteX152" fmla="*/ 2649143 w 6858001"/>
              <a:gd name="connsiteY152" fmla="*/ 709167 h 874716"/>
              <a:gd name="connsiteX153" fmla="*/ 2554079 w 6858001"/>
              <a:gd name="connsiteY153" fmla="*/ 691450 h 874716"/>
              <a:gd name="connsiteX154" fmla="*/ 2485307 w 6858001"/>
              <a:gd name="connsiteY154" fmla="*/ 669160 h 874716"/>
              <a:gd name="connsiteX155" fmla="*/ 2401292 w 6858001"/>
              <a:gd name="connsiteY155" fmla="*/ 653919 h 874716"/>
              <a:gd name="connsiteX156" fmla="*/ 2330806 w 6858001"/>
              <a:gd name="connsiteY156" fmla="*/ 653349 h 874716"/>
              <a:gd name="connsiteX157" fmla="*/ 2220312 w 6858001"/>
              <a:gd name="connsiteY157" fmla="*/ 656015 h 874716"/>
              <a:gd name="connsiteX158" fmla="*/ 2085054 w 6858001"/>
              <a:gd name="connsiteY158" fmla="*/ 609914 h 874716"/>
              <a:gd name="connsiteX159" fmla="*/ 2030378 w 6858001"/>
              <a:gd name="connsiteY159" fmla="*/ 599625 h 874716"/>
              <a:gd name="connsiteX160" fmla="*/ 1978940 w 6858001"/>
              <a:gd name="connsiteY160" fmla="*/ 594863 h 874716"/>
              <a:gd name="connsiteX161" fmla="*/ 1869780 w 6858001"/>
              <a:gd name="connsiteY161" fmla="*/ 564192 h 874716"/>
              <a:gd name="connsiteX162" fmla="*/ 1825393 w 6858001"/>
              <a:gd name="connsiteY162" fmla="*/ 554094 h 874716"/>
              <a:gd name="connsiteX163" fmla="*/ 1763287 w 6858001"/>
              <a:gd name="connsiteY163" fmla="*/ 554286 h 874716"/>
              <a:gd name="connsiteX164" fmla="*/ 1650317 w 6858001"/>
              <a:gd name="connsiteY164" fmla="*/ 540187 h 874716"/>
              <a:gd name="connsiteX165" fmla="*/ 1537537 w 6858001"/>
              <a:gd name="connsiteY165" fmla="*/ 499038 h 874716"/>
              <a:gd name="connsiteX166" fmla="*/ 1489720 w 6858001"/>
              <a:gd name="connsiteY166" fmla="*/ 503038 h 874716"/>
              <a:gd name="connsiteX167" fmla="*/ 1472575 w 6858001"/>
              <a:gd name="connsiteY167" fmla="*/ 502086 h 874716"/>
              <a:gd name="connsiteX168" fmla="*/ 1318456 w 6858001"/>
              <a:gd name="connsiteY168" fmla="*/ 479415 h 874716"/>
              <a:gd name="connsiteX169" fmla="*/ 1303024 w 6858001"/>
              <a:gd name="connsiteY169" fmla="*/ 476939 h 874716"/>
              <a:gd name="connsiteX170" fmla="*/ 1230633 w 6858001"/>
              <a:gd name="connsiteY170" fmla="*/ 456746 h 874716"/>
              <a:gd name="connsiteX171" fmla="*/ 1048125 w 6858001"/>
              <a:gd name="connsiteY171" fmla="*/ 444172 h 874716"/>
              <a:gd name="connsiteX172" fmla="*/ 1036887 w 6858001"/>
              <a:gd name="connsiteY172" fmla="*/ 442648 h 874716"/>
              <a:gd name="connsiteX173" fmla="*/ 975733 w 6858001"/>
              <a:gd name="connsiteY173" fmla="*/ 452744 h 874716"/>
              <a:gd name="connsiteX174" fmla="*/ 945444 w 6858001"/>
              <a:gd name="connsiteY174" fmla="*/ 467033 h 874716"/>
              <a:gd name="connsiteX175" fmla="*/ 898198 w 6858001"/>
              <a:gd name="connsiteY175" fmla="*/ 481893 h 874716"/>
              <a:gd name="connsiteX176" fmla="*/ 850189 w 6858001"/>
              <a:gd name="connsiteY176" fmla="*/ 487417 h 874716"/>
              <a:gd name="connsiteX177" fmla="*/ 769605 w 6858001"/>
              <a:gd name="connsiteY177" fmla="*/ 464937 h 874716"/>
              <a:gd name="connsiteX178" fmla="*/ 740268 w 6858001"/>
              <a:gd name="connsiteY178" fmla="*/ 462651 h 874716"/>
              <a:gd name="connsiteX179" fmla="*/ 674923 w 6858001"/>
              <a:gd name="connsiteY179" fmla="*/ 451792 h 874716"/>
              <a:gd name="connsiteX180" fmla="*/ 617772 w 6858001"/>
              <a:gd name="connsiteY180" fmla="*/ 452554 h 874716"/>
              <a:gd name="connsiteX181" fmla="*/ 571860 w 6858001"/>
              <a:gd name="connsiteY181" fmla="*/ 469891 h 874716"/>
              <a:gd name="connsiteX182" fmla="*/ 505182 w 6858001"/>
              <a:gd name="connsiteY182" fmla="*/ 473319 h 874716"/>
              <a:gd name="connsiteX183" fmla="*/ 462126 w 6858001"/>
              <a:gd name="connsiteY183" fmla="*/ 460747 h 874716"/>
              <a:gd name="connsiteX184" fmla="*/ 453364 w 6858001"/>
              <a:gd name="connsiteY184" fmla="*/ 459033 h 874716"/>
              <a:gd name="connsiteX185" fmla="*/ 340774 w 6858001"/>
              <a:gd name="connsiteY185" fmla="*/ 458268 h 874716"/>
              <a:gd name="connsiteX186" fmla="*/ 200182 w 6858001"/>
              <a:gd name="connsiteY186" fmla="*/ 496180 h 874716"/>
              <a:gd name="connsiteX187" fmla="*/ 176939 w 6858001"/>
              <a:gd name="connsiteY187" fmla="*/ 504182 h 874716"/>
              <a:gd name="connsiteX188" fmla="*/ 63587 w 6858001"/>
              <a:gd name="connsiteY188" fmla="*/ 518088 h 874716"/>
              <a:gd name="connsiteX189" fmla="*/ 2817 w 6858001"/>
              <a:gd name="connsiteY189" fmla="*/ 532187 h 874716"/>
              <a:gd name="connsiteX190" fmla="*/ 0 w 6858001"/>
              <a:gd name="connsiteY190" fmla="*/ 533314 h 874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</a:cxnLst>
            <a:rect l="l" t="t" r="r" b="b"/>
            <a:pathLst>
              <a:path w="6858001" h="874716">
                <a:moveTo>
                  <a:pt x="0" y="533314"/>
                </a:moveTo>
                <a:lnTo>
                  <a:pt x="0" y="69206"/>
                </a:lnTo>
                <a:lnTo>
                  <a:pt x="21486" y="71924"/>
                </a:lnTo>
                <a:cubicBezTo>
                  <a:pt x="92546" y="60493"/>
                  <a:pt x="159604" y="87354"/>
                  <a:pt x="228948" y="88116"/>
                </a:cubicBezTo>
                <a:cubicBezTo>
                  <a:pt x="260382" y="88496"/>
                  <a:pt x="291435" y="94592"/>
                  <a:pt x="313533" y="62779"/>
                </a:cubicBezTo>
                <a:cubicBezTo>
                  <a:pt x="316389" y="58587"/>
                  <a:pt x="330298" y="60873"/>
                  <a:pt x="338870" y="62207"/>
                </a:cubicBezTo>
                <a:cubicBezTo>
                  <a:pt x="357921" y="65066"/>
                  <a:pt x="376781" y="72304"/>
                  <a:pt x="395640" y="72114"/>
                </a:cubicBezTo>
                <a:cubicBezTo>
                  <a:pt x="434695" y="71924"/>
                  <a:pt x="473939" y="68876"/>
                  <a:pt x="512802" y="65446"/>
                </a:cubicBezTo>
                <a:cubicBezTo>
                  <a:pt x="527470" y="64112"/>
                  <a:pt x="541569" y="58969"/>
                  <a:pt x="556047" y="55349"/>
                </a:cubicBezTo>
                <a:cubicBezTo>
                  <a:pt x="564048" y="53253"/>
                  <a:pt x="572622" y="47729"/>
                  <a:pt x="580050" y="48871"/>
                </a:cubicBezTo>
                <a:cubicBezTo>
                  <a:pt x="623106" y="55539"/>
                  <a:pt x="662541" y="39157"/>
                  <a:pt x="703308" y="30964"/>
                </a:cubicBezTo>
                <a:cubicBezTo>
                  <a:pt x="722169" y="27154"/>
                  <a:pt x="739886" y="18010"/>
                  <a:pt x="758174" y="11724"/>
                </a:cubicBezTo>
                <a:cubicBezTo>
                  <a:pt x="762936" y="10008"/>
                  <a:pt x="768271" y="8484"/>
                  <a:pt x="773035" y="8866"/>
                </a:cubicBezTo>
                <a:cubicBezTo>
                  <a:pt x="800276" y="11152"/>
                  <a:pt x="827329" y="14390"/>
                  <a:pt x="854379" y="16866"/>
                </a:cubicBezTo>
                <a:cubicBezTo>
                  <a:pt x="878956" y="19152"/>
                  <a:pt x="903722" y="19914"/>
                  <a:pt x="915343" y="47919"/>
                </a:cubicBezTo>
                <a:cubicBezTo>
                  <a:pt x="917059" y="52301"/>
                  <a:pt x="922773" y="55539"/>
                  <a:pt x="927155" y="58397"/>
                </a:cubicBezTo>
                <a:cubicBezTo>
                  <a:pt x="994785" y="102405"/>
                  <a:pt x="1030980" y="101261"/>
                  <a:pt x="1097087" y="54777"/>
                </a:cubicBezTo>
                <a:cubicBezTo>
                  <a:pt x="1103945" y="50015"/>
                  <a:pt x="1118613" y="46585"/>
                  <a:pt x="1123185" y="50395"/>
                </a:cubicBezTo>
                <a:cubicBezTo>
                  <a:pt x="1162049" y="82020"/>
                  <a:pt x="1204532" y="78590"/>
                  <a:pt x="1249302" y="68684"/>
                </a:cubicBezTo>
                <a:cubicBezTo>
                  <a:pt x="1260922" y="66018"/>
                  <a:pt x="1277307" y="66018"/>
                  <a:pt x="1286069" y="72304"/>
                </a:cubicBezTo>
                <a:cubicBezTo>
                  <a:pt x="1327790" y="101451"/>
                  <a:pt x="1372560" y="97261"/>
                  <a:pt x="1417899" y="88688"/>
                </a:cubicBezTo>
                <a:cubicBezTo>
                  <a:pt x="1424948" y="87354"/>
                  <a:pt x="1433522" y="80114"/>
                  <a:pt x="1436568" y="73448"/>
                </a:cubicBezTo>
                <a:cubicBezTo>
                  <a:pt x="1447428" y="49825"/>
                  <a:pt x="1467813" y="41823"/>
                  <a:pt x="1490292" y="35154"/>
                </a:cubicBezTo>
                <a:cubicBezTo>
                  <a:pt x="1525727" y="24296"/>
                  <a:pt x="1560588" y="11532"/>
                  <a:pt x="1596213" y="1245"/>
                </a:cubicBezTo>
                <a:cubicBezTo>
                  <a:pt x="1604978" y="-1231"/>
                  <a:pt x="1615836" y="293"/>
                  <a:pt x="1624980" y="3150"/>
                </a:cubicBezTo>
                <a:cubicBezTo>
                  <a:pt x="1656223" y="12866"/>
                  <a:pt x="1676036" y="37251"/>
                  <a:pt x="1697753" y="59731"/>
                </a:cubicBezTo>
                <a:cubicBezTo>
                  <a:pt x="1707279" y="69638"/>
                  <a:pt x="1720423" y="76686"/>
                  <a:pt x="1733188" y="82400"/>
                </a:cubicBezTo>
                <a:cubicBezTo>
                  <a:pt x="1766335" y="97071"/>
                  <a:pt x="1800246" y="110215"/>
                  <a:pt x="1833775" y="124121"/>
                </a:cubicBezTo>
                <a:cubicBezTo>
                  <a:pt x="1837013" y="125455"/>
                  <a:pt x="1839679" y="128884"/>
                  <a:pt x="1842158" y="131742"/>
                </a:cubicBezTo>
                <a:cubicBezTo>
                  <a:pt x="1866922" y="161843"/>
                  <a:pt x="1891497" y="192132"/>
                  <a:pt x="1916454" y="222233"/>
                </a:cubicBezTo>
                <a:cubicBezTo>
                  <a:pt x="1921216" y="227947"/>
                  <a:pt x="1928076" y="232139"/>
                  <a:pt x="1933219" y="237663"/>
                </a:cubicBezTo>
                <a:cubicBezTo>
                  <a:pt x="1940459" y="245283"/>
                  <a:pt x="1949603" y="252524"/>
                  <a:pt x="1953413" y="261668"/>
                </a:cubicBezTo>
                <a:cubicBezTo>
                  <a:pt x="1965224" y="290433"/>
                  <a:pt x="1987894" y="302817"/>
                  <a:pt x="2016469" y="308151"/>
                </a:cubicBezTo>
                <a:cubicBezTo>
                  <a:pt x="2042570" y="313104"/>
                  <a:pt x="2068669" y="317296"/>
                  <a:pt x="2094578" y="323010"/>
                </a:cubicBezTo>
                <a:cubicBezTo>
                  <a:pt x="2126201" y="329868"/>
                  <a:pt x="2157636" y="337298"/>
                  <a:pt x="2188879" y="345681"/>
                </a:cubicBezTo>
                <a:cubicBezTo>
                  <a:pt x="2202404" y="349301"/>
                  <a:pt x="2216692" y="353491"/>
                  <a:pt x="2228314" y="360921"/>
                </a:cubicBezTo>
                <a:cubicBezTo>
                  <a:pt x="2260890" y="381496"/>
                  <a:pt x="2295753" y="395402"/>
                  <a:pt x="2334044" y="389878"/>
                </a:cubicBezTo>
                <a:cubicBezTo>
                  <a:pt x="2364715" y="385496"/>
                  <a:pt x="2390434" y="396736"/>
                  <a:pt x="2409485" y="414263"/>
                </a:cubicBezTo>
                <a:cubicBezTo>
                  <a:pt x="2444158" y="446078"/>
                  <a:pt x="2481305" y="438838"/>
                  <a:pt x="2518264" y="428552"/>
                </a:cubicBezTo>
                <a:cubicBezTo>
                  <a:pt x="2537315" y="423217"/>
                  <a:pt x="2552935" y="423979"/>
                  <a:pt x="2571034" y="429122"/>
                </a:cubicBezTo>
                <a:cubicBezTo>
                  <a:pt x="2612945" y="441124"/>
                  <a:pt x="2640950" y="473701"/>
                  <a:pt x="2668001" y="502276"/>
                </a:cubicBezTo>
                <a:cubicBezTo>
                  <a:pt x="2691054" y="526661"/>
                  <a:pt x="2716963" y="540377"/>
                  <a:pt x="2745348" y="550666"/>
                </a:cubicBezTo>
                <a:cubicBezTo>
                  <a:pt x="2781163" y="563810"/>
                  <a:pt x="2809548" y="558858"/>
                  <a:pt x="2826694" y="527233"/>
                </a:cubicBezTo>
                <a:cubicBezTo>
                  <a:pt x="2831457" y="518278"/>
                  <a:pt x="2839839" y="507800"/>
                  <a:pt x="2848793" y="505134"/>
                </a:cubicBezTo>
                <a:cubicBezTo>
                  <a:pt x="2892037" y="491800"/>
                  <a:pt x="2935854" y="472367"/>
                  <a:pt x="2982148" y="484179"/>
                </a:cubicBezTo>
                <a:cubicBezTo>
                  <a:pt x="3046158" y="500372"/>
                  <a:pt x="3108644" y="499420"/>
                  <a:pt x="3172654" y="483417"/>
                </a:cubicBezTo>
                <a:cubicBezTo>
                  <a:pt x="3276480" y="457508"/>
                  <a:pt x="3380305" y="430076"/>
                  <a:pt x="3489467" y="435790"/>
                </a:cubicBezTo>
                <a:cubicBezTo>
                  <a:pt x="3507563" y="436742"/>
                  <a:pt x="3529090" y="425121"/>
                  <a:pt x="3544713" y="413691"/>
                </a:cubicBezTo>
                <a:cubicBezTo>
                  <a:pt x="3574622" y="391974"/>
                  <a:pt x="3573288" y="390258"/>
                  <a:pt x="3606817" y="408167"/>
                </a:cubicBezTo>
                <a:cubicBezTo>
                  <a:pt x="3614819" y="412549"/>
                  <a:pt x="3624725" y="415215"/>
                  <a:pt x="3630632" y="421693"/>
                </a:cubicBezTo>
                <a:cubicBezTo>
                  <a:pt x="3660731" y="454650"/>
                  <a:pt x="3697880" y="446648"/>
                  <a:pt x="3734837" y="441886"/>
                </a:cubicBezTo>
                <a:cubicBezTo>
                  <a:pt x="3741315" y="440934"/>
                  <a:pt x="3749125" y="439600"/>
                  <a:pt x="3754652" y="442268"/>
                </a:cubicBezTo>
                <a:cubicBezTo>
                  <a:pt x="3779607" y="454268"/>
                  <a:pt x="3800753" y="450078"/>
                  <a:pt x="3822472" y="433694"/>
                </a:cubicBezTo>
                <a:cubicBezTo>
                  <a:pt x="3841331" y="419597"/>
                  <a:pt x="3863049" y="411215"/>
                  <a:pt x="3885338" y="428742"/>
                </a:cubicBezTo>
                <a:cubicBezTo>
                  <a:pt x="3934870" y="467605"/>
                  <a:pt x="3987829" y="469509"/>
                  <a:pt x="4043839" y="444934"/>
                </a:cubicBezTo>
                <a:cubicBezTo>
                  <a:pt x="4083845" y="427407"/>
                  <a:pt x="4123280" y="423407"/>
                  <a:pt x="4165383" y="441124"/>
                </a:cubicBezTo>
                <a:cubicBezTo>
                  <a:pt x="4181576" y="447982"/>
                  <a:pt x="4202531" y="443410"/>
                  <a:pt x="4221391" y="444934"/>
                </a:cubicBezTo>
                <a:cubicBezTo>
                  <a:pt x="4232060" y="445696"/>
                  <a:pt x="4243872" y="445886"/>
                  <a:pt x="4253014" y="450650"/>
                </a:cubicBezTo>
                <a:cubicBezTo>
                  <a:pt x="4277401" y="462843"/>
                  <a:pt x="4300070" y="478463"/>
                  <a:pt x="4324645" y="490466"/>
                </a:cubicBezTo>
                <a:cubicBezTo>
                  <a:pt x="4336457" y="496180"/>
                  <a:pt x="4350554" y="499228"/>
                  <a:pt x="4363890" y="499420"/>
                </a:cubicBezTo>
                <a:cubicBezTo>
                  <a:pt x="4403325" y="500372"/>
                  <a:pt x="4442761" y="500372"/>
                  <a:pt x="4482004" y="498658"/>
                </a:cubicBezTo>
                <a:cubicBezTo>
                  <a:pt x="4546776" y="495990"/>
                  <a:pt x="4612500" y="495418"/>
                  <a:pt x="4659174" y="438648"/>
                </a:cubicBezTo>
                <a:cubicBezTo>
                  <a:pt x="4662986" y="434076"/>
                  <a:pt x="4671176" y="431408"/>
                  <a:pt x="4677655" y="430646"/>
                </a:cubicBezTo>
                <a:cubicBezTo>
                  <a:pt x="4707564" y="427027"/>
                  <a:pt x="4738235" y="426645"/>
                  <a:pt x="4767764" y="420739"/>
                </a:cubicBezTo>
                <a:cubicBezTo>
                  <a:pt x="4791386" y="415977"/>
                  <a:pt x="4811009" y="417501"/>
                  <a:pt x="4828916" y="434266"/>
                </a:cubicBezTo>
                <a:cubicBezTo>
                  <a:pt x="4852348" y="456364"/>
                  <a:pt x="4880925" y="469319"/>
                  <a:pt x="4912168" y="462271"/>
                </a:cubicBezTo>
                <a:cubicBezTo>
                  <a:pt x="4943409" y="455412"/>
                  <a:pt x="4963984" y="470271"/>
                  <a:pt x="4987037" y="485703"/>
                </a:cubicBezTo>
                <a:cubicBezTo>
                  <a:pt x="5003801" y="496942"/>
                  <a:pt x="5022852" y="511040"/>
                  <a:pt x="5041521" y="512182"/>
                </a:cubicBezTo>
                <a:cubicBezTo>
                  <a:pt x="5083814" y="514658"/>
                  <a:pt x="5120201" y="553904"/>
                  <a:pt x="5166113" y="531615"/>
                </a:cubicBezTo>
                <a:cubicBezTo>
                  <a:pt x="5169161" y="530091"/>
                  <a:pt x="5174685" y="533901"/>
                  <a:pt x="5179067" y="534853"/>
                </a:cubicBezTo>
                <a:cubicBezTo>
                  <a:pt x="5214121" y="542093"/>
                  <a:pt x="5247078" y="535043"/>
                  <a:pt x="5272796" y="511230"/>
                </a:cubicBezTo>
                <a:cubicBezTo>
                  <a:pt x="5306516" y="480177"/>
                  <a:pt x="5343855" y="477129"/>
                  <a:pt x="5385384" y="487227"/>
                </a:cubicBezTo>
                <a:cubicBezTo>
                  <a:pt x="5398721" y="490466"/>
                  <a:pt x="5412057" y="492752"/>
                  <a:pt x="5425582" y="495418"/>
                </a:cubicBezTo>
                <a:cubicBezTo>
                  <a:pt x="5443870" y="499228"/>
                  <a:pt x="5462351" y="503230"/>
                  <a:pt x="5480637" y="507040"/>
                </a:cubicBezTo>
                <a:cubicBezTo>
                  <a:pt x="5498356" y="510850"/>
                  <a:pt x="5517979" y="517326"/>
                  <a:pt x="5531693" y="500944"/>
                </a:cubicBezTo>
                <a:cubicBezTo>
                  <a:pt x="5543506" y="486845"/>
                  <a:pt x="5551888" y="488179"/>
                  <a:pt x="5562746" y="500372"/>
                </a:cubicBezTo>
                <a:cubicBezTo>
                  <a:pt x="5600467" y="543045"/>
                  <a:pt x="5646189" y="569716"/>
                  <a:pt x="5704483" y="571620"/>
                </a:cubicBezTo>
                <a:cubicBezTo>
                  <a:pt x="5716485" y="572002"/>
                  <a:pt x="5728678" y="574668"/>
                  <a:pt x="5740488" y="577526"/>
                </a:cubicBezTo>
                <a:cubicBezTo>
                  <a:pt x="5747728" y="579241"/>
                  <a:pt x="5756493" y="581147"/>
                  <a:pt x="5760873" y="586291"/>
                </a:cubicBezTo>
                <a:cubicBezTo>
                  <a:pt x="5794974" y="625534"/>
                  <a:pt x="5837457" y="652777"/>
                  <a:pt x="5883751" y="674686"/>
                </a:cubicBezTo>
                <a:cubicBezTo>
                  <a:pt x="5900323" y="682496"/>
                  <a:pt x="5918042" y="690306"/>
                  <a:pt x="5935949" y="692592"/>
                </a:cubicBezTo>
                <a:cubicBezTo>
                  <a:pt x="5954617" y="694878"/>
                  <a:pt x="5974240" y="691068"/>
                  <a:pt x="5993291" y="688972"/>
                </a:cubicBezTo>
                <a:cubicBezTo>
                  <a:pt x="6004531" y="687830"/>
                  <a:pt x="6017485" y="688020"/>
                  <a:pt x="6026440" y="682496"/>
                </a:cubicBezTo>
                <a:cubicBezTo>
                  <a:pt x="6054825" y="665159"/>
                  <a:pt x="6082258" y="646491"/>
                  <a:pt x="6108738" y="626296"/>
                </a:cubicBezTo>
                <a:cubicBezTo>
                  <a:pt x="6131409" y="608960"/>
                  <a:pt x="6135981" y="606483"/>
                  <a:pt x="6155602" y="628202"/>
                </a:cubicBezTo>
                <a:cubicBezTo>
                  <a:pt x="6175797" y="650491"/>
                  <a:pt x="6200944" y="662111"/>
                  <a:pt x="6228756" y="666873"/>
                </a:cubicBezTo>
                <a:cubicBezTo>
                  <a:pt x="6272764" y="674304"/>
                  <a:pt x="6317151" y="680590"/>
                  <a:pt x="6361539" y="684210"/>
                </a:cubicBezTo>
                <a:cubicBezTo>
                  <a:pt x="6401736" y="687448"/>
                  <a:pt x="6420977" y="669922"/>
                  <a:pt x="6428979" y="630106"/>
                </a:cubicBezTo>
                <a:cubicBezTo>
                  <a:pt x="6433551" y="608007"/>
                  <a:pt x="6439458" y="584003"/>
                  <a:pt x="6463840" y="578098"/>
                </a:cubicBezTo>
                <a:cubicBezTo>
                  <a:pt x="6503658" y="568572"/>
                  <a:pt x="6544997" y="564382"/>
                  <a:pt x="6564620" y="517708"/>
                </a:cubicBezTo>
                <a:cubicBezTo>
                  <a:pt x="6575478" y="527995"/>
                  <a:pt x="6582146" y="534091"/>
                  <a:pt x="6588625" y="540187"/>
                </a:cubicBezTo>
                <a:cubicBezTo>
                  <a:pt x="6606531" y="557142"/>
                  <a:pt x="6643678" y="564382"/>
                  <a:pt x="6662541" y="549714"/>
                </a:cubicBezTo>
                <a:cubicBezTo>
                  <a:pt x="6690354" y="528377"/>
                  <a:pt x="6715883" y="532377"/>
                  <a:pt x="6742552" y="548952"/>
                </a:cubicBezTo>
                <a:cubicBezTo>
                  <a:pt x="6764841" y="562668"/>
                  <a:pt x="6788417" y="567954"/>
                  <a:pt x="6812063" y="568430"/>
                </a:cubicBezTo>
                <a:lnTo>
                  <a:pt x="6858001" y="562267"/>
                </a:lnTo>
                <a:lnTo>
                  <a:pt x="6858001" y="734520"/>
                </a:lnTo>
                <a:lnTo>
                  <a:pt x="6815516" y="744220"/>
                </a:lnTo>
                <a:cubicBezTo>
                  <a:pt x="6793035" y="749744"/>
                  <a:pt x="6771319" y="759651"/>
                  <a:pt x="6748458" y="763271"/>
                </a:cubicBezTo>
                <a:cubicBezTo>
                  <a:pt x="6694164" y="771843"/>
                  <a:pt x="6639488" y="777939"/>
                  <a:pt x="6584812" y="784797"/>
                </a:cubicBezTo>
                <a:cubicBezTo>
                  <a:pt x="6528424" y="791846"/>
                  <a:pt x="6472225" y="799276"/>
                  <a:pt x="6415833" y="805562"/>
                </a:cubicBezTo>
                <a:cubicBezTo>
                  <a:pt x="6384972" y="808802"/>
                  <a:pt x="6353919" y="809372"/>
                  <a:pt x="6323058" y="812420"/>
                </a:cubicBezTo>
                <a:cubicBezTo>
                  <a:pt x="6296005" y="815088"/>
                  <a:pt x="6269144" y="820041"/>
                  <a:pt x="6242093" y="823281"/>
                </a:cubicBezTo>
                <a:cubicBezTo>
                  <a:pt x="6218660" y="825947"/>
                  <a:pt x="6195037" y="827471"/>
                  <a:pt x="6171605" y="830139"/>
                </a:cubicBezTo>
                <a:cubicBezTo>
                  <a:pt x="6134075" y="834519"/>
                  <a:pt x="6096736" y="839473"/>
                  <a:pt x="6059397" y="844045"/>
                </a:cubicBezTo>
                <a:cubicBezTo>
                  <a:pt x="6043776" y="845759"/>
                  <a:pt x="6027392" y="850522"/>
                  <a:pt x="6012723" y="847665"/>
                </a:cubicBezTo>
                <a:cubicBezTo>
                  <a:pt x="5975764" y="840425"/>
                  <a:pt x="5939377" y="842521"/>
                  <a:pt x="5902610" y="847473"/>
                </a:cubicBezTo>
                <a:cubicBezTo>
                  <a:pt x="5890037" y="849190"/>
                  <a:pt x="5876511" y="848808"/>
                  <a:pt x="5864318" y="845569"/>
                </a:cubicBezTo>
                <a:cubicBezTo>
                  <a:pt x="5839361" y="839091"/>
                  <a:pt x="5815169" y="829947"/>
                  <a:pt x="5790592" y="821947"/>
                </a:cubicBezTo>
                <a:cubicBezTo>
                  <a:pt x="5787924" y="820995"/>
                  <a:pt x="5784686" y="820803"/>
                  <a:pt x="5781830" y="820233"/>
                </a:cubicBezTo>
                <a:cubicBezTo>
                  <a:pt x="5765635" y="816992"/>
                  <a:pt x="5749634" y="813754"/>
                  <a:pt x="5733440" y="810896"/>
                </a:cubicBezTo>
                <a:cubicBezTo>
                  <a:pt x="5724678" y="809372"/>
                  <a:pt x="5715723" y="809182"/>
                  <a:pt x="5706959" y="807848"/>
                </a:cubicBezTo>
                <a:cubicBezTo>
                  <a:pt x="5673050" y="802514"/>
                  <a:pt x="5635711" y="811468"/>
                  <a:pt x="5606372" y="788417"/>
                </a:cubicBezTo>
                <a:cubicBezTo>
                  <a:pt x="5587321" y="773557"/>
                  <a:pt x="5568842" y="776987"/>
                  <a:pt x="5548460" y="779273"/>
                </a:cubicBezTo>
                <a:cubicBezTo>
                  <a:pt x="5533027" y="780987"/>
                  <a:pt x="5517215" y="780415"/>
                  <a:pt x="5501594" y="780607"/>
                </a:cubicBezTo>
                <a:cubicBezTo>
                  <a:pt x="5474161" y="781177"/>
                  <a:pt x="5446728" y="781369"/>
                  <a:pt x="5419295" y="782321"/>
                </a:cubicBezTo>
                <a:cubicBezTo>
                  <a:pt x="5410531" y="782701"/>
                  <a:pt x="5401579" y="787465"/>
                  <a:pt x="5393005" y="786703"/>
                </a:cubicBezTo>
                <a:cubicBezTo>
                  <a:pt x="5353379" y="783083"/>
                  <a:pt x="5313754" y="777367"/>
                  <a:pt x="5274129" y="774129"/>
                </a:cubicBezTo>
                <a:cubicBezTo>
                  <a:pt x="5251650" y="772225"/>
                  <a:pt x="5228597" y="775843"/>
                  <a:pt x="5206308" y="773177"/>
                </a:cubicBezTo>
                <a:cubicBezTo>
                  <a:pt x="5180591" y="770129"/>
                  <a:pt x="5155445" y="762319"/>
                  <a:pt x="5129916" y="757554"/>
                </a:cubicBezTo>
                <a:cubicBezTo>
                  <a:pt x="5122867" y="756222"/>
                  <a:pt x="5115057" y="757936"/>
                  <a:pt x="5107627" y="758316"/>
                </a:cubicBezTo>
                <a:cubicBezTo>
                  <a:pt x="5099245" y="758699"/>
                  <a:pt x="5091052" y="759461"/>
                  <a:pt x="5082670" y="759651"/>
                </a:cubicBezTo>
                <a:cubicBezTo>
                  <a:pt x="5057141" y="760033"/>
                  <a:pt x="5031614" y="759461"/>
                  <a:pt x="5006086" y="760795"/>
                </a:cubicBezTo>
                <a:cubicBezTo>
                  <a:pt x="4990465" y="761557"/>
                  <a:pt x="4974082" y="769367"/>
                  <a:pt x="4959602" y="766509"/>
                </a:cubicBezTo>
                <a:cubicBezTo>
                  <a:pt x="4930075" y="760985"/>
                  <a:pt x="4900546" y="773367"/>
                  <a:pt x="4871019" y="763081"/>
                </a:cubicBezTo>
                <a:cubicBezTo>
                  <a:pt x="4861873" y="760033"/>
                  <a:pt x="4849300" y="767653"/>
                  <a:pt x="4838250" y="768033"/>
                </a:cubicBezTo>
                <a:cubicBezTo>
                  <a:pt x="4810627" y="768985"/>
                  <a:pt x="4783004" y="768795"/>
                  <a:pt x="4755381" y="768605"/>
                </a:cubicBezTo>
                <a:cubicBezTo>
                  <a:pt x="4730614" y="768415"/>
                  <a:pt x="4704895" y="771081"/>
                  <a:pt x="4681083" y="765747"/>
                </a:cubicBezTo>
                <a:cubicBezTo>
                  <a:pt x="4656126" y="760033"/>
                  <a:pt x="4633647" y="760795"/>
                  <a:pt x="4609452" y="767271"/>
                </a:cubicBezTo>
                <a:cubicBezTo>
                  <a:pt x="4592878" y="771653"/>
                  <a:pt x="4575351" y="772225"/>
                  <a:pt x="4558207" y="773557"/>
                </a:cubicBezTo>
                <a:cubicBezTo>
                  <a:pt x="4539728" y="775081"/>
                  <a:pt x="4519343" y="771081"/>
                  <a:pt x="4502579" y="777367"/>
                </a:cubicBezTo>
                <a:cubicBezTo>
                  <a:pt x="4452665" y="796038"/>
                  <a:pt x="4401419" y="800038"/>
                  <a:pt x="4349222" y="800038"/>
                </a:cubicBezTo>
                <a:cubicBezTo>
                  <a:pt x="4339695" y="800038"/>
                  <a:pt x="4329979" y="797372"/>
                  <a:pt x="4320837" y="794514"/>
                </a:cubicBezTo>
                <a:cubicBezTo>
                  <a:pt x="4267493" y="777367"/>
                  <a:pt x="4213961" y="778891"/>
                  <a:pt x="4159667" y="789370"/>
                </a:cubicBezTo>
                <a:cubicBezTo>
                  <a:pt x="4148427" y="791656"/>
                  <a:pt x="4135854" y="792038"/>
                  <a:pt x="4124614" y="789752"/>
                </a:cubicBezTo>
                <a:cubicBezTo>
                  <a:pt x="4092989" y="783083"/>
                  <a:pt x="4062318" y="772033"/>
                  <a:pt x="4030503" y="767271"/>
                </a:cubicBezTo>
                <a:cubicBezTo>
                  <a:pt x="3977925" y="759461"/>
                  <a:pt x="3932394" y="785749"/>
                  <a:pt x="3885338" y="802896"/>
                </a:cubicBezTo>
                <a:cubicBezTo>
                  <a:pt x="3840569" y="819089"/>
                  <a:pt x="3802467" y="855666"/>
                  <a:pt x="3749506" y="847473"/>
                </a:cubicBezTo>
                <a:cubicBezTo>
                  <a:pt x="3744173" y="846711"/>
                  <a:pt x="3738267" y="851856"/>
                  <a:pt x="3732361" y="853190"/>
                </a:cubicBezTo>
                <a:cubicBezTo>
                  <a:pt x="3716168" y="856810"/>
                  <a:pt x="3699976" y="861190"/>
                  <a:pt x="3683591" y="862906"/>
                </a:cubicBezTo>
                <a:cubicBezTo>
                  <a:pt x="3663589" y="865192"/>
                  <a:pt x="3643204" y="864430"/>
                  <a:pt x="3623201" y="866334"/>
                </a:cubicBezTo>
                <a:cubicBezTo>
                  <a:pt x="3597482" y="868620"/>
                  <a:pt x="3572146" y="874716"/>
                  <a:pt x="3546617" y="874716"/>
                </a:cubicBezTo>
                <a:cubicBezTo>
                  <a:pt x="3526042" y="874716"/>
                  <a:pt x="3505657" y="867668"/>
                  <a:pt x="3485275" y="864238"/>
                </a:cubicBezTo>
                <a:cubicBezTo>
                  <a:pt x="3456508" y="859476"/>
                  <a:pt x="3424883" y="860810"/>
                  <a:pt x="3399546" y="848618"/>
                </a:cubicBezTo>
                <a:cubicBezTo>
                  <a:pt x="3372495" y="835663"/>
                  <a:pt x="3346776" y="829757"/>
                  <a:pt x="3318771" y="833757"/>
                </a:cubicBezTo>
                <a:cubicBezTo>
                  <a:pt x="3309437" y="835091"/>
                  <a:pt x="3297434" y="843093"/>
                  <a:pt x="3293244" y="851284"/>
                </a:cubicBezTo>
                <a:cubicBezTo>
                  <a:pt x="3283908" y="869572"/>
                  <a:pt x="3271145" y="872812"/>
                  <a:pt x="3253809" y="866524"/>
                </a:cubicBezTo>
                <a:cubicBezTo>
                  <a:pt x="3238758" y="861190"/>
                  <a:pt x="3220280" y="858524"/>
                  <a:pt x="3209993" y="848235"/>
                </a:cubicBezTo>
                <a:cubicBezTo>
                  <a:pt x="3180844" y="819089"/>
                  <a:pt x="3143695" y="818136"/>
                  <a:pt x="3107500" y="810326"/>
                </a:cubicBezTo>
                <a:cubicBezTo>
                  <a:pt x="3085403" y="805562"/>
                  <a:pt x="3064827" y="805372"/>
                  <a:pt x="3042728" y="808610"/>
                </a:cubicBezTo>
                <a:cubicBezTo>
                  <a:pt x="2994722" y="815850"/>
                  <a:pt x="2948047" y="805562"/>
                  <a:pt x="2901943" y="792418"/>
                </a:cubicBezTo>
                <a:cubicBezTo>
                  <a:pt x="2871462" y="783655"/>
                  <a:pt x="2840219" y="778321"/>
                  <a:pt x="2809930" y="769367"/>
                </a:cubicBezTo>
                <a:cubicBezTo>
                  <a:pt x="2787259" y="762509"/>
                  <a:pt x="2764590" y="754316"/>
                  <a:pt x="2743826" y="743268"/>
                </a:cubicBezTo>
                <a:cubicBezTo>
                  <a:pt x="2713723" y="727073"/>
                  <a:pt x="2687436" y="702689"/>
                  <a:pt x="2649143" y="709167"/>
                </a:cubicBezTo>
                <a:cubicBezTo>
                  <a:pt x="2615421" y="714881"/>
                  <a:pt x="2584942" y="702881"/>
                  <a:pt x="2554079" y="691450"/>
                </a:cubicBezTo>
                <a:cubicBezTo>
                  <a:pt x="2531409" y="683068"/>
                  <a:pt x="2508742" y="674494"/>
                  <a:pt x="2485307" y="669160"/>
                </a:cubicBezTo>
                <a:cubicBezTo>
                  <a:pt x="2457492" y="662873"/>
                  <a:pt x="2426059" y="665541"/>
                  <a:pt x="2401292" y="653919"/>
                </a:cubicBezTo>
                <a:cubicBezTo>
                  <a:pt x="2375383" y="641727"/>
                  <a:pt x="2353859" y="649919"/>
                  <a:pt x="2330806" y="653349"/>
                </a:cubicBezTo>
                <a:cubicBezTo>
                  <a:pt x="2294039" y="658683"/>
                  <a:pt x="2257459" y="668590"/>
                  <a:pt x="2220312" y="656015"/>
                </a:cubicBezTo>
                <a:cubicBezTo>
                  <a:pt x="2175163" y="640775"/>
                  <a:pt x="2130393" y="624392"/>
                  <a:pt x="2085054" y="609914"/>
                </a:cubicBezTo>
                <a:cubicBezTo>
                  <a:pt x="2067525" y="604387"/>
                  <a:pt x="2048668" y="602101"/>
                  <a:pt x="2030378" y="599625"/>
                </a:cubicBezTo>
                <a:cubicBezTo>
                  <a:pt x="2013043" y="597529"/>
                  <a:pt x="1992279" y="602863"/>
                  <a:pt x="1978940" y="594863"/>
                </a:cubicBezTo>
                <a:cubicBezTo>
                  <a:pt x="1944649" y="574288"/>
                  <a:pt x="1909408" y="564192"/>
                  <a:pt x="1869780" y="564192"/>
                </a:cubicBezTo>
                <a:cubicBezTo>
                  <a:pt x="1854920" y="564192"/>
                  <a:pt x="1840441" y="555618"/>
                  <a:pt x="1825393" y="554094"/>
                </a:cubicBezTo>
                <a:cubicBezTo>
                  <a:pt x="1804816" y="552190"/>
                  <a:pt x="1781194" y="547045"/>
                  <a:pt x="1763287" y="554286"/>
                </a:cubicBezTo>
                <a:cubicBezTo>
                  <a:pt x="1721185" y="571430"/>
                  <a:pt x="1687086" y="557142"/>
                  <a:pt x="1650317" y="540187"/>
                </a:cubicBezTo>
                <a:cubicBezTo>
                  <a:pt x="1614120" y="523423"/>
                  <a:pt x="1576019" y="510088"/>
                  <a:pt x="1537537" y="499038"/>
                </a:cubicBezTo>
                <a:cubicBezTo>
                  <a:pt x="1523059" y="495038"/>
                  <a:pt x="1505724" y="501706"/>
                  <a:pt x="1489720" y="503038"/>
                </a:cubicBezTo>
                <a:cubicBezTo>
                  <a:pt x="1484004" y="503420"/>
                  <a:pt x="1477717" y="503992"/>
                  <a:pt x="1472575" y="502086"/>
                </a:cubicBezTo>
                <a:cubicBezTo>
                  <a:pt x="1422854" y="483797"/>
                  <a:pt x="1372368" y="469891"/>
                  <a:pt x="1318456" y="479415"/>
                </a:cubicBezTo>
                <a:cubicBezTo>
                  <a:pt x="1313504" y="480369"/>
                  <a:pt x="1307978" y="478273"/>
                  <a:pt x="1303024" y="476939"/>
                </a:cubicBezTo>
                <a:cubicBezTo>
                  <a:pt x="1278829" y="470081"/>
                  <a:pt x="1255206" y="459223"/>
                  <a:pt x="1230633" y="456746"/>
                </a:cubicBezTo>
                <a:cubicBezTo>
                  <a:pt x="1170051" y="450650"/>
                  <a:pt x="1109091" y="448172"/>
                  <a:pt x="1048125" y="444172"/>
                </a:cubicBezTo>
                <a:cubicBezTo>
                  <a:pt x="1044315" y="443982"/>
                  <a:pt x="1040315" y="443982"/>
                  <a:pt x="1036887" y="442648"/>
                </a:cubicBezTo>
                <a:cubicBezTo>
                  <a:pt x="1014406" y="434456"/>
                  <a:pt x="994785" y="437124"/>
                  <a:pt x="975733" y="452744"/>
                </a:cubicBezTo>
                <a:cubicBezTo>
                  <a:pt x="967350" y="459603"/>
                  <a:pt x="955920" y="463223"/>
                  <a:pt x="945444" y="467033"/>
                </a:cubicBezTo>
                <a:cubicBezTo>
                  <a:pt x="930011" y="472749"/>
                  <a:pt x="914200" y="478273"/>
                  <a:pt x="898198" y="481893"/>
                </a:cubicBezTo>
                <a:cubicBezTo>
                  <a:pt x="882384" y="485321"/>
                  <a:pt x="865430" y="490084"/>
                  <a:pt x="850189" y="487417"/>
                </a:cubicBezTo>
                <a:cubicBezTo>
                  <a:pt x="822756" y="482655"/>
                  <a:pt x="796655" y="471987"/>
                  <a:pt x="769605" y="464937"/>
                </a:cubicBezTo>
                <a:cubicBezTo>
                  <a:pt x="760270" y="462461"/>
                  <a:pt x="749982" y="462843"/>
                  <a:pt x="740268" y="462651"/>
                </a:cubicBezTo>
                <a:cubicBezTo>
                  <a:pt x="717977" y="462081"/>
                  <a:pt x="695116" y="467605"/>
                  <a:pt x="674923" y="451792"/>
                </a:cubicBezTo>
                <a:cubicBezTo>
                  <a:pt x="656255" y="436934"/>
                  <a:pt x="637392" y="441314"/>
                  <a:pt x="617772" y="452554"/>
                </a:cubicBezTo>
                <a:cubicBezTo>
                  <a:pt x="603673" y="460557"/>
                  <a:pt x="587672" y="466843"/>
                  <a:pt x="571860" y="469891"/>
                </a:cubicBezTo>
                <a:cubicBezTo>
                  <a:pt x="550141" y="474081"/>
                  <a:pt x="528615" y="475797"/>
                  <a:pt x="505182" y="473319"/>
                </a:cubicBezTo>
                <a:cubicBezTo>
                  <a:pt x="488607" y="471605"/>
                  <a:pt x="475081" y="470843"/>
                  <a:pt x="462126" y="460747"/>
                </a:cubicBezTo>
                <a:cubicBezTo>
                  <a:pt x="460032" y="459223"/>
                  <a:pt x="456222" y="458841"/>
                  <a:pt x="453364" y="459033"/>
                </a:cubicBezTo>
                <a:cubicBezTo>
                  <a:pt x="415835" y="462271"/>
                  <a:pt x="378686" y="460557"/>
                  <a:pt x="340774" y="458268"/>
                </a:cubicBezTo>
                <a:cubicBezTo>
                  <a:pt x="292579" y="455222"/>
                  <a:pt x="241901" y="464175"/>
                  <a:pt x="200182" y="496180"/>
                </a:cubicBezTo>
                <a:cubicBezTo>
                  <a:pt x="194085" y="500944"/>
                  <a:pt x="184941" y="503038"/>
                  <a:pt x="176939" y="504182"/>
                </a:cubicBezTo>
                <a:cubicBezTo>
                  <a:pt x="139219" y="509134"/>
                  <a:pt x="101308" y="512564"/>
                  <a:pt x="63587" y="518088"/>
                </a:cubicBezTo>
                <a:cubicBezTo>
                  <a:pt x="43012" y="521137"/>
                  <a:pt x="21486" y="523805"/>
                  <a:pt x="2817" y="532187"/>
                </a:cubicBezTo>
                <a:lnTo>
                  <a:pt x="0" y="533314"/>
                </a:lnTo>
                <a:close/>
              </a:path>
            </a:pathLst>
          </a:custGeom>
          <a:blipFill dpi="0" rotWithShape="1">
            <a:blip r:embed="rId3">
              <a:alphaModFix amt="57000"/>
            </a:blip>
            <a:srcRect/>
            <a:tile tx="0" ty="0" sx="100000" sy="100000" flip="none" algn="tl"/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676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95B9BA8-1D69-4796-85F5-B6D0BD52354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1026EE6-7970-1A18-737E-331245B053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722" y="582584"/>
            <a:ext cx="4745505" cy="631330"/>
          </a:xfrm>
        </p:spPr>
        <p:txBody>
          <a:bodyPr anchor="b">
            <a:normAutofit fontScale="90000"/>
          </a:bodyPr>
          <a:lstStyle/>
          <a:p>
            <a:r>
              <a:rPr lang="en-US" b="1" u="sng" dirty="0" err="1"/>
              <a:t>Јасеновац</a:t>
            </a:r>
            <a:endParaRPr lang="en-US" b="1" u="sn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01C66A-E2FD-6B47-8D79-E72E28851A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1816" y="1517403"/>
            <a:ext cx="5651277" cy="5020436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n-US" sz="1800" dirty="0"/>
              <a:t>У </a:t>
            </a:r>
            <a:r>
              <a:rPr lang="en-US" sz="1800" dirty="0" err="1"/>
              <a:t>априлу</a:t>
            </a:r>
            <a:r>
              <a:rPr lang="en-US" sz="1800" dirty="0"/>
              <a:t> 1945.године </a:t>
            </a:r>
            <a:r>
              <a:rPr lang="en-US" sz="1800" dirty="0" err="1"/>
              <a:t>усташе</a:t>
            </a:r>
            <a:r>
              <a:rPr lang="en-US" sz="1800" dirty="0"/>
              <a:t>, </a:t>
            </a:r>
            <a:r>
              <a:rPr lang="en-US" sz="1800" dirty="0" err="1"/>
              <a:t>очекујући</a:t>
            </a:r>
            <a:r>
              <a:rPr lang="en-US" sz="1800" dirty="0"/>
              <a:t> </a:t>
            </a:r>
            <a:r>
              <a:rPr lang="en-US" sz="1800" dirty="0" err="1"/>
              <a:t>пораз</a:t>
            </a:r>
            <a:r>
              <a:rPr lang="en-US" sz="1800" dirty="0"/>
              <a:t>, </a:t>
            </a:r>
            <a:r>
              <a:rPr lang="en-US" sz="1800" dirty="0" err="1"/>
              <a:t>одлучиле</a:t>
            </a:r>
            <a:r>
              <a:rPr lang="en-US" sz="1800" dirty="0"/>
              <a:t> </a:t>
            </a:r>
            <a:r>
              <a:rPr lang="en-US" sz="1800" dirty="0" err="1"/>
              <a:t>су</a:t>
            </a:r>
            <a:r>
              <a:rPr lang="en-US" sz="1800" dirty="0"/>
              <a:t> </a:t>
            </a:r>
            <a:r>
              <a:rPr lang="en-US" sz="1800" dirty="0" err="1"/>
              <a:t>ликвидирати</a:t>
            </a:r>
            <a:r>
              <a:rPr lang="en-US" sz="1800" dirty="0"/>
              <a:t> </a:t>
            </a:r>
            <a:r>
              <a:rPr lang="en-US" sz="1800" dirty="0" err="1"/>
              <a:t>све</a:t>
            </a:r>
            <a:r>
              <a:rPr lang="en-US" sz="1800" dirty="0"/>
              <a:t> </a:t>
            </a:r>
            <a:r>
              <a:rPr lang="en-US" sz="1800" dirty="0" err="1"/>
              <a:t>логораше</a:t>
            </a:r>
            <a:r>
              <a:rPr lang="en-US" sz="1800" dirty="0"/>
              <a:t>, а </a:t>
            </a:r>
            <a:r>
              <a:rPr lang="en-US" sz="1800" dirty="0" err="1"/>
              <a:t>мјесто</a:t>
            </a:r>
            <a:r>
              <a:rPr lang="en-US" sz="1800" dirty="0"/>
              <a:t> и </a:t>
            </a:r>
            <a:r>
              <a:rPr lang="en-US" sz="1800" dirty="0" err="1"/>
              <a:t>логор</a:t>
            </a:r>
            <a:r>
              <a:rPr lang="en-US" sz="1800" dirty="0"/>
              <a:t> </a:t>
            </a:r>
            <a:r>
              <a:rPr lang="en-US" sz="1800" dirty="0" err="1"/>
              <a:t>Јасеновац</a:t>
            </a:r>
            <a:r>
              <a:rPr lang="en-US" sz="1800" dirty="0"/>
              <a:t> </a:t>
            </a:r>
            <a:r>
              <a:rPr lang="en-US" sz="1800" dirty="0" err="1"/>
              <a:t>срушити</a:t>
            </a:r>
            <a:r>
              <a:rPr lang="en-US" sz="1800" dirty="0"/>
              <a:t> и </a:t>
            </a:r>
            <a:r>
              <a:rPr lang="en-US" sz="1800" dirty="0" err="1"/>
              <a:t>спалити</a:t>
            </a:r>
            <a:r>
              <a:rPr lang="en-US" sz="1800" dirty="0"/>
              <a:t> </a:t>
            </a:r>
            <a:r>
              <a:rPr lang="en-US" sz="1800" dirty="0" err="1"/>
              <a:t>како</a:t>
            </a:r>
            <a:r>
              <a:rPr lang="en-US" sz="1800" dirty="0"/>
              <a:t> </a:t>
            </a:r>
            <a:r>
              <a:rPr lang="en-US" sz="1800" dirty="0" err="1"/>
              <a:t>би</a:t>
            </a:r>
            <a:r>
              <a:rPr lang="en-US" sz="1800" dirty="0"/>
              <a:t> </a:t>
            </a:r>
            <a:r>
              <a:rPr lang="en-US" sz="1800" dirty="0" err="1"/>
              <a:t>прикрили</a:t>
            </a:r>
            <a:r>
              <a:rPr lang="en-US" sz="1800" dirty="0"/>
              <a:t> </a:t>
            </a:r>
            <a:r>
              <a:rPr lang="en-US" sz="1800" dirty="0" err="1"/>
              <a:t>трагове</a:t>
            </a:r>
            <a:r>
              <a:rPr lang="en-US" sz="1800" dirty="0"/>
              <a:t> </a:t>
            </a:r>
            <a:r>
              <a:rPr lang="en-US" sz="1800" dirty="0" err="1"/>
              <a:t>злочина</a:t>
            </a:r>
            <a:r>
              <a:rPr lang="en-US" sz="1800" dirty="0"/>
              <a:t>.</a:t>
            </a:r>
          </a:p>
          <a:p>
            <a:pPr marL="0" indent="0">
              <a:buNone/>
            </a:pPr>
            <a:r>
              <a:rPr lang="en-US" sz="1800" dirty="0"/>
              <a:t>22.4.1945.дио </a:t>
            </a:r>
            <a:r>
              <a:rPr lang="en-US" sz="1800" dirty="0" err="1"/>
              <a:t>логораша</a:t>
            </a:r>
            <a:r>
              <a:rPr lang="en-US" sz="1800" dirty="0"/>
              <a:t> </a:t>
            </a:r>
            <a:r>
              <a:rPr lang="en-US" sz="1800" dirty="0" err="1"/>
              <a:t>се</a:t>
            </a:r>
            <a:r>
              <a:rPr lang="en-US" sz="1800" dirty="0"/>
              <a:t> </a:t>
            </a:r>
            <a:r>
              <a:rPr lang="en-US" sz="1800" dirty="0" err="1"/>
              <a:t>одлучио</a:t>
            </a:r>
            <a:r>
              <a:rPr lang="en-US" sz="1800" dirty="0"/>
              <a:t> </a:t>
            </a:r>
            <a:r>
              <a:rPr lang="en-US" sz="1800" dirty="0" err="1"/>
              <a:t>на</a:t>
            </a:r>
            <a:r>
              <a:rPr lang="en-US" sz="1800" dirty="0"/>
              <a:t> </a:t>
            </a:r>
            <a:r>
              <a:rPr lang="en-US" sz="1800" dirty="0" err="1"/>
              <a:t>пробој</a:t>
            </a:r>
            <a:r>
              <a:rPr lang="en-US" sz="1800" dirty="0"/>
              <a:t> </a:t>
            </a:r>
            <a:r>
              <a:rPr lang="en-US" sz="1800" dirty="0" err="1"/>
              <a:t>из</a:t>
            </a:r>
            <a:r>
              <a:rPr lang="en-US" sz="1800" dirty="0"/>
              <a:t> </a:t>
            </a:r>
            <a:r>
              <a:rPr lang="en-US" sz="1800" dirty="0" err="1"/>
              <a:t>логора</a:t>
            </a:r>
            <a:r>
              <a:rPr lang="en-US" sz="1800" dirty="0"/>
              <a:t>. </a:t>
            </a:r>
            <a:r>
              <a:rPr lang="en-US" sz="1800" dirty="0" err="1"/>
              <a:t>Од</a:t>
            </a:r>
            <a:r>
              <a:rPr lang="en-US" sz="1800" dirty="0"/>
              <a:t> </a:t>
            </a:r>
            <a:r>
              <a:rPr lang="en-US" sz="1800" dirty="0" err="1"/>
              <a:t>њих</a:t>
            </a:r>
            <a:r>
              <a:rPr lang="en-US" sz="1800" dirty="0"/>
              <a:t> 600 </a:t>
            </a:r>
            <a:r>
              <a:rPr lang="en-US" sz="1800" dirty="0" err="1"/>
              <a:t>пробој</a:t>
            </a:r>
            <a:r>
              <a:rPr lang="en-US" sz="1800" dirty="0"/>
              <a:t> </a:t>
            </a:r>
            <a:r>
              <a:rPr lang="en-US" sz="1800" dirty="0" err="1"/>
              <a:t>је</a:t>
            </a:r>
            <a:r>
              <a:rPr lang="en-US" sz="1800" dirty="0"/>
              <a:t> </a:t>
            </a:r>
            <a:r>
              <a:rPr lang="en-US" sz="1800" dirty="0" err="1"/>
              <a:t>преживио</a:t>
            </a:r>
            <a:r>
              <a:rPr lang="en-US" sz="1800" dirty="0"/>
              <a:t> 91 </a:t>
            </a:r>
            <a:r>
              <a:rPr lang="en-US" sz="1800" dirty="0" err="1"/>
              <a:t>логораш</a:t>
            </a:r>
            <a:r>
              <a:rPr lang="en-US" sz="1800" dirty="0"/>
              <a:t>.</a:t>
            </a:r>
          </a:p>
          <a:p>
            <a:pPr marL="0" indent="0">
              <a:buNone/>
            </a:pPr>
            <a:r>
              <a:rPr lang="en-US" sz="1800" dirty="0" err="1"/>
              <a:t>Исти</a:t>
            </a:r>
            <a:r>
              <a:rPr lang="en-US" sz="1800" dirty="0"/>
              <a:t> </a:t>
            </a:r>
            <a:r>
              <a:rPr lang="en-US" sz="1800" dirty="0" err="1"/>
              <a:t>дан</a:t>
            </a:r>
            <a:r>
              <a:rPr lang="en-US" sz="1800" dirty="0"/>
              <a:t>, </a:t>
            </a:r>
            <a:r>
              <a:rPr lang="en-US" sz="1800" dirty="0" err="1"/>
              <a:t>само</a:t>
            </a:r>
            <a:r>
              <a:rPr lang="en-US" sz="1800" dirty="0"/>
              <a:t> </a:t>
            </a:r>
            <a:r>
              <a:rPr lang="en-US" sz="1800" dirty="0" err="1"/>
              <a:t>неколико</a:t>
            </a:r>
            <a:r>
              <a:rPr lang="en-US" sz="1800" dirty="0"/>
              <a:t> </a:t>
            </a:r>
            <a:r>
              <a:rPr lang="en-US" sz="1800" dirty="0" err="1"/>
              <a:t>сати</a:t>
            </a:r>
            <a:r>
              <a:rPr lang="en-US" sz="1800" dirty="0"/>
              <a:t> </a:t>
            </a:r>
            <a:r>
              <a:rPr lang="en-US" sz="1800" dirty="0" err="1"/>
              <a:t>касније</a:t>
            </a:r>
            <a:r>
              <a:rPr lang="en-US" sz="1800" dirty="0"/>
              <a:t>, </a:t>
            </a:r>
            <a:r>
              <a:rPr lang="en-US" sz="1800" dirty="0" err="1"/>
              <a:t>почео</a:t>
            </a:r>
            <a:r>
              <a:rPr lang="en-US" sz="1800" dirty="0"/>
              <a:t> </a:t>
            </a:r>
            <a:r>
              <a:rPr lang="en-US" sz="1800" dirty="0" err="1"/>
              <a:t>је</a:t>
            </a:r>
            <a:r>
              <a:rPr lang="en-US" sz="1800" dirty="0"/>
              <a:t> </a:t>
            </a:r>
            <a:r>
              <a:rPr lang="en-US" sz="1800" dirty="0" err="1"/>
              <a:t>пробој</a:t>
            </a:r>
            <a:r>
              <a:rPr lang="en-US" sz="1800" dirty="0"/>
              <a:t> </a:t>
            </a:r>
            <a:r>
              <a:rPr lang="en-US" sz="1800" dirty="0" err="1"/>
              <a:t>из</a:t>
            </a:r>
            <a:r>
              <a:rPr lang="en-US" sz="1800" dirty="0"/>
              <a:t> </a:t>
            </a:r>
            <a:r>
              <a:rPr lang="en-US" sz="1800" dirty="0" err="1"/>
              <a:t>логора</a:t>
            </a:r>
            <a:r>
              <a:rPr lang="en-US" sz="1800" dirty="0"/>
              <a:t> </a:t>
            </a:r>
            <a:r>
              <a:rPr lang="en-US" sz="1800" dirty="0" err="1"/>
              <a:t>Кожара</a:t>
            </a:r>
            <a:r>
              <a:rPr lang="en-US" sz="1800" dirty="0"/>
              <a:t>. </a:t>
            </a:r>
            <a:r>
              <a:rPr lang="en-US" sz="1800" dirty="0" err="1"/>
              <a:t>Од</a:t>
            </a:r>
            <a:r>
              <a:rPr lang="en-US" sz="1800" dirty="0"/>
              <a:t> 176 </a:t>
            </a:r>
            <a:r>
              <a:rPr lang="en-US" sz="1800" dirty="0" err="1"/>
              <a:t>логораша</a:t>
            </a:r>
            <a:r>
              <a:rPr lang="en-US" sz="1800" dirty="0"/>
              <a:t>, </a:t>
            </a:r>
            <a:r>
              <a:rPr lang="en-US" sz="1800" dirty="0" err="1"/>
              <a:t>само</a:t>
            </a:r>
            <a:r>
              <a:rPr lang="en-US" sz="1800" dirty="0"/>
              <a:t> 11 </a:t>
            </a:r>
            <a:r>
              <a:rPr lang="en-US" sz="1800" dirty="0" err="1"/>
              <a:t>се</a:t>
            </a:r>
            <a:r>
              <a:rPr lang="en-US" sz="1800" dirty="0"/>
              <a:t> </a:t>
            </a:r>
            <a:r>
              <a:rPr lang="en-US" sz="1800" dirty="0" err="1"/>
              <a:t>спасило</a:t>
            </a:r>
            <a:r>
              <a:rPr lang="en-US" sz="1800" dirty="0"/>
              <a:t>.</a:t>
            </a:r>
          </a:p>
          <a:p>
            <a:pPr marL="0" indent="0">
              <a:buNone/>
            </a:pPr>
            <a:r>
              <a:rPr lang="en-US" sz="1800" dirty="0" err="1"/>
              <a:t>Када</a:t>
            </a:r>
            <a:r>
              <a:rPr lang="en-US" sz="1800" dirty="0"/>
              <a:t> </a:t>
            </a:r>
            <a:r>
              <a:rPr lang="en-US" sz="1800" dirty="0" err="1"/>
              <a:t>су</a:t>
            </a:r>
            <a:r>
              <a:rPr lang="en-US" sz="1800" dirty="0"/>
              <a:t> </a:t>
            </a:r>
            <a:r>
              <a:rPr lang="en-US" sz="1800" dirty="0" err="1"/>
              <a:t>јединице</a:t>
            </a:r>
            <a:r>
              <a:rPr lang="en-US" sz="1800" dirty="0"/>
              <a:t> ХХI </a:t>
            </a:r>
            <a:r>
              <a:rPr lang="en-US" sz="1800" dirty="0" err="1"/>
              <a:t>партизанске</a:t>
            </a:r>
            <a:r>
              <a:rPr lang="en-US" sz="1800" dirty="0"/>
              <a:t> </a:t>
            </a:r>
            <a:r>
              <a:rPr lang="en-US" sz="1800" dirty="0" err="1"/>
              <a:t>дивизије</a:t>
            </a:r>
            <a:r>
              <a:rPr lang="en-US" sz="1800" dirty="0"/>
              <a:t> 2.5.1945.године </a:t>
            </a:r>
            <a:r>
              <a:rPr lang="en-US" sz="1800" dirty="0" err="1"/>
              <a:t>ушле</a:t>
            </a:r>
            <a:r>
              <a:rPr lang="en-US" sz="1800" dirty="0"/>
              <a:t> у </a:t>
            </a:r>
            <a:r>
              <a:rPr lang="en-US" sz="1800" dirty="0" err="1"/>
              <a:t>порушено</a:t>
            </a:r>
            <a:r>
              <a:rPr lang="en-US" sz="1800" dirty="0"/>
              <a:t> </a:t>
            </a:r>
            <a:r>
              <a:rPr lang="en-US" sz="1800" dirty="0" err="1"/>
              <a:t>насеље</a:t>
            </a:r>
            <a:r>
              <a:rPr lang="en-US" sz="1800" dirty="0"/>
              <a:t> и </a:t>
            </a:r>
            <a:r>
              <a:rPr lang="en-US" sz="1800" dirty="0" err="1"/>
              <a:t>недалеко</a:t>
            </a:r>
            <a:r>
              <a:rPr lang="en-US" sz="1800" dirty="0"/>
              <a:t> </a:t>
            </a:r>
            <a:r>
              <a:rPr lang="en-US" sz="1800" dirty="0" err="1"/>
              <a:t>од</a:t>
            </a:r>
            <a:r>
              <a:rPr lang="en-US" sz="1800" dirty="0"/>
              <a:t> </a:t>
            </a:r>
            <a:r>
              <a:rPr lang="en-US" sz="1800" dirty="0" err="1"/>
              <a:t>њега</a:t>
            </a:r>
            <a:r>
              <a:rPr lang="en-US" sz="1800" dirty="0"/>
              <a:t> у </a:t>
            </a:r>
            <a:r>
              <a:rPr lang="en-US" sz="1800" dirty="0" err="1"/>
              <a:t>логор</a:t>
            </a:r>
            <a:r>
              <a:rPr lang="en-US" sz="1800" dirty="0"/>
              <a:t> </a:t>
            </a:r>
            <a:r>
              <a:rPr lang="en-US" sz="1800" dirty="0" err="1"/>
              <a:t>Јасеновац</a:t>
            </a:r>
            <a:r>
              <a:rPr lang="en-US" sz="1800" dirty="0"/>
              <a:t>, </a:t>
            </a:r>
            <a:r>
              <a:rPr lang="en-US" sz="1800" dirty="0" err="1"/>
              <a:t>већина</a:t>
            </a:r>
            <a:r>
              <a:rPr lang="en-US" sz="1800" dirty="0"/>
              <a:t> </a:t>
            </a:r>
            <a:r>
              <a:rPr lang="en-US" sz="1800" dirty="0" err="1"/>
              <a:t>логорсих</a:t>
            </a:r>
            <a:r>
              <a:rPr lang="en-US" sz="1800" dirty="0"/>
              <a:t> </a:t>
            </a:r>
            <a:r>
              <a:rPr lang="en-US" sz="1800" dirty="0" err="1"/>
              <a:t>објеката</a:t>
            </a:r>
            <a:r>
              <a:rPr lang="en-US" sz="1800" dirty="0"/>
              <a:t> </a:t>
            </a:r>
            <a:r>
              <a:rPr lang="en-US" sz="1800" dirty="0" err="1"/>
              <a:t>је</a:t>
            </a:r>
            <a:r>
              <a:rPr lang="en-US" sz="1800" dirty="0"/>
              <a:t> </a:t>
            </a:r>
            <a:r>
              <a:rPr lang="en-US" sz="1800" dirty="0" err="1"/>
              <a:t>била</a:t>
            </a:r>
            <a:r>
              <a:rPr lang="en-US" sz="1800" dirty="0"/>
              <a:t> </a:t>
            </a:r>
            <a:r>
              <a:rPr lang="en-US" sz="1800" dirty="0" err="1"/>
              <a:t>уништена</a:t>
            </a:r>
            <a:r>
              <a:rPr lang="en-US" sz="1800" dirty="0"/>
              <a:t>.</a:t>
            </a:r>
          </a:p>
          <a:p>
            <a:pPr marL="0" indent="0">
              <a:buNone/>
            </a:pPr>
            <a:r>
              <a:rPr lang="en-US" sz="1800" dirty="0" err="1"/>
              <a:t>Овај</a:t>
            </a:r>
            <a:r>
              <a:rPr lang="en-US" sz="1800" dirty="0"/>
              <a:t> </a:t>
            </a:r>
            <a:r>
              <a:rPr lang="en-US" sz="1800" dirty="0" err="1"/>
              <a:t>датум</a:t>
            </a:r>
            <a:r>
              <a:rPr lang="en-US" sz="1800" dirty="0"/>
              <a:t> </a:t>
            </a:r>
            <a:r>
              <a:rPr lang="en-US" sz="1800" dirty="0" err="1"/>
              <a:t>је</a:t>
            </a:r>
            <a:r>
              <a:rPr lang="en-US" sz="1800" dirty="0"/>
              <a:t> </a:t>
            </a:r>
            <a:r>
              <a:rPr lang="en-US" sz="1800" dirty="0" err="1"/>
              <a:t>узет</a:t>
            </a:r>
            <a:r>
              <a:rPr lang="en-US" sz="1800" dirty="0"/>
              <a:t> </a:t>
            </a:r>
            <a:r>
              <a:rPr lang="en-US" sz="1800" dirty="0" err="1"/>
              <a:t>за</a:t>
            </a:r>
            <a:r>
              <a:rPr lang="en-US" sz="1800" dirty="0"/>
              <a:t> </a:t>
            </a:r>
            <a:r>
              <a:rPr lang="en-US" sz="1800" dirty="0" err="1"/>
              <a:t>обиљежавање</a:t>
            </a:r>
            <a:r>
              <a:rPr lang="en-US" sz="1800" dirty="0"/>
              <a:t> </a:t>
            </a:r>
            <a:r>
              <a:rPr lang="en-US" sz="1800" dirty="0" err="1"/>
              <a:t>сјећања</a:t>
            </a:r>
            <a:r>
              <a:rPr lang="en-US" sz="1800" dirty="0"/>
              <a:t> </a:t>
            </a:r>
            <a:r>
              <a:rPr lang="en-US" sz="1800" dirty="0" err="1"/>
              <a:t>на</a:t>
            </a:r>
            <a:r>
              <a:rPr lang="en-US" sz="1800" dirty="0"/>
              <a:t> </a:t>
            </a:r>
            <a:r>
              <a:rPr lang="en-US" sz="1800" dirty="0" err="1"/>
              <a:t>жртве</a:t>
            </a:r>
            <a:r>
              <a:rPr lang="en-US" sz="1800" dirty="0"/>
              <a:t> </a:t>
            </a:r>
            <a:r>
              <a:rPr lang="en-US" sz="1800" dirty="0" err="1"/>
              <a:t>Јасеновца</a:t>
            </a:r>
            <a:r>
              <a:rPr lang="en-US" sz="1800" dirty="0"/>
              <a:t>.</a:t>
            </a:r>
          </a:p>
          <a:p>
            <a:pPr marL="0" indent="0">
              <a:buNone/>
            </a:pPr>
            <a:endParaRPr lang="en-US" sz="1600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A15AA18-4B71-46A7-A76C-9CF96DE14FA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096000" y="841376"/>
            <a:ext cx="5260976" cy="4707593"/>
            <a:chOff x="6096000" y="841376"/>
            <a:chExt cx="5260976" cy="4707593"/>
          </a:xfrm>
          <a:effectLst>
            <a:outerShdw blurRad="381000" dist="152400" dir="5400000" algn="ctr" rotWithShape="0">
              <a:srgbClr val="000000">
                <a:alpha val="10000"/>
              </a:srgbClr>
            </a:outerShdw>
          </a:effectLst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34DE4BFB-2B70-4E62-89FD-1D466CCFE27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6096001" y="841376"/>
              <a:ext cx="5260975" cy="4707593"/>
              <a:chOff x="6096001" y="841376"/>
              <a:chExt cx="5260975" cy="4707593"/>
            </a:xfrm>
          </p:grpSpPr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464E5BEB-6761-4106-B1D6-D9A6908B4F4F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96001" y="841376"/>
                <a:ext cx="5260975" cy="4707593"/>
              </a:xfrm>
              <a:custGeom>
                <a:avLst/>
                <a:gdLst>
                  <a:gd name="connsiteX0" fmla="*/ 0 w 5260975"/>
                  <a:gd name="connsiteY0" fmla="*/ 0 h 4707593"/>
                  <a:gd name="connsiteX1" fmla="*/ 5260975 w 5260975"/>
                  <a:gd name="connsiteY1" fmla="*/ 0 h 4707593"/>
                  <a:gd name="connsiteX2" fmla="*/ 5260975 w 5260975"/>
                  <a:gd name="connsiteY2" fmla="*/ 3296937 h 4707593"/>
                  <a:gd name="connsiteX3" fmla="*/ 5260975 w 5260975"/>
                  <a:gd name="connsiteY3" fmla="*/ 3518571 h 4707593"/>
                  <a:gd name="connsiteX4" fmla="*/ 5226503 w 5260975"/>
                  <a:gd name="connsiteY4" fmla="*/ 3534000 h 4707593"/>
                  <a:gd name="connsiteX5" fmla="*/ 5206341 w 5260975"/>
                  <a:gd name="connsiteY5" fmla="*/ 3542065 h 4707593"/>
                  <a:gd name="connsiteX6" fmla="*/ 5123287 w 5260975"/>
                  <a:gd name="connsiteY6" fmla="*/ 3594010 h 4707593"/>
                  <a:gd name="connsiteX7" fmla="*/ 5048107 w 5260975"/>
                  <a:gd name="connsiteY7" fmla="*/ 3658244 h 4707593"/>
                  <a:gd name="connsiteX8" fmla="*/ 4992899 w 5260975"/>
                  <a:gd name="connsiteY8" fmla="*/ 3734479 h 4707593"/>
                  <a:gd name="connsiteX9" fmla="*/ 4977440 w 5260975"/>
                  <a:gd name="connsiteY9" fmla="*/ 3752627 h 4707593"/>
                  <a:gd name="connsiteX10" fmla="*/ 4935193 w 5260975"/>
                  <a:gd name="connsiteY10" fmla="*/ 3775382 h 4707593"/>
                  <a:gd name="connsiteX11" fmla="*/ 4897844 w 5260975"/>
                  <a:gd name="connsiteY11" fmla="*/ 3792472 h 4707593"/>
                  <a:gd name="connsiteX12" fmla="*/ 4870767 w 5260975"/>
                  <a:gd name="connsiteY12" fmla="*/ 3811388 h 4707593"/>
                  <a:gd name="connsiteX13" fmla="*/ 4847916 w 5260975"/>
                  <a:gd name="connsiteY13" fmla="*/ 3828767 h 4707593"/>
                  <a:gd name="connsiteX14" fmla="*/ 4796163 w 5260975"/>
                  <a:gd name="connsiteY14" fmla="*/ 3873702 h 4707593"/>
                  <a:gd name="connsiteX15" fmla="*/ 4738843 w 5260975"/>
                  <a:gd name="connsiteY15" fmla="*/ 3911628 h 4707593"/>
                  <a:gd name="connsiteX16" fmla="*/ 4692755 w 5260975"/>
                  <a:gd name="connsiteY16" fmla="*/ 3958099 h 4707593"/>
                  <a:gd name="connsiteX17" fmla="*/ 4673744 w 5260975"/>
                  <a:gd name="connsiteY17" fmla="*/ 3983255 h 4707593"/>
                  <a:gd name="connsiteX18" fmla="*/ 4633801 w 5260975"/>
                  <a:gd name="connsiteY18" fmla="*/ 4000442 h 4707593"/>
                  <a:gd name="connsiteX19" fmla="*/ 4590499 w 5260975"/>
                  <a:gd name="connsiteY19" fmla="*/ 4027326 h 4707593"/>
                  <a:gd name="connsiteX20" fmla="*/ 4559773 w 5260975"/>
                  <a:gd name="connsiteY20" fmla="*/ 4054018 h 4707593"/>
                  <a:gd name="connsiteX21" fmla="*/ 4536059 w 5260975"/>
                  <a:gd name="connsiteY21" fmla="*/ 4071877 h 4707593"/>
                  <a:gd name="connsiteX22" fmla="*/ 4502549 w 5260975"/>
                  <a:gd name="connsiteY22" fmla="*/ 4089832 h 4707593"/>
                  <a:gd name="connsiteX23" fmla="*/ 4468944 w 5260975"/>
                  <a:gd name="connsiteY23" fmla="*/ 4113356 h 4707593"/>
                  <a:gd name="connsiteX24" fmla="*/ 4452622 w 5260975"/>
                  <a:gd name="connsiteY24" fmla="*/ 4127854 h 4707593"/>
                  <a:gd name="connsiteX25" fmla="*/ 4421032 w 5260975"/>
                  <a:gd name="connsiteY25" fmla="*/ 4151953 h 4707593"/>
                  <a:gd name="connsiteX26" fmla="*/ 4388483 w 5260975"/>
                  <a:gd name="connsiteY26" fmla="*/ 4174421 h 4707593"/>
                  <a:gd name="connsiteX27" fmla="*/ 4327321 w 5260975"/>
                  <a:gd name="connsiteY27" fmla="*/ 4200153 h 4707593"/>
                  <a:gd name="connsiteX28" fmla="*/ 4271633 w 5260975"/>
                  <a:gd name="connsiteY28" fmla="*/ 4237983 h 4707593"/>
                  <a:gd name="connsiteX29" fmla="*/ 4227465 w 5260975"/>
                  <a:gd name="connsiteY29" fmla="*/ 4265635 h 4707593"/>
                  <a:gd name="connsiteX30" fmla="*/ 4201733 w 5260975"/>
                  <a:gd name="connsiteY30" fmla="*/ 4283783 h 4707593"/>
                  <a:gd name="connsiteX31" fmla="*/ 4154494 w 5260975"/>
                  <a:gd name="connsiteY31" fmla="*/ 4324301 h 4707593"/>
                  <a:gd name="connsiteX32" fmla="*/ 4081234 w 5260975"/>
                  <a:gd name="connsiteY32" fmla="*/ 4366931 h 4707593"/>
                  <a:gd name="connsiteX33" fmla="*/ 4036971 w 5260975"/>
                  <a:gd name="connsiteY33" fmla="*/ 4389975 h 4707593"/>
                  <a:gd name="connsiteX34" fmla="*/ 3941725 w 5260975"/>
                  <a:gd name="connsiteY34" fmla="*/ 4424733 h 4707593"/>
                  <a:gd name="connsiteX35" fmla="*/ 3910999 w 5260975"/>
                  <a:gd name="connsiteY35" fmla="*/ 4437119 h 4707593"/>
                  <a:gd name="connsiteX36" fmla="*/ 3875859 w 5260975"/>
                  <a:gd name="connsiteY36" fmla="*/ 4445280 h 4707593"/>
                  <a:gd name="connsiteX37" fmla="*/ 3819401 w 5260975"/>
                  <a:gd name="connsiteY37" fmla="*/ 4464579 h 4707593"/>
                  <a:gd name="connsiteX38" fmla="*/ 3709176 w 5260975"/>
                  <a:gd name="connsiteY38" fmla="*/ 4497800 h 4707593"/>
                  <a:gd name="connsiteX39" fmla="*/ 3684981 w 5260975"/>
                  <a:gd name="connsiteY39" fmla="*/ 4502889 h 4707593"/>
                  <a:gd name="connsiteX40" fmla="*/ 3623338 w 5260975"/>
                  <a:gd name="connsiteY40" fmla="*/ 4524300 h 4707593"/>
                  <a:gd name="connsiteX41" fmla="*/ 3586373 w 5260975"/>
                  <a:gd name="connsiteY41" fmla="*/ 4538702 h 4707593"/>
                  <a:gd name="connsiteX42" fmla="*/ 3555743 w 5260975"/>
                  <a:gd name="connsiteY42" fmla="*/ 4546960 h 4707593"/>
                  <a:gd name="connsiteX43" fmla="*/ 3528667 w 5260975"/>
                  <a:gd name="connsiteY43" fmla="*/ 4550801 h 4707593"/>
                  <a:gd name="connsiteX44" fmla="*/ 3457424 w 5260975"/>
                  <a:gd name="connsiteY44" fmla="*/ 4569811 h 4707593"/>
                  <a:gd name="connsiteX45" fmla="*/ 3429003 w 5260975"/>
                  <a:gd name="connsiteY45" fmla="*/ 4577301 h 4707593"/>
                  <a:gd name="connsiteX46" fmla="*/ 3355264 w 5260975"/>
                  <a:gd name="connsiteY46" fmla="*/ 4603033 h 4707593"/>
                  <a:gd name="connsiteX47" fmla="*/ 3292757 w 5260975"/>
                  <a:gd name="connsiteY47" fmla="*/ 4620027 h 4707593"/>
                  <a:gd name="connsiteX48" fmla="*/ 3266643 w 5260975"/>
                  <a:gd name="connsiteY48" fmla="*/ 4628188 h 4707593"/>
                  <a:gd name="connsiteX49" fmla="*/ 3206921 w 5260975"/>
                  <a:gd name="connsiteY49" fmla="*/ 4641823 h 4707593"/>
                  <a:gd name="connsiteX50" fmla="*/ 3173123 w 5260975"/>
                  <a:gd name="connsiteY50" fmla="*/ 4651425 h 4707593"/>
                  <a:gd name="connsiteX51" fmla="*/ 3090646 w 5260975"/>
                  <a:gd name="connsiteY51" fmla="*/ 4662274 h 4707593"/>
                  <a:gd name="connsiteX52" fmla="*/ 3005480 w 5260975"/>
                  <a:gd name="connsiteY52" fmla="*/ 4672739 h 4707593"/>
                  <a:gd name="connsiteX53" fmla="*/ 2958721 w 5260975"/>
                  <a:gd name="connsiteY53" fmla="*/ 4676196 h 4707593"/>
                  <a:gd name="connsiteX54" fmla="*/ 2917915 w 5260975"/>
                  <a:gd name="connsiteY54" fmla="*/ 4681670 h 4707593"/>
                  <a:gd name="connsiteX55" fmla="*/ 2882389 w 5260975"/>
                  <a:gd name="connsiteY55" fmla="*/ 4685126 h 4707593"/>
                  <a:gd name="connsiteX56" fmla="*/ 2825837 w 5260975"/>
                  <a:gd name="connsiteY56" fmla="*/ 4692135 h 4707593"/>
                  <a:gd name="connsiteX57" fmla="*/ 2802313 w 5260975"/>
                  <a:gd name="connsiteY57" fmla="*/ 4693960 h 4707593"/>
                  <a:gd name="connsiteX58" fmla="*/ 2746816 w 5260975"/>
                  <a:gd name="connsiteY58" fmla="*/ 4693863 h 4707593"/>
                  <a:gd name="connsiteX59" fmla="*/ 2727517 w 5260975"/>
                  <a:gd name="connsiteY59" fmla="*/ 4692903 h 4707593"/>
                  <a:gd name="connsiteX60" fmla="*/ 2690359 w 5260975"/>
                  <a:gd name="connsiteY60" fmla="*/ 4680997 h 4707593"/>
                  <a:gd name="connsiteX61" fmla="*/ 2685943 w 5260975"/>
                  <a:gd name="connsiteY61" fmla="*/ 4680133 h 4707593"/>
                  <a:gd name="connsiteX62" fmla="*/ 2661554 w 5260975"/>
                  <a:gd name="connsiteY62" fmla="*/ 4675428 h 4707593"/>
                  <a:gd name="connsiteX63" fmla="*/ 2648208 w 5260975"/>
                  <a:gd name="connsiteY63" fmla="*/ 4673892 h 4707593"/>
                  <a:gd name="connsiteX64" fmla="*/ 2597512 w 5260975"/>
                  <a:gd name="connsiteY64" fmla="*/ 4664099 h 4707593"/>
                  <a:gd name="connsiteX65" fmla="*/ 2568324 w 5260975"/>
                  <a:gd name="connsiteY65" fmla="*/ 4659490 h 4707593"/>
                  <a:gd name="connsiteX66" fmla="*/ 2544704 w 5260975"/>
                  <a:gd name="connsiteY66" fmla="*/ 4660162 h 4707593"/>
                  <a:gd name="connsiteX67" fmla="*/ 2503225 w 5260975"/>
                  <a:gd name="connsiteY67" fmla="*/ 4661026 h 4707593"/>
                  <a:gd name="connsiteX68" fmla="*/ 2489975 w 5260975"/>
                  <a:gd name="connsiteY68" fmla="*/ 4663235 h 4707593"/>
                  <a:gd name="connsiteX69" fmla="*/ 2430061 w 5260975"/>
                  <a:gd name="connsiteY69" fmla="*/ 4656897 h 4707593"/>
                  <a:gd name="connsiteX70" fmla="*/ 2395880 w 5260975"/>
                  <a:gd name="connsiteY70" fmla="*/ 4656417 h 4707593"/>
                  <a:gd name="connsiteX71" fmla="*/ 2357378 w 5260975"/>
                  <a:gd name="connsiteY71" fmla="*/ 4648544 h 4707593"/>
                  <a:gd name="connsiteX72" fmla="*/ 2346145 w 5260975"/>
                  <a:gd name="connsiteY72" fmla="*/ 4648928 h 4707593"/>
                  <a:gd name="connsiteX73" fmla="*/ 2333567 w 5260975"/>
                  <a:gd name="connsiteY73" fmla="*/ 4649600 h 4707593"/>
                  <a:gd name="connsiteX74" fmla="*/ 2294968 w 5260975"/>
                  <a:gd name="connsiteY74" fmla="*/ 4650177 h 4707593"/>
                  <a:gd name="connsiteX75" fmla="*/ 2271540 w 5260975"/>
                  <a:gd name="connsiteY75" fmla="*/ 4653057 h 4707593"/>
                  <a:gd name="connsiteX76" fmla="*/ 2226895 w 5260975"/>
                  <a:gd name="connsiteY76" fmla="*/ 4651329 h 4707593"/>
                  <a:gd name="connsiteX77" fmla="*/ 2210379 w 5260975"/>
                  <a:gd name="connsiteY77" fmla="*/ 4653825 h 4707593"/>
                  <a:gd name="connsiteX78" fmla="*/ 2168613 w 5260975"/>
                  <a:gd name="connsiteY78" fmla="*/ 4654113 h 4707593"/>
                  <a:gd name="connsiteX79" fmla="*/ 2131167 w 5260975"/>
                  <a:gd name="connsiteY79" fmla="*/ 4652673 h 4707593"/>
                  <a:gd name="connsiteX80" fmla="*/ 2095065 w 5260975"/>
                  <a:gd name="connsiteY80" fmla="*/ 4653441 h 4707593"/>
                  <a:gd name="connsiteX81" fmla="*/ 2069237 w 5260975"/>
                  <a:gd name="connsiteY81" fmla="*/ 4656609 h 4707593"/>
                  <a:gd name="connsiteX82" fmla="*/ 2041201 w 5260975"/>
                  <a:gd name="connsiteY82" fmla="*/ 4658529 h 4707593"/>
                  <a:gd name="connsiteX83" fmla="*/ 1963909 w 5260975"/>
                  <a:gd name="connsiteY83" fmla="*/ 4669955 h 4707593"/>
                  <a:gd name="connsiteX84" fmla="*/ 1949603 w 5260975"/>
                  <a:gd name="connsiteY84" fmla="*/ 4667171 h 4707593"/>
                  <a:gd name="connsiteX85" fmla="*/ 1868373 w 5260975"/>
                  <a:gd name="connsiteY85" fmla="*/ 4664578 h 4707593"/>
                  <a:gd name="connsiteX86" fmla="*/ 1850707 w 5260975"/>
                  <a:gd name="connsiteY86" fmla="*/ 4664771 h 4707593"/>
                  <a:gd name="connsiteX87" fmla="*/ 1803275 w 5260975"/>
                  <a:gd name="connsiteY87" fmla="*/ 4653441 h 4707593"/>
                  <a:gd name="connsiteX88" fmla="*/ 1730112 w 5260975"/>
                  <a:gd name="connsiteY88" fmla="*/ 4671396 h 4707593"/>
                  <a:gd name="connsiteX89" fmla="*/ 1661652 w 5260975"/>
                  <a:gd name="connsiteY89" fmla="*/ 4693863 h 4707593"/>
                  <a:gd name="connsiteX90" fmla="*/ 1653011 w 5260975"/>
                  <a:gd name="connsiteY90" fmla="*/ 4696744 h 4707593"/>
                  <a:gd name="connsiteX91" fmla="*/ 1628431 w 5260975"/>
                  <a:gd name="connsiteY91" fmla="*/ 4701641 h 4707593"/>
                  <a:gd name="connsiteX92" fmla="*/ 1597995 w 5260975"/>
                  <a:gd name="connsiteY92" fmla="*/ 4703369 h 4707593"/>
                  <a:gd name="connsiteX93" fmla="*/ 1559396 w 5260975"/>
                  <a:gd name="connsiteY93" fmla="*/ 4707593 h 4707593"/>
                  <a:gd name="connsiteX94" fmla="*/ 1528480 w 5260975"/>
                  <a:gd name="connsiteY94" fmla="*/ 4702312 h 4707593"/>
                  <a:gd name="connsiteX95" fmla="*/ 1485272 w 5260975"/>
                  <a:gd name="connsiteY95" fmla="*/ 4694439 h 4707593"/>
                  <a:gd name="connsiteX96" fmla="*/ 1444562 w 5260975"/>
                  <a:gd name="connsiteY96" fmla="*/ 4686950 h 4707593"/>
                  <a:gd name="connsiteX97" fmla="*/ 1431696 w 5260975"/>
                  <a:gd name="connsiteY97" fmla="*/ 4695783 h 4707593"/>
                  <a:gd name="connsiteX98" fmla="*/ 1411821 w 5260975"/>
                  <a:gd name="connsiteY98" fmla="*/ 4703464 h 4707593"/>
                  <a:gd name="connsiteX99" fmla="*/ 1389738 w 5260975"/>
                  <a:gd name="connsiteY99" fmla="*/ 4694247 h 4707593"/>
                  <a:gd name="connsiteX100" fmla="*/ 1338081 w 5260975"/>
                  <a:gd name="connsiteY100" fmla="*/ 4675141 h 4707593"/>
                  <a:gd name="connsiteX101" fmla="*/ 1305436 w 5260975"/>
                  <a:gd name="connsiteY101" fmla="*/ 4674276 h 4707593"/>
                  <a:gd name="connsiteX102" fmla="*/ 1234481 w 5260975"/>
                  <a:gd name="connsiteY102" fmla="*/ 4666115 h 4707593"/>
                  <a:gd name="connsiteX103" fmla="*/ 1188106 w 5260975"/>
                  <a:gd name="connsiteY103" fmla="*/ 4654497 h 4707593"/>
                  <a:gd name="connsiteX104" fmla="*/ 1154790 w 5260975"/>
                  <a:gd name="connsiteY104" fmla="*/ 4641343 h 4707593"/>
                  <a:gd name="connsiteX105" fmla="*/ 1107069 w 5260975"/>
                  <a:gd name="connsiteY105" fmla="*/ 4624156 h 4707593"/>
                  <a:gd name="connsiteX106" fmla="*/ 1059158 w 5260975"/>
                  <a:gd name="connsiteY106" fmla="*/ 4615227 h 4707593"/>
                  <a:gd name="connsiteX107" fmla="*/ 1024496 w 5260975"/>
                  <a:gd name="connsiteY107" fmla="*/ 4603993 h 4707593"/>
                  <a:gd name="connsiteX108" fmla="*/ 982153 w 5260975"/>
                  <a:gd name="connsiteY108" fmla="*/ 4596311 h 4707593"/>
                  <a:gd name="connsiteX109" fmla="*/ 946628 w 5260975"/>
                  <a:gd name="connsiteY109" fmla="*/ 4596024 h 4707593"/>
                  <a:gd name="connsiteX110" fmla="*/ 890939 w 5260975"/>
                  <a:gd name="connsiteY110" fmla="*/ 4597368 h 4707593"/>
                  <a:gd name="connsiteX111" fmla="*/ 822769 w 5260975"/>
                  <a:gd name="connsiteY111" fmla="*/ 4574133 h 4707593"/>
                  <a:gd name="connsiteX112" fmla="*/ 795212 w 5260975"/>
                  <a:gd name="connsiteY112" fmla="*/ 4568947 h 4707593"/>
                  <a:gd name="connsiteX113" fmla="*/ 769288 w 5260975"/>
                  <a:gd name="connsiteY113" fmla="*/ 4566547 h 4707593"/>
                  <a:gd name="connsiteX114" fmla="*/ 714271 w 5260975"/>
                  <a:gd name="connsiteY114" fmla="*/ 4551089 h 4707593"/>
                  <a:gd name="connsiteX115" fmla="*/ 691900 w 5260975"/>
                  <a:gd name="connsiteY115" fmla="*/ 4545999 h 4707593"/>
                  <a:gd name="connsiteX116" fmla="*/ 660598 w 5260975"/>
                  <a:gd name="connsiteY116" fmla="*/ 4546096 h 4707593"/>
                  <a:gd name="connsiteX117" fmla="*/ 603662 w 5260975"/>
                  <a:gd name="connsiteY117" fmla="*/ 4538991 h 4707593"/>
                  <a:gd name="connsiteX118" fmla="*/ 546821 w 5260975"/>
                  <a:gd name="connsiteY118" fmla="*/ 4518251 h 4707593"/>
                  <a:gd name="connsiteX119" fmla="*/ 522721 w 5260975"/>
                  <a:gd name="connsiteY119" fmla="*/ 4520267 h 4707593"/>
                  <a:gd name="connsiteX120" fmla="*/ 514080 w 5260975"/>
                  <a:gd name="connsiteY120" fmla="*/ 4519788 h 4707593"/>
                  <a:gd name="connsiteX121" fmla="*/ 436404 w 5260975"/>
                  <a:gd name="connsiteY121" fmla="*/ 4508361 h 4707593"/>
                  <a:gd name="connsiteX122" fmla="*/ 428626 w 5260975"/>
                  <a:gd name="connsiteY122" fmla="*/ 4507114 h 4707593"/>
                  <a:gd name="connsiteX123" fmla="*/ 392141 w 5260975"/>
                  <a:gd name="connsiteY123" fmla="*/ 4496936 h 4707593"/>
                  <a:gd name="connsiteX124" fmla="*/ 300157 w 5260975"/>
                  <a:gd name="connsiteY124" fmla="*/ 4490599 h 4707593"/>
                  <a:gd name="connsiteX125" fmla="*/ 294493 w 5260975"/>
                  <a:gd name="connsiteY125" fmla="*/ 4489831 h 4707593"/>
                  <a:gd name="connsiteX126" fmla="*/ 263671 w 5260975"/>
                  <a:gd name="connsiteY126" fmla="*/ 4494919 h 4707593"/>
                  <a:gd name="connsiteX127" fmla="*/ 248406 w 5260975"/>
                  <a:gd name="connsiteY127" fmla="*/ 4502121 h 4707593"/>
                  <a:gd name="connsiteX128" fmla="*/ 224594 w 5260975"/>
                  <a:gd name="connsiteY128" fmla="*/ 4509610 h 4707593"/>
                  <a:gd name="connsiteX129" fmla="*/ 200398 w 5260975"/>
                  <a:gd name="connsiteY129" fmla="*/ 4512395 h 4707593"/>
                  <a:gd name="connsiteX130" fmla="*/ 159783 w 5260975"/>
                  <a:gd name="connsiteY130" fmla="*/ 4501064 h 4707593"/>
                  <a:gd name="connsiteX131" fmla="*/ 144997 w 5260975"/>
                  <a:gd name="connsiteY131" fmla="*/ 4499912 h 4707593"/>
                  <a:gd name="connsiteX132" fmla="*/ 112064 w 5260975"/>
                  <a:gd name="connsiteY132" fmla="*/ 4494440 h 4707593"/>
                  <a:gd name="connsiteX133" fmla="*/ 83259 w 5260975"/>
                  <a:gd name="connsiteY133" fmla="*/ 4494824 h 4707593"/>
                  <a:gd name="connsiteX134" fmla="*/ 60120 w 5260975"/>
                  <a:gd name="connsiteY134" fmla="*/ 4503561 h 4707593"/>
                  <a:gd name="connsiteX135" fmla="*/ 26514 w 5260975"/>
                  <a:gd name="connsiteY135" fmla="*/ 4505289 h 4707593"/>
                  <a:gd name="connsiteX136" fmla="*/ 4814 w 5260975"/>
                  <a:gd name="connsiteY136" fmla="*/ 4498952 h 4707593"/>
                  <a:gd name="connsiteX137" fmla="*/ 398 w 5260975"/>
                  <a:gd name="connsiteY137" fmla="*/ 4498089 h 4707593"/>
                  <a:gd name="connsiteX138" fmla="*/ 0 w 5260975"/>
                  <a:gd name="connsiteY138" fmla="*/ 4498087 h 47075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</a:cxnLst>
                <a:rect l="l" t="t" r="r" b="b"/>
                <a:pathLst>
                  <a:path w="5260975" h="4707593">
                    <a:moveTo>
                      <a:pt x="0" y="0"/>
                    </a:moveTo>
                    <a:lnTo>
                      <a:pt x="5260975" y="0"/>
                    </a:lnTo>
                    <a:lnTo>
                      <a:pt x="5260975" y="3296937"/>
                    </a:lnTo>
                    <a:lnTo>
                      <a:pt x="5260975" y="3518571"/>
                    </a:lnTo>
                    <a:lnTo>
                      <a:pt x="5226503" y="3534000"/>
                    </a:lnTo>
                    <a:cubicBezTo>
                      <a:pt x="5219783" y="3536785"/>
                      <a:pt x="5212389" y="3538321"/>
                      <a:pt x="5206341" y="3542065"/>
                    </a:cubicBezTo>
                    <a:cubicBezTo>
                      <a:pt x="5178495" y="3559156"/>
                      <a:pt x="5151515" y="3577591"/>
                      <a:pt x="5123287" y="3594010"/>
                    </a:cubicBezTo>
                    <a:cubicBezTo>
                      <a:pt x="5094195" y="3611004"/>
                      <a:pt x="5068175" y="3631071"/>
                      <a:pt x="5048107" y="3658244"/>
                    </a:cubicBezTo>
                    <a:cubicBezTo>
                      <a:pt x="5029480" y="3683496"/>
                      <a:pt x="5011429" y="3709131"/>
                      <a:pt x="4992899" y="3734479"/>
                    </a:cubicBezTo>
                    <a:cubicBezTo>
                      <a:pt x="4988194" y="3740912"/>
                      <a:pt x="4983873" y="3748498"/>
                      <a:pt x="4977440" y="3752627"/>
                    </a:cubicBezTo>
                    <a:cubicBezTo>
                      <a:pt x="4964094" y="3761268"/>
                      <a:pt x="4949499" y="3768277"/>
                      <a:pt x="4935193" y="3775382"/>
                    </a:cubicBezTo>
                    <a:cubicBezTo>
                      <a:pt x="4922903" y="3781431"/>
                      <a:pt x="4909845" y="3785943"/>
                      <a:pt x="4897844" y="3792472"/>
                    </a:cubicBezTo>
                    <a:cubicBezTo>
                      <a:pt x="4888243" y="3797658"/>
                      <a:pt x="4879697" y="3804859"/>
                      <a:pt x="4870767" y="3811388"/>
                    </a:cubicBezTo>
                    <a:cubicBezTo>
                      <a:pt x="4862990" y="3817052"/>
                      <a:pt x="4854445" y="3821949"/>
                      <a:pt x="4847916" y="3828767"/>
                    </a:cubicBezTo>
                    <a:cubicBezTo>
                      <a:pt x="4831977" y="3845281"/>
                      <a:pt x="4815942" y="3861508"/>
                      <a:pt x="4796163" y="3873702"/>
                    </a:cubicBezTo>
                    <a:cubicBezTo>
                      <a:pt x="4776672" y="3885799"/>
                      <a:pt x="4758237" y="3899338"/>
                      <a:pt x="4738843" y="3911628"/>
                    </a:cubicBezTo>
                    <a:cubicBezTo>
                      <a:pt x="4719831" y="3923630"/>
                      <a:pt x="4702645" y="3936783"/>
                      <a:pt x="4692755" y="3958099"/>
                    </a:cubicBezTo>
                    <a:cubicBezTo>
                      <a:pt x="4688339" y="3967508"/>
                      <a:pt x="4682097" y="3977782"/>
                      <a:pt x="4673744" y="3983255"/>
                    </a:cubicBezTo>
                    <a:cubicBezTo>
                      <a:pt x="4661838" y="3991032"/>
                      <a:pt x="4646764" y="3993817"/>
                      <a:pt x="4633801" y="4000442"/>
                    </a:cubicBezTo>
                    <a:cubicBezTo>
                      <a:pt x="4618535" y="4008219"/>
                      <a:pt x="4600869" y="4014940"/>
                      <a:pt x="4590499" y="4027326"/>
                    </a:cubicBezTo>
                    <a:cubicBezTo>
                      <a:pt x="4581281" y="4038368"/>
                      <a:pt x="4571968" y="4047009"/>
                      <a:pt x="4559773" y="4054018"/>
                    </a:cubicBezTo>
                    <a:cubicBezTo>
                      <a:pt x="4551229" y="4058915"/>
                      <a:pt x="4544892" y="4067844"/>
                      <a:pt x="4536059" y="4071877"/>
                    </a:cubicBezTo>
                    <a:cubicBezTo>
                      <a:pt x="4524441" y="4077254"/>
                      <a:pt x="4512727" y="4081479"/>
                      <a:pt x="4502549" y="4089832"/>
                    </a:cubicBezTo>
                    <a:cubicBezTo>
                      <a:pt x="4491987" y="4098473"/>
                      <a:pt x="4479986" y="4105290"/>
                      <a:pt x="4468944" y="4113356"/>
                    </a:cubicBezTo>
                    <a:cubicBezTo>
                      <a:pt x="4463087" y="4117676"/>
                      <a:pt x="4458286" y="4123341"/>
                      <a:pt x="4452622" y="4127854"/>
                    </a:cubicBezTo>
                    <a:cubicBezTo>
                      <a:pt x="4442252" y="4136111"/>
                      <a:pt x="4431690" y="4144176"/>
                      <a:pt x="4421032" y="4151953"/>
                    </a:cubicBezTo>
                    <a:cubicBezTo>
                      <a:pt x="4410375" y="4159731"/>
                      <a:pt x="4400197" y="4168756"/>
                      <a:pt x="4388483" y="4174421"/>
                    </a:cubicBezTo>
                    <a:cubicBezTo>
                      <a:pt x="4368513" y="4184023"/>
                      <a:pt x="4346717" y="4189784"/>
                      <a:pt x="4327321" y="4200153"/>
                    </a:cubicBezTo>
                    <a:cubicBezTo>
                      <a:pt x="4307639" y="4210714"/>
                      <a:pt x="4289107" y="4223965"/>
                      <a:pt x="4271633" y="4237983"/>
                    </a:cubicBezTo>
                    <a:cubicBezTo>
                      <a:pt x="4257807" y="4249025"/>
                      <a:pt x="4244845" y="4259971"/>
                      <a:pt x="4227465" y="4265635"/>
                    </a:cubicBezTo>
                    <a:cubicBezTo>
                      <a:pt x="4217768" y="4268804"/>
                      <a:pt x="4207591" y="4275717"/>
                      <a:pt x="4201733" y="4283783"/>
                    </a:cubicBezTo>
                    <a:cubicBezTo>
                      <a:pt x="4189059" y="4301353"/>
                      <a:pt x="4172833" y="4313739"/>
                      <a:pt x="4154494" y="4324301"/>
                    </a:cubicBezTo>
                    <a:cubicBezTo>
                      <a:pt x="4130010" y="4338511"/>
                      <a:pt x="4105814" y="4353009"/>
                      <a:pt x="4081234" y="4366931"/>
                    </a:cubicBezTo>
                    <a:cubicBezTo>
                      <a:pt x="4066737" y="4375189"/>
                      <a:pt x="4052335" y="4383926"/>
                      <a:pt x="4036971" y="4389975"/>
                    </a:cubicBezTo>
                    <a:cubicBezTo>
                      <a:pt x="4005575" y="4402457"/>
                      <a:pt x="3973410" y="4413114"/>
                      <a:pt x="3941725" y="4424733"/>
                    </a:cubicBezTo>
                    <a:cubicBezTo>
                      <a:pt x="3931355" y="4428477"/>
                      <a:pt x="3921561" y="4433854"/>
                      <a:pt x="3910999" y="4437119"/>
                    </a:cubicBezTo>
                    <a:cubicBezTo>
                      <a:pt x="3899573" y="4440671"/>
                      <a:pt x="3887285" y="4441727"/>
                      <a:pt x="3875859" y="4445280"/>
                    </a:cubicBezTo>
                    <a:cubicBezTo>
                      <a:pt x="3856847" y="4451136"/>
                      <a:pt x="3838412" y="4458626"/>
                      <a:pt x="3819401" y="4464579"/>
                    </a:cubicBezTo>
                    <a:cubicBezTo>
                      <a:pt x="3782723" y="4476005"/>
                      <a:pt x="3745949" y="4486951"/>
                      <a:pt x="3709176" y="4497800"/>
                    </a:cubicBezTo>
                    <a:cubicBezTo>
                      <a:pt x="3701303" y="4500105"/>
                      <a:pt x="3692757" y="4500393"/>
                      <a:pt x="3684981" y="4502889"/>
                    </a:cubicBezTo>
                    <a:cubicBezTo>
                      <a:pt x="3664337" y="4509610"/>
                      <a:pt x="3643789" y="4516907"/>
                      <a:pt x="3623338" y="4524300"/>
                    </a:cubicBezTo>
                    <a:cubicBezTo>
                      <a:pt x="3610953" y="4528813"/>
                      <a:pt x="3598854" y="4534382"/>
                      <a:pt x="3586373" y="4538702"/>
                    </a:cubicBezTo>
                    <a:cubicBezTo>
                      <a:pt x="3576387" y="4542159"/>
                      <a:pt x="3566113" y="4544847"/>
                      <a:pt x="3555743" y="4546960"/>
                    </a:cubicBezTo>
                    <a:cubicBezTo>
                      <a:pt x="3546814" y="4548785"/>
                      <a:pt x="3537501" y="4548592"/>
                      <a:pt x="3528667" y="4550801"/>
                    </a:cubicBezTo>
                    <a:cubicBezTo>
                      <a:pt x="3504759" y="4556753"/>
                      <a:pt x="3481140" y="4563475"/>
                      <a:pt x="3457424" y="4569811"/>
                    </a:cubicBezTo>
                    <a:cubicBezTo>
                      <a:pt x="3447919" y="4572308"/>
                      <a:pt x="3438221" y="4574133"/>
                      <a:pt x="3429003" y="4577301"/>
                    </a:cubicBezTo>
                    <a:cubicBezTo>
                      <a:pt x="3404327" y="4585654"/>
                      <a:pt x="3380036" y="4595159"/>
                      <a:pt x="3355264" y="4603033"/>
                    </a:cubicBezTo>
                    <a:cubicBezTo>
                      <a:pt x="3334717" y="4609562"/>
                      <a:pt x="3313593" y="4614266"/>
                      <a:pt x="3292757" y="4620027"/>
                    </a:cubicBezTo>
                    <a:cubicBezTo>
                      <a:pt x="3283924" y="4622524"/>
                      <a:pt x="3275475" y="4626077"/>
                      <a:pt x="3266643" y="4628188"/>
                    </a:cubicBezTo>
                    <a:cubicBezTo>
                      <a:pt x="3246863" y="4632990"/>
                      <a:pt x="3226796" y="4637022"/>
                      <a:pt x="3206921" y="4641823"/>
                    </a:cubicBezTo>
                    <a:cubicBezTo>
                      <a:pt x="3195590" y="4644607"/>
                      <a:pt x="3184645" y="4649600"/>
                      <a:pt x="3173123" y="4651425"/>
                    </a:cubicBezTo>
                    <a:cubicBezTo>
                      <a:pt x="3145759" y="4655745"/>
                      <a:pt x="3118203" y="4658817"/>
                      <a:pt x="3090646" y="4662274"/>
                    </a:cubicBezTo>
                    <a:cubicBezTo>
                      <a:pt x="3062227" y="4665826"/>
                      <a:pt x="3033902" y="4669571"/>
                      <a:pt x="3005480" y="4672739"/>
                    </a:cubicBezTo>
                    <a:cubicBezTo>
                      <a:pt x="2989926" y="4674372"/>
                      <a:pt x="2974275" y="4674660"/>
                      <a:pt x="2958721" y="4676196"/>
                    </a:cubicBezTo>
                    <a:cubicBezTo>
                      <a:pt x="2945087" y="4677541"/>
                      <a:pt x="2931549" y="4680037"/>
                      <a:pt x="2917915" y="4681670"/>
                    </a:cubicBezTo>
                    <a:cubicBezTo>
                      <a:pt x="2906105" y="4683013"/>
                      <a:pt x="2894199" y="4683781"/>
                      <a:pt x="2882389" y="4685126"/>
                    </a:cubicBezTo>
                    <a:cubicBezTo>
                      <a:pt x="2863475" y="4687334"/>
                      <a:pt x="2844655" y="4689831"/>
                      <a:pt x="2825837" y="4692135"/>
                    </a:cubicBezTo>
                    <a:cubicBezTo>
                      <a:pt x="2817964" y="4692999"/>
                      <a:pt x="2809706" y="4695399"/>
                      <a:pt x="2802313" y="4693960"/>
                    </a:cubicBezTo>
                    <a:cubicBezTo>
                      <a:pt x="2783686" y="4690310"/>
                      <a:pt x="2765347" y="4691367"/>
                      <a:pt x="2746816" y="4693863"/>
                    </a:cubicBezTo>
                    <a:cubicBezTo>
                      <a:pt x="2740479" y="4694728"/>
                      <a:pt x="2733662" y="4694535"/>
                      <a:pt x="2727517" y="4692903"/>
                    </a:cubicBezTo>
                    <a:cubicBezTo>
                      <a:pt x="2714939" y="4689638"/>
                      <a:pt x="2702745" y="4685029"/>
                      <a:pt x="2690359" y="4680997"/>
                    </a:cubicBezTo>
                    <a:cubicBezTo>
                      <a:pt x="2689014" y="4680517"/>
                      <a:pt x="2687382" y="4680421"/>
                      <a:pt x="2685943" y="4680133"/>
                    </a:cubicBezTo>
                    <a:cubicBezTo>
                      <a:pt x="2677781" y="4678500"/>
                      <a:pt x="2669717" y="4676868"/>
                      <a:pt x="2661554" y="4675428"/>
                    </a:cubicBezTo>
                    <a:cubicBezTo>
                      <a:pt x="2657138" y="4674660"/>
                      <a:pt x="2652625" y="4674564"/>
                      <a:pt x="2648208" y="4673892"/>
                    </a:cubicBezTo>
                    <a:cubicBezTo>
                      <a:pt x="2631118" y="4671203"/>
                      <a:pt x="2612299" y="4675716"/>
                      <a:pt x="2597512" y="4664099"/>
                    </a:cubicBezTo>
                    <a:cubicBezTo>
                      <a:pt x="2587911" y="4656609"/>
                      <a:pt x="2578597" y="4658338"/>
                      <a:pt x="2568324" y="4659490"/>
                    </a:cubicBezTo>
                    <a:cubicBezTo>
                      <a:pt x="2560547" y="4660354"/>
                      <a:pt x="2552577" y="4660065"/>
                      <a:pt x="2544704" y="4660162"/>
                    </a:cubicBezTo>
                    <a:cubicBezTo>
                      <a:pt x="2530878" y="4660449"/>
                      <a:pt x="2517052" y="4660546"/>
                      <a:pt x="2503225" y="4661026"/>
                    </a:cubicBezTo>
                    <a:cubicBezTo>
                      <a:pt x="2498808" y="4661218"/>
                      <a:pt x="2494297" y="4663619"/>
                      <a:pt x="2489975" y="4663235"/>
                    </a:cubicBezTo>
                    <a:cubicBezTo>
                      <a:pt x="2470004" y="4661410"/>
                      <a:pt x="2450033" y="4658529"/>
                      <a:pt x="2430061" y="4656897"/>
                    </a:cubicBezTo>
                    <a:cubicBezTo>
                      <a:pt x="2418732" y="4655938"/>
                      <a:pt x="2407114" y="4657761"/>
                      <a:pt x="2395880" y="4656417"/>
                    </a:cubicBezTo>
                    <a:cubicBezTo>
                      <a:pt x="2382919" y="4654881"/>
                      <a:pt x="2370245" y="4650945"/>
                      <a:pt x="2357378" y="4648544"/>
                    </a:cubicBezTo>
                    <a:cubicBezTo>
                      <a:pt x="2353826" y="4647872"/>
                      <a:pt x="2349889" y="4648736"/>
                      <a:pt x="2346145" y="4648928"/>
                    </a:cubicBezTo>
                    <a:cubicBezTo>
                      <a:pt x="2341920" y="4649120"/>
                      <a:pt x="2337791" y="4649504"/>
                      <a:pt x="2333567" y="4649600"/>
                    </a:cubicBezTo>
                    <a:cubicBezTo>
                      <a:pt x="2320700" y="4649793"/>
                      <a:pt x="2307835" y="4649504"/>
                      <a:pt x="2294968" y="4650177"/>
                    </a:cubicBezTo>
                    <a:cubicBezTo>
                      <a:pt x="2287095" y="4650561"/>
                      <a:pt x="2278839" y="4654497"/>
                      <a:pt x="2271540" y="4653057"/>
                    </a:cubicBezTo>
                    <a:cubicBezTo>
                      <a:pt x="2256659" y="4650272"/>
                      <a:pt x="2241776" y="4656513"/>
                      <a:pt x="2226895" y="4651329"/>
                    </a:cubicBezTo>
                    <a:cubicBezTo>
                      <a:pt x="2222285" y="4649793"/>
                      <a:pt x="2215948" y="4653633"/>
                      <a:pt x="2210379" y="4653825"/>
                    </a:cubicBezTo>
                    <a:cubicBezTo>
                      <a:pt x="2196457" y="4654305"/>
                      <a:pt x="2182535" y="4654209"/>
                      <a:pt x="2168613" y="4654113"/>
                    </a:cubicBezTo>
                    <a:cubicBezTo>
                      <a:pt x="2156131" y="4654017"/>
                      <a:pt x="2143168" y="4655361"/>
                      <a:pt x="2131167" y="4652673"/>
                    </a:cubicBezTo>
                    <a:cubicBezTo>
                      <a:pt x="2118588" y="4649793"/>
                      <a:pt x="2107259" y="4650177"/>
                      <a:pt x="2095065" y="4653441"/>
                    </a:cubicBezTo>
                    <a:cubicBezTo>
                      <a:pt x="2086711" y="4655649"/>
                      <a:pt x="2077878" y="4655938"/>
                      <a:pt x="2069237" y="4656609"/>
                    </a:cubicBezTo>
                    <a:cubicBezTo>
                      <a:pt x="2059924" y="4657377"/>
                      <a:pt x="2049650" y="4655361"/>
                      <a:pt x="2041201" y="4658529"/>
                    </a:cubicBezTo>
                    <a:cubicBezTo>
                      <a:pt x="2016044" y="4667939"/>
                      <a:pt x="1990216" y="4669955"/>
                      <a:pt x="1963909" y="4669955"/>
                    </a:cubicBezTo>
                    <a:cubicBezTo>
                      <a:pt x="1959107" y="4669955"/>
                      <a:pt x="1954210" y="4668612"/>
                      <a:pt x="1949603" y="4667171"/>
                    </a:cubicBezTo>
                    <a:cubicBezTo>
                      <a:pt x="1922717" y="4658529"/>
                      <a:pt x="1895737" y="4659297"/>
                      <a:pt x="1868373" y="4664578"/>
                    </a:cubicBezTo>
                    <a:cubicBezTo>
                      <a:pt x="1862708" y="4665731"/>
                      <a:pt x="1856372" y="4665923"/>
                      <a:pt x="1850707" y="4664771"/>
                    </a:cubicBezTo>
                    <a:cubicBezTo>
                      <a:pt x="1834768" y="4661410"/>
                      <a:pt x="1819309" y="4655841"/>
                      <a:pt x="1803275" y="4653441"/>
                    </a:cubicBezTo>
                    <a:cubicBezTo>
                      <a:pt x="1776775" y="4649504"/>
                      <a:pt x="1753828" y="4662754"/>
                      <a:pt x="1730112" y="4671396"/>
                    </a:cubicBezTo>
                    <a:cubicBezTo>
                      <a:pt x="1707548" y="4679557"/>
                      <a:pt x="1688345" y="4697992"/>
                      <a:pt x="1661652" y="4693863"/>
                    </a:cubicBezTo>
                    <a:cubicBezTo>
                      <a:pt x="1658965" y="4693479"/>
                      <a:pt x="1655988" y="4696071"/>
                      <a:pt x="1653011" y="4696744"/>
                    </a:cubicBezTo>
                    <a:cubicBezTo>
                      <a:pt x="1644850" y="4698568"/>
                      <a:pt x="1636689" y="4700776"/>
                      <a:pt x="1628431" y="4701641"/>
                    </a:cubicBezTo>
                    <a:cubicBezTo>
                      <a:pt x="1618350" y="4702793"/>
                      <a:pt x="1608076" y="4702409"/>
                      <a:pt x="1597995" y="4703369"/>
                    </a:cubicBezTo>
                    <a:cubicBezTo>
                      <a:pt x="1585032" y="4704521"/>
                      <a:pt x="1572263" y="4707593"/>
                      <a:pt x="1559396" y="4707593"/>
                    </a:cubicBezTo>
                    <a:cubicBezTo>
                      <a:pt x="1549026" y="4707593"/>
                      <a:pt x="1538753" y="4704041"/>
                      <a:pt x="1528480" y="4702312"/>
                    </a:cubicBezTo>
                    <a:cubicBezTo>
                      <a:pt x="1513981" y="4699912"/>
                      <a:pt x="1498042" y="4700584"/>
                      <a:pt x="1485272" y="4694439"/>
                    </a:cubicBezTo>
                    <a:cubicBezTo>
                      <a:pt x="1471639" y="4687910"/>
                      <a:pt x="1458676" y="4684934"/>
                      <a:pt x="1444562" y="4686950"/>
                    </a:cubicBezTo>
                    <a:cubicBezTo>
                      <a:pt x="1439857" y="4687622"/>
                      <a:pt x="1433808" y="4691655"/>
                      <a:pt x="1431696" y="4695783"/>
                    </a:cubicBezTo>
                    <a:cubicBezTo>
                      <a:pt x="1426991" y="4705001"/>
                      <a:pt x="1420559" y="4706634"/>
                      <a:pt x="1411821" y="4703464"/>
                    </a:cubicBezTo>
                    <a:cubicBezTo>
                      <a:pt x="1404236" y="4700776"/>
                      <a:pt x="1394922" y="4699432"/>
                      <a:pt x="1389738" y="4694247"/>
                    </a:cubicBezTo>
                    <a:cubicBezTo>
                      <a:pt x="1375047" y="4679557"/>
                      <a:pt x="1356324" y="4679077"/>
                      <a:pt x="1338081" y="4675141"/>
                    </a:cubicBezTo>
                    <a:cubicBezTo>
                      <a:pt x="1326945" y="4672739"/>
                      <a:pt x="1316574" y="4672644"/>
                      <a:pt x="1305436" y="4674276"/>
                    </a:cubicBezTo>
                    <a:cubicBezTo>
                      <a:pt x="1281241" y="4677925"/>
                      <a:pt x="1257717" y="4672739"/>
                      <a:pt x="1234481" y="4666115"/>
                    </a:cubicBezTo>
                    <a:cubicBezTo>
                      <a:pt x="1219118" y="4661698"/>
                      <a:pt x="1203372" y="4659010"/>
                      <a:pt x="1188106" y="4654497"/>
                    </a:cubicBezTo>
                    <a:cubicBezTo>
                      <a:pt x="1176680" y="4651041"/>
                      <a:pt x="1165255" y="4646912"/>
                      <a:pt x="1154790" y="4641343"/>
                    </a:cubicBezTo>
                    <a:cubicBezTo>
                      <a:pt x="1139618" y="4633181"/>
                      <a:pt x="1126369" y="4620891"/>
                      <a:pt x="1107069" y="4624156"/>
                    </a:cubicBezTo>
                    <a:cubicBezTo>
                      <a:pt x="1090074" y="4627036"/>
                      <a:pt x="1074713" y="4620988"/>
                      <a:pt x="1059158" y="4615227"/>
                    </a:cubicBezTo>
                    <a:cubicBezTo>
                      <a:pt x="1047732" y="4611002"/>
                      <a:pt x="1036308" y="4606681"/>
                      <a:pt x="1024496" y="4603993"/>
                    </a:cubicBezTo>
                    <a:cubicBezTo>
                      <a:pt x="1010478" y="4600824"/>
                      <a:pt x="994635" y="4602169"/>
                      <a:pt x="982153" y="4596311"/>
                    </a:cubicBezTo>
                    <a:cubicBezTo>
                      <a:pt x="969095" y="4590166"/>
                      <a:pt x="958246" y="4594295"/>
                      <a:pt x="946628" y="4596024"/>
                    </a:cubicBezTo>
                    <a:cubicBezTo>
                      <a:pt x="928097" y="4598712"/>
                      <a:pt x="909661" y="4603705"/>
                      <a:pt x="890939" y="4597368"/>
                    </a:cubicBezTo>
                    <a:cubicBezTo>
                      <a:pt x="868184" y="4589687"/>
                      <a:pt x="845620" y="4581430"/>
                      <a:pt x="822769" y="4574133"/>
                    </a:cubicBezTo>
                    <a:cubicBezTo>
                      <a:pt x="813934" y="4571347"/>
                      <a:pt x="804431" y="4570195"/>
                      <a:pt x="795212" y="4568947"/>
                    </a:cubicBezTo>
                    <a:cubicBezTo>
                      <a:pt x="786476" y="4567891"/>
                      <a:pt x="776010" y="4570579"/>
                      <a:pt x="769288" y="4566547"/>
                    </a:cubicBezTo>
                    <a:cubicBezTo>
                      <a:pt x="752005" y="4556178"/>
                      <a:pt x="734243" y="4551089"/>
                      <a:pt x="714271" y="4551089"/>
                    </a:cubicBezTo>
                    <a:cubicBezTo>
                      <a:pt x="706781" y="4551089"/>
                      <a:pt x="699484" y="4546768"/>
                      <a:pt x="691900" y="4545999"/>
                    </a:cubicBezTo>
                    <a:cubicBezTo>
                      <a:pt x="681529" y="4545040"/>
                      <a:pt x="669623" y="4542447"/>
                      <a:pt x="660598" y="4546096"/>
                    </a:cubicBezTo>
                    <a:cubicBezTo>
                      <a:pt x="639379" y="4554737"/>
                      <a:pt x="622193" y="4547536"/>
                      <a:pt x="603662" y="4538991"/>
                    </a:cubicBezTo>
                    <a:cubicBezTo>
                      <a:pt x="585418" y="4530541"/>
                      <a:pt x="566215" y="4523821"/>
                      <a:pt x="546821" y="4518251"/>
                    </a:cubicBezTo>
                    <a:cubicBezTo>
                      <a:pt x="539524" y="4516235"/>
                      <a:pt x="530787" y="4519596"/>
                      <a:pt x="522721" y="4520267"/>
                    </a:cubicBezTo>
                    <a:cubicBezTo>
                      <a:pt x="519840" y="4520460"/>
                      <a:pt x="516671" y="4520748"/>
                      <a:pt x="514080" y="4519788"/>
                    </a:cubicBezTo>
                    <a:cubicBezTo>
                      <a:pt x="489020" y="4510570"/>
                      <a:pt x="463575" y="4503561"/>
                      <a:pt x="436404" y="4508361"/>
                    </a:cubicBezTo>
                    <a:cubicBezTo>
                      <a:pt x="433908" y="4508842"/>
                      <a:pt x="431123" y="4507786"/>
                      <a:pt x="428626" y="4507114"/>
                    </a:cubicBezTo>
                    <a:cubicBezTo>
                      <a:pt x="416432" y="4503657"/>
                      <a:pt x="404526" y="4498184"/>
                      <a:pt x="392141" y="4496936"/>
                    </a:cubicBezTo>
                    <a:cubicBezTo>
                      <a:pt x="361608" y="4493864"/>
                      <a:pt x="330884" y="4492615"/>
                      <a:pt x="300157" y="4490599"/>
                    </a:cubicBezTo>
                    <a:cubicBezTo>
                      <a:pt x="298237" y="4490503"/>
                      <a:pt x="296221" y="4490503"/>
                      <a:pt x="294493" y="4489831"/>
                    </a:cubicBezTo>
                    <a:cubicBezTo>
                      <a:pt x="283163" y="4485702"/>
                      <a:pt x="273274" y="4487047"/>
                      <a:pt x="263671" y="4494919"/>
                    </a:cubicBezTo>
                    <a:cubicBezTo>
                      <a:pt x="259447" y="4498376"/>
                      <a:pt x="253686" y="4500200"/>
                      <a:pt x="248406" y="4502121"/>
                    </a:cubicBezTo>
                    <a:cubicBezTo>
                      <a:pt x="240628" y="4505002"/>
                      <a:pt x="232659" y="4507786"/>
                      <a:pt x="224594" y="4509610"/>
                    </a:cubicBezTo>
                    <a:cubicBezTo>
                      <a:pt x="216624" y="4511338"/>
                      <a:pt x="208079" y="4513738"/>
                      <a:pt x="200398" y="4512395"/>
                    </a:cubicBezTo>
                    <a:cubicBezTo>
                      <a:pt x="186572" y="4509994"/>
                      <a:pt x="173417" y="4504618"/>
                      <a:pt x="159783" y="4501064"/>
                    </a:cubicBezTo>
                    <a:cubicBezTo>
                      <a:pt x="155079" y="4499816"/>
                      <a:pt x="149893" y="4500009"/>
                      <a:pt x="144997" y="4499912"/>
                    </a:cubicBezTo>
                    <a:cubicBezTo>
                      <a:pt x="133763" y="4499625"/>
                      <a:pt x="122241" y="4502409"/>
                      <a:pt x="112064" y="4494440"/>
                    </a:cubicBezTo>
                    <a:cubicBezTo>
                      <a:pt x="102655" y="4486951"/>
                      <a:pt x="93148" y="4489158"/>
                      <a:pt x="83259" y="4494824"/>
                    </a:cubicBezTo>
                    <a:cubicBezTo>
                      <a:pt x="76154" y="4498857"/>
                      <a:pt x="68090" y="4502025"/>
                      <a:pt x="60120" y="4503561"/>
                    </a:cubicBezTo>
                    <a:cubicBezTo>
                      <a:pt x="49174" y="4505673"/>
                      <a:pt x="38324" y="4506538"/>
                      <a:pt x="26514" y="4505289"/>
                    </a:cubicBezTo>
                    <a:cubicBezTo>
                      <a:pt x="18161" y="4504425"/>
                      <a:pt x="11343" y="4504041"/>
                      <a:pt x="4814" y="4498952"/>
                    </a:cubicBezTo>
                    <a:cubicBezTo>
                      <a:pt x="3759" y="4498184"/>
                      <a:pt x="1839" y="4497992"/>
                      <a:pt x="398" y="4498089"/>
                    </a:cubicBezTo>
                    <a:lnTo>
                      <a:pt x="0" y="4498087"/>
                    </a:lnTo>
                    <a:close/>
                  </a:path>
                </a:pathLst>
              </a:custGeom>
              <a:solidFill>
                <a:schemeClr val="bg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A11FAE02-7EEB-4450-9123-148CC979D39E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96001" y="841376"/>
                <a:ext cx="5260975" cy="4707593"/>
              </a:xfrm>
              <a:custGeom>
                <a:avLst/>
                <a:gdLst>
                  <a:gd name="connsiteX0" fmla="*/ 0 w 5260975"/>
                  <a:gd name="connsiteY0" fmla="*/ 0 h 4707593"/>
                  <a:gd name="connsiteX1" fmla="*/ 5260975 w 5260975"/>
                  <a:gd name="connsiteY1" fmla="*/ 0 h 4707593"/>
                  <a:gd name="connsiteX2" fmla="*/ 5260975 w 5260975"/>
                  <a:gd name="connsiteY2" fmla="*/ 3296937 h 4707593"/>
                  <a:gd name="connsiteX3" fmla="*/ 5260975 w 5260975"/>
                  <a:gd name="connsiteY3" fmla="*/ 3518571 h 4707593"/>
                  <a:gd name="connsiteX4" fmla="*/ 5226503 w 5260975"/>
                  <a:gd name="connsiteY4" fmla="*/ 3534000 h 4707593"/>
                  <a:gd name="connsiteX5" fmla="*/ 5206341 w 5260975"/>
                  <a:gd name="connsiteY5" fmla="*/ 3542065 h 4707593"/>
                  <a:gd name="connsiteX6" fmla="*/ 5123287 w 5260975"/>
                  <a:gd name="connsiteY6" fmla="*/ 3594010 h 4707593"/>
                  <a:gd name="connsiteX7" fmla="*/ 5048107 w 5260975"/>
                  <a:gd name="connsiteY7" fmla="*/ 3658244 h 4707593"/>
                  <a:gd name="connsiteX8" fmla="*/ 4992899 w 5260975"/>
                  <a:gd name="connsiteY8" fmla="*/ 3734479 h 4707593"/>
                  <a:gd name="connsiteX9" fmla="*/ 4977440 w 5260975"/>
                  <a:gd name="connsiteY9" fmla="*/ 3752627 h 4707593"/>
                  <a:gd name="connsiteX10" fmla="*/ 4935193 w 5260975"/>
                  <a:gd name="connsiteY10" fmla="*/ 3775382 h 4707593"/>
                  <a:gd name="connsiteX11" fmla="*/ 4897844 w 5260975"/>
                  <a:gd name="connsiteY11" fmla="*/ 3792472 h 4707593"/>
                  <a:gd name="connsiteX12" fmla="*/ 4870767 w 5260975"/>
                  <a:gd name="connsiteY12" fmla="*/ 3811388 h 4707593"/>
                  <a:gd name="connsiteX13" fmla="*/ 4847916 w 5260975"/>
                  <a:gd name="connsiteY13" fmla="*/ 3828767 h 4707593"/>
                  <a:gd name="connsiteX14" fmla="*/ 4796163 w 5260975"/>
                  <a:gd name="connsiteY14" fmla="*/ 3873702 h 4707593"/>
                  <a:gd name="connsiteX15" fmla="*/ 4738843 w 5260975"/>
                  <a:gd name="connsiteY15" fmla="*/ 3911628 h 4707593"/>
                  <a:gd name="connsiteX16" fmla="*/ 4692755 w 5260975"/>
                  <a:gd name="connsiteY16" fmla="*/ 3958099 h 4707593"/>
                  <a:gd name="connsiteX17" fmla="*/ 4673744 w 5260975"/>
                  <a:gd name="connsiteY17" fmla="*/ 3983255 h 4707593"/>
                  <a:gd name="connsiteX18" fmla="*/ 4633801 w 5260975"/>
                  <a:gd name="connsiteY18" fmla="*/ 4000442 h 4707593"/>
                  <a:gd name="connsiteX19" fmla="*/ 4590499 w 5260975"/>
                  <a:gd name="connsiteY19" fmla="*/ 4027326 h 4707593"/>
                  <a:gd name="connsiteX20" fmla="*/ 4559773 w 5260975"/>
                  <a:gd name="connsiteY20" fmla="*/ 4054018 h 4707593"/>
                  <a:gd name="connsiteX21" fmla="*/ 4536059 w 5260975"/>
                  <a:gd name="connsiteY21" fmla="*/ 4071877 h 4707593"/>
                  <a:gd name="connsiteX22" fmla="*/ 4502549 w 5260975"/>
                  <a:gd name="connsiteY22" fmla="*/ 4089832 h 4707593"/>
                  <a:gd name="connsiteX23" fmla="*/ 4468944 w 5260975"/>
                  <a:gd name="connsiteY23" fmla="*/ 4113356 h 4707593"/>
                  <a:gd name="connsiteX24" fmla="*/ 4452622 w 5260975"/>
                  <a:gd name="connsiteY24" fmla="*/ 4127854 h 4707593"/>
                  <a:gd name="connsiteX25" fmla="*/ 4421032 w 5260975"/>
                  <a:gd name="connsiteY25" fmla="*/ 4151953 h 4707593"/>
                  <a:gd name="connsiteX26" fmla="*/ 4388483 w 5260975"/>
                  <a:gd name="connsiteY26" fmla="*/ 4174421 h 4707593"/>
                  <a:gd name="connsiteX27" fmla="*/ 4327321 w 5260975"/>
                  <a:gd name="connsiteY27" fmla="*/ 4200153 h 4707593"/>
                  <a:gd name="connsiteX28" fmla="*/ 4271633 w 5260975"/>
                  <a:gd name="connsiteY28" fmla="*/ 4237983 h 4707593"/>
                  <a:gd name="connsiteX29" fmla="*/ 4227465 w 5260975"/>
                  <a:gd name="connsiteY29" fmla="*/ 4265635 h 4707593"/>
                  <a:gd name="connsiteX30" fmla="*/ 4201733 w 5260975"/>
                  <a:gd name="connsiteY30" fmla="*/ 4283783 h 4707593"/>
                  <a:gd name="connsiteX31" fmla="*/ 4154494 w 5260975"/>
                  <a:gd name="connsiteY31" fmla="*/ 4324301 h 4707593"/>
                  <a:gd name="connsiteX32" fmla="*/ 4081234 w 5260975"/>
                  <a:gd name="connsiteY32" fmla="*/ 4366931 h 4707593"/>
                  <a:gd name="connsiteX33" fmla="*/ 4036971 w 5260975"/>
                  <a:gd name="connsiteY33" fmla="*/ 4389975 h 4707593"/>
                  <a:gd name="connsiteX34" fmla="*/ 3941725 w 5260975"/>
                  <a:gd name="connsiteY34" fmla="*/ 4424733 h 4707593"/>
                  <a:gd name="connsiteX35" fmla="*/ 3910999 w 5260975"/>
                  <a:gd name="connsiteY35" fmla="*/ 4437119 h 4707593"/>
                  <a:gd name="connsiteX36" fmla="*/ 3875859 w 5260975"/>
                  <a:gd name="connsiteY36" fmla="*/ 4445280 h 4707593"/>
                  <a:gd name="connsiteX37" fmla="*/ 3819401 w 5260975"/>
                  <a:gd name="connsiteY37" fmla="*/ 4464579 h 4707593"/>
                  <a:gd name="connsiteX38" fmla="*/ 3709176 w 5260975"/>
                  <a:gd name="connsiteY38" fmla="*/ 4497800 h 4707593"/>
                  <a:gd name="connsiteX39" fmla="*/ 3684981 w 5260975"/>
                  <a:gd name="connsiteY39" fmla="*/ 4502889 h 4707593"/>
                  <a:gd name="connsiteX40" fmla="*/ 3623338 w 5260975"/>
                  <a:gd name="connsiteY40" fmla="*/ 4524300 h 4707593"/>
                  <a:gd name="connsiteX41" fmla="*/ 3586373 w 5260975"/>
                  <a:gd name="connsiteY41" fmla="*/ 4538702 h 4707593"/>
                  <a:gd name="connsiteX42" fmla="*/ 3555743 w 5260975"/>
                  <a:gd name="connsiteY42" fmla="*/ 4546960 h 4707593"/>
                  <a:gd name="connsiteX43" fmla="*/ 3528667 w 5260975"/>
                  <a:gd name="connsiteY43" fmla="*/ 4550801 h 4707593"/>
                  <a:gd name="connsiteX44" fmla="*/ 3457424 w 5260975"/>
                  <a:gd name="connsiteY44" fmla="*/ 4569811 h 4707593"/>
                  <a:gd name="connsiteX45" fmla="*/ 3429003 w 5260975"/>
                  <a:gd name="connsiteY45" fmla="*/ 4577301 h 4707593"/>
                  <a:gd name="connsiteX46" fmla="*/ 3355264 w 5260975"/>
                  <a:gd name="connsiteY46" fmla="*/ 4603033 h 4707593"/>
                  <a:gd name="connsiteX47" fmla="*/ 3292757 w 5260975"/>
                  <a:gd name="connsiteY47" fmla="*/ 4620027 h 4707593"/>
                  <a:gd name="connsiteX48" fmla="*/ 3266643 w 5260975"/>
                  <a:gd name="connsiteY48" fmla="*/ 4628188 h 4707593"/>
                  <a:gd name="connsiteX49" fmla="*/ 3206921 w 5260975"/>
                  <a:gd name="connsiteY49" fmla="*/ 4641823 h 4707593"/>
                  <a:gd name="connsiteX50" fmla="*/ 3173123 w 5260975"/>
                  <a:gd name="connsiteY50" fmla="*/ 4651425 h 4707593"/>
                  <a:gd name="connsiteX51" fmla="*/ 3090646 w 5260975"/>
                  <a:gd name="connsiteY51" fmla="*/ 4662274 h 4707593"/>
                  <a:gd name="connsiteX52" fmla="*/ 3005480 w 5260975"/>
                  <a:gd name="connsiteY52" fmla="*/ 4672739 h 4707593"/>
                  <a:gd name="connsiteX53" fmla="*/ 2958721 w 5260975"/>
                  <a:gd name="connsiteY53" fmla="*/ 4676196 h 4707593"/>
                  <a:gd name="connsiteX54" fmla="*/ 2917915 w 5260975"/>
                  <a:gd name="connsiteY54" fmla="*/ 4681670 h 4707593"/>
                  <a:gd name="connsiteX55" fmla="*/ 2882389 w 5260975"/>
                  <a:gd name="connsiteY55" fmla="*/ 4685126 h 4707593"/>
                  <a:gd name="connsiteX56" fmla="*/ 2825837 w 5260975"/>
                  <a:gd name="connsiteY56" fmla="*/ 4692135 h 4707593"/>
                  <a:gd name="connsiteX57" fmla="*/ 2802313 w 5260975"/>
                  <a:gd name="connsiteY57" fmla="*/ 4693960 h 4707593"/>
                  <a:gd name="connsiteX58" fmla="*/ 2746816 w 5260975"/>
                  <a:gd name="connsiteY58" fmla="*/ 4693863 h 4707593"/>
                  <a:gd name="connsiteX59" fmla="*/ 2727517 w 5260975"/>
                  <a:gd name="connsiteY59" fmla="*/ 4692903 h 4707593"/>
                  <a:gd name="connsiteX60" fmla="*/ 2690359 w 5260975"/>
                  <a:gd name="connsiteY60" fmla="*/ 4680997 h 4707593"/>
                  <a:gd name="connsiteX61" fmla="*/ 2685943 w 5260975"/>
                  <a:gd name="connsiteY61" fmla="*/ 4680133 h 4707593"/>
                  <a:gd name="connsiteX62" fmla="*/ 2661554 w 5260975"/>
                  <a:gd name="connsiteY62" fmla="*/ 4675428 h 4707593"/>
                  <a:gd name="connsiteX63" fmla="*/ 2648208 w 5260975"/>
                  <a:gd name="connsiteY63" fmla="*/ 4673892 h 4707593"/>
                  <a:gd name="connsiteX64" fmla="*/ 2597512 w 5260975"/>
                  <a:gd name="connsiteY64" fmla="*/ 4664099 h 4707593"/>
                  <a:gd name="connsiteX65" fmla="*/ 2568324 w 5260975"/>
                  <a:gd name="connsiteY65" fmla="*/ 4659490 h 4707593"/>
                  <a:gd name="connsiteX66" fmla="*/ 2544704 w 5260975"/>
                  <a:gd name="connsiteY66" fmla="*/ 4660162 h 4707593"/>
                  <a:gd name="connsiteX67" fmla="*/ 2503225 w 5260975"/>
                  <a:gd name="connsiteY67" fmla="*/ 4661026 h 4707593"/>
                  <a:gd name="connsiteX68" fmla="*/ 2489975 w 5260975"/>
                  <a:gd name="connsiteY68" fmla="*/ 4663235 h 4707593"/>
                  <a:gd name="connsiteX69" fmla="*/ 2430061 w 5260975"/>
                  <a:gd name="connsiteY69" fmla="*/ 4656897 h 4707593"/>
                  <a:gd name="connsiteX70" fmla="*/ 2395880 w 5260975"/>
                  <a:gd name="connsiteY70" fmla="*/ 4656417 h 4707593"/>
                  <a:gd name="connsiteX71" fmla="*/ 2357378 w 5260975"/>
                  <a:gd name="connsiteY71" fmla="*/ 4648544 h 4707593"/>
                  <a:gd name="connsiteX72" fmla="*/ 2346145 w 5260975"/>
                  <a:gd name="connsiteY72" fmla="*/ 4648928 h 4707593"/>
                  <a:gd name="connsiteX73" fmla="*/ 2333567 w 5260975"/>
                  <a:gd name="connsiteY73" fmla="*/ 4649600 h 4707593"/>
                  <a:gd name="connsiteX74" fmla="*/ 2294968 w 5260975"/>
                  <a:gd name="connsiteY74" fmla="*/ 4650177 h 4707593"/>
                  <a:gd name="connsiteX75" fmla="*/ 2271540 w 5260975"/>
                  <a:gd name="connsiteY75" fmla="*/ 4653057 h 4707593"/>
                  <a:gd name="connsiteX76" fmla="*/ 2226895 w 5260975"/>
                  <a:gd name="connsiteY76" fmla="*/ 4651329 h 4707593"/>
                  <a:gd name="connsiteX77" fmla="*/ 2210379 w 5260975"/>
                  <a:gd name="connsiteY77" fmla="*/ 4653825 h 4707593"/>
                  <a:gd name="connsiteX78" fmla="*/ 2168613 w 5260975"/>
                  <a:gd name="connsiteY78" fmla="*/ 4654113 h 4707593"/>
                  <a:gd name="connsiteX79" fmla="*/ 2131167 w 5260975"/>
                  <a:gd name="connsiteY79" fmla="*/ 4652673 h 4707593"/>
                  <a:gd name="connsiteX80" fmla="*/ 2095065 w 5260975"/>
                  <a:gd name="connsiteY80" fmla="*/ 4653441 h 4707593"/>
                  <a:gd name="connsiteX81" fmla="*/ 2069237 w 5260975"/>
                  <a:gd name="connsiteY81" fmla="*/ 4656609 h 4707593"/>
                  <a:gd name="connsiteX82" fmla="*/ 2041201 w 5260975"/>
                  <a:gd name="connsiteY82" fmla="*/ 4658529 h 4707593"/>
                  <a:gd name="connsiteX83" fmla="*/ 1963909 w 5260975"/>
                  <a:gd name="connsiteY83" fmla="*/ 4669955 h 4707593"/>
                  <a:gd name="connsiteX84" fmla="*/ 1949603 w 5260975"/>
                  <a:gd name="connsiteY84" fmla="*/ 4667171 h 4707593"/>
                  <a:gd name="connsiteX85" fmla="*/ 1868373 w 5260975"/>
                  <a:gd name="connsiteY85" fmla="*/ 4664578 h 4707593"/>
                  <a:gd name="connsiteX86" fmla="*/ 1850707 w 5260975"/>
                  <a:gd name="connsiteY86" fmla="*/ 4664771 h 4707593"/>
                  <a:gd name="connsiteX87" fmla="*/ 1803275 w 5260975"/>
                  <a:gd name="connsiteY87" fmla="*/ 4653441 h 4707593"/>
                  <a:gd name="connsiteX88" fmla="*/ 1730112 w 5260975"/>
                  <a:gd name="connsiteY88" fmla="*/ 4671396 h 4707593"/>
                  <a:gd name="connsiteX89" fmla="*/ 1661652 w 5260975"/>
                  <a:gd name="connsiteY89" fmla="*/ 4693863 h 4707593"/>
                  <a:gd name="connsiteX90" fmla="*/ 1653011 w 5260975"/>
                  <a:gd name="connsiteY90" fmla="*/ 4696744 h 4707593"/>
                  <a:gd name="connsiteX91" fmla="*/ 1628431 w 5260975"/>
                  <a:gd name="connsiteY91" fmla="*/ 4701641 h 4707593"/>
                  <a:gd name="connsiteX92" fmla="*/ 1597995 w 5260975"/>
                  <a:gd name="connsiteY92" fmla="*/ 4703369 h 4707593"/>
                  <a:gd name="connsiteX93" fmla="*/ 1559396 w 5260975"/>
                  <a:gd name="connsiteY93" fmla="*/ 4707593 h 4707593"/>
                  <a:gd name="connsiteX94" fmla="*/ 1528480 w 5260975"/>
                  <a:gd name="connsiteY94" fmla="*/ 4702312 h 4707593"/>
                  <a:gd name="connsiteX95" fmla="*/ 1485272 w 5260975"/>
                  <a:gd name="connsiteY95" fmla="*/ 4694439 h 4707593"/>
                  <a:gd name="connsiteX96" fmla="*/ 1444562 w 5260975"/>
                  <a:gd name="connsiteY96" fmla="*/ 4686950 h 4707593"/>
                  <a:gd name="connsiteX97" fmla="*/ 1431696 w 5260975"/>
                  <a:gd name="connsiteY97" fmla="*/ 4695783 h 4707593"/>
                  <a:gd name="connsiteX98" fmla="*/ 1411821 w 5260975"/>
                  <a:gd name="connsiteY98" fmla="*/ 4703464 h 4707593"/>
                  <a:gd name="connsiteX99" fmla="*/ 1389738 w 5260975"/>
                  <a:gd name="connsiteY99" fmla="*/ 4694247 h 4707593"/>
                  <a:gd name="connsiteX100" fmla="*/ 1338081 w 5260975"/>
                  <a:gd name="connsiteY100" fmla="*/ 4675141 h 4707593"/>
                  <a:gd name="connsiteX101" fmla="*/ 1305436 w 5260975"/>
                  <a:gd name="connsiteY101" fmla="*/ 4674276 h 4707593"/>
                  <a:gd name="connsiteX102" fmla="*/ 1234481 w 5260975"/>
                  <a:gd name="connsiteY102" fmla="*/ 4666115 h 4707593"/>
                  <a:gd name="connsiteX103" fmla="*/ 1188106 w 5260975"/>
                  <a:gd name="connsiteY103" fmla="*/ 4654497 h 4707593"/>
                  <a:gd name="connsiteX104" fmla="*/ 1154790 w 5260975"/>
                  <a:gd name="connsiteY104" fmla="*/ 4641343 h 4707593"/>
                  <a:gd name="connsiteX105" fmla="*/ 1107069 w 5260975"/>
                  <a:gd name="connsiteY105" fmla="*/ 4624156 h 4707593"/>
                  <a:gd name="connsiteX106" fmla="*/ 1059158 w 5260975"/>
                  <a:gd name="connsiteY106" fmla="*/ 4615227 h 4707593"/>
                  <a:gd name="connsiteX107" fmla="*/ 1024496 w 5260975"/>
                  <a:gd name="connsiteY107" fmla="*/ 4603993 h 4707593"/>
                  <a:gd name="connsiteX108" fmla="*/ 982153 w 5260975"/>
                  <a:gd name="connsiteY108" fmla="*/ 4596311 h 4707593"/>
                  <a:gd name="connsiteX109" fmla="*/ 946628 w 5260975"/>
                  <a:gd name="connsiteY109" fmla="*/ 4596024 h 4707593"/>
                  <a:gd name="connsiteX110" fmla="*/ 890939 w 5260975"/>
                  <a:gd name="connsiteY110" fmla="*/ 4597368 h 4707593"/>
                  <a:gd name="connsiteX111" fmla="*/ 822769 w 5260975"/>
                  <a:gd name="connsiteY111" fmla="*/ 4574133 h 4707593"/>
                  <a:gd name="connsiteX112" fmla="*/ 795212 w 5260975"/>
                  <a:gd name="connsiteY112" fmla="*/ 4568947 h 4707593"/>
                  <a:gd name="connsiteX113" fmla="*/ 769288 w 5260975"/>
                  <a:gd name="connsiteY113" fmla="*/ 4566547 h 4707593"/>
                  <a:gd name="connsiteX114" fmla="*/ 714271 w 5260975"/>
                  <a:gd name="connsiteY114" fmla="*/ 4551089 h 4707593"/>
                  <a:gd name="connsiteX115" fmla="*/ 691900 w 5260975"/>
                  <a:gd name="connsiteY115" fmla="*/ 4545999 h 4707593"/>
                  <a:gd name="connsiteX116" fmla="*/ 660598 w 5260975"/>
                  <a:gd name="connsiteY116" fmla="*/ 4546096 h 4707593"/>
                  <a:gd name="connsiteX117" fmla="*/ 603662 w 5260975"/>
                  <a:gd name="connsiteY117" fmla="*/ 4538991 h 4707593"/>
                  <a:gd name="connsiteX118" fmla="*/ 546821 w 5260975"/>
                  <a:gd name="connsiteY118" fmla="*/ 4518251 h 4707593"/>
                  <a:gd name="connsiteX119" fmla="*/ 522721 w 5260975"/>
                  <a:gd name="connsiteY119" fmla="*/ 4520267 h 4707593"/>
                  <a:gd name="connsiteX120" fmla="*/ 514080 w 5260975"/>
                  <a:gd name="connsiteY120" fmla="*/ 4519788 h 4707593"/>
                  <a:gd name="connsiteX121" fmla="*/ 436404 w 5260975"/>
                  <a:gd name="connsiteY121" fmla="*/ 4508361 h 4707593"/>
                  <a:gd name="connsiteX122" fmla="*/ 428626 w 5260975"/>
                  <a:gd name="connsiteY122" fmla="*/ 4507114 h 4707593"/>
                  <a:gd name="connsiteX123" fmla="*/ 392141 w 5260975"/>
                  <a:gd name="connsiteY123" fmla="*/ 4496936 h 4707593"/>
                  <a:gd name="connsiteX124" fmla="*/ 300157 w 5260975"/>
                  <a:gd name="connsiteY124" fmla="*/ 4490599 h 4707593"/>
                  <a:gd name="connsiteX125" fmla="*/ 294493 w 5260975"/>
                  <a:gd name="connsiteY125" fmla="*/ 4489831 h 4707593"/>
                  <a:gd name="connsiteX126" fmla="*/ 263671 w 5260975"/>
                  <a:gd name="connsiteY126" fmla="*/ 4494919 h 4707593"/>
                  <a:gd name="connsiteX127" fmla="*/ 248406 w 5260975"/>
                  <a:gd name="connsiteY127" fmla="*/ 4502121 h 4707593"/>
                  <a:gd name="connsiteX128" fmla="*/ 224594 w 5260975"/>
                  <a:gd name="connsiteY128" fmla="*/ 4509610 h 4707593"/>
                  <a:gd name="connsiteX129" fmla="*/ 200398 w 5260975"/>
                  <a:gd name="connsiteY129" fmla="*/ 4512395 h 4707593"/>
                  <a:gd name="connsiteX130" fmla="*/ 159783 w 5260975"/>
                  <a:gd name="connsiteY130" fmla="*/ 4501064 h 4707593"/>
                  <a:gd name="connsiteX131" fmla="*/ 144997 w 5260975"/>
                  <a:gd name="connsiteY131" fmla="*/ 4499912 h 4707593"/>
                  <a:gd name="connsiteX132" fmla="*/ 112064 w 5260975"/>
                  <a:gd name="connsiteY132" fmla="*/ 4494440 h 4707593"/>
                  <a:gd name="connsiteX133" fmla="*/ 83259 w 5260975"/>
                  <a:gd name="connsiteY133" fmla="*/ 4494824 h 4707593"/>
                  <a:gd name="connsiteX134" fmla="*/ 60120 w 5260975"/>
                  <a:gd name="connsiteY134" fmla="*/ 4503561 h 4707593"/>
                  <a:gd name="connsiteX135" fmla="*/ 26514 w 5260975"/>
                  <a:gd name="connsiteY135" fmla="*/ 4505289 h 4707593"/>
                  <a:gd name="connsiteX136" fmla="*/ 4814 w 5260975"/>
                  <a:gd name="connsiteY136" fmla="*/ 4498952 h 4707593"/>
                  <a:gd name="connsiteX137" fmla="*/ 398 w 5260975"/>
                  <a:gd name="connsiteY137" fmla="*/ 4498089 h 4707593"/>
                  <a:gd name="connsiteX138" fmla="*/ 0 w 5260975"/>
                  <a:gd name="connsiteY138" fmla="*/ 4498087 h 47075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</a:cxnLst>
                <a:rect l="l" t="t" r="r" b="b"/>
                <a:pathLst>
                  <a:path w="5260975" h="4707593">
                    <a:moveTo>
                      <a:pt x="0" y="0"/>
                    </a:moveTo>
                    <a:lnTo>
                      <a:pt x="5260975" y="0"/>
                    </a:lnTo>
                    <a:lnTo>
                      <a:pt x="5260975" y="3296937"/>
                    </a:lnTo>
                    <a:lnTo>
                      <a:pt x="5260975" y="3518571"/>
                    </a:lnTo>
                    <a:lnTo>
                      <a:pt x="5226503" y="3534000"/>
                    </a:lnTo>
                    <a:cubicBezTo>
                      <a:pt x="5219783" y="3536785"/>
                      <a:pt x="5212389" y="3538321"/>
                      <a:pt x="5206341" y="3542065"/>
                    </a:cubicBezTo>
                    <a:cubicBezTo>
                      <a:pt x="5178495" y="3559156"/>
                      <a:pt x="5151515" y="3577591"/>
                      <a:pt x="5123287" y="3594010"/>
                    </a:cubicBezTo>
                    <a:cubicBezTo>
                      <a:pt x="5094195" y="3611004"/>
                      <a:pt x="5068175" y="3631071"/>
                      <a:pt x="5048107" y="3658244"/>
                    </a:cubicBezTo>
                    <a:cubicBezTo>
                      <a:pt x="5029480" y="3683496"/>
                      <a:pt x="5011429" y="3709131"/>
                      <a:pt x="4992899" y="3734479"/>
                    </a:cubicBezTo>
                    <a:cubicBezTo>
                      <a:pt x="4988194" y="3740912"/>
                      <a:pt x="4983873" y="3748498"/>
                      <a:pt x="4977440" y="3752627"/>
                    </a:cubicBezTo>
                    <a:cubicBezTo>
                      <a:pt x="4964094" y="3761268"/>
                      <a:pt x="4949499" y="3768277"/>
                      <a:pt x="4935193" y="3775382"/>
                    </a:cubicBezTo>
                    <a:cubicBezTo>
                      <a:pt x="4922903" y="3781431"/>
                      <a:pt x="4909845" y="3785943"/>
                      <a:pt x="4897844" y="3792472"/>
                    </a:cubicBezTo>
                    <a:cubicBezTo>
                      <a:pt x="4888243" y="3797658"/>
                      <a:pt x="4879697" y="3804859"/>
                      <a:pt x="4870767" y="3811388"/>
                    </a:cubicBezTo>
                    <a:cubicBezTo>
                      <a:pt x="4862990" y="3817052"/>
                      <a:pt x="4854445" y="3821949"/>
                      <a:pt x="4847916" y="3828767"/>
                    </a:cubicBezTo>
                    <a:cubicBezTo>
                      <a:pt x="4831977" y="3845281"/>
                      <a:pt x="4815942" y="3861508"/>
                      <a:pt x="4796163" y="3873702"/>
                    </a:cubicBezTo>
                    <a:cubicBezTo>
                      <a:pt x="4776672" y="3885799"/>
                      <a:pt x="4758237" y="3899338"/>
                      <a:pt x="4738843" y="3911628"/>
                    </a:cubicBezTo>
                    <a:cubicBezTo>
                      <a:pt x="4719831" y="3923630"/>
                      <a:pt x="4702645" y="3936783"/>
                      <a:pt x="4692755" y="3958099"/>
                    </a:cubicBezTo>
                    <a:cubicBezTo>
                      <a:pt x="4688339" y="3967508"/>
                      <a:pt x="4682097" y="3977782"/>
                      <a:pt x="4673744" y="3983255"/>
                    </a:cubicBezTo>
                    <a:cubicBezTo>
                      <a:pt x="4661838" y="3991032"/>
                      <a:pt x="4646764" y="3993817"/>
                      <a:pt x="4633801" y="4000442"/>
                    </a:cubicBezTo>
                    <a:cubicBezTo>
                      <a:pt x="4618535" y="4008219"/>
                      <a:pt x="4600869" y="4014940"/>
                      <a:pt x="4590499" y="4027326"/>
                    </a:cubicBezTo>
                    <a:cubicBezTo>
                      <a:pt x="4581281" y="4038368"/>
                      <a:pt x="4571968" y="4047009"/>
                      <a:pt x="4559773" y="4054018"/>
                    </a:cubicBezTo>
                    <a:cubicBezTo>
                      <a:pt x="4551229" y="4058915"/>
                      <a:pt x="4544892" y="4067844"/>
                      <a:pt x="4536059" y="4071877"/>
                    </a:cubicBezTo>
                    <a:cubicBezTo>
                      <a:pt x="4524441" y="4077254"/>
                      <a:pt x="4512727" y="4081479"/>
                      <a:pt x="4502549" y="4089832"/>
                    </a:cubicBezTo>
                    <a:cubicBezTo>
                      <a:pt x="4491987" y="4098473"/>
                      <a:pt x="4479986" y="4105290"/>
                      <a:pt x="4468944" y="4113356"/>
                    </a:cubicBezTo>
                    <a:cubicBezTo>
                      <a:pt x="4463087" y="4117676"/>
                      <a:pt x="4458286" y="4123341"/>
                      <a:pt x="4452622" y="4127854"/>
                    </a:cubicBezTo>
                    <a:cubicBezTo>
                      <a:pt x="4442252" y="4136111"/>
                      <a:pt x="4431690" y="4144176"/>
                      <a:pt x="4421032" y="4151953"/>
                    </a:cubicBezTo>
                    <a:cubicBezTo>
                      <a:pt x="4410375" y="4159731"/>
                      <a:pt x="4400197" y="4168756"/>
                      <a:pt x="4388483" y="4174421"/>
                    </a:cubicBezTo>
                    <a:cubicBezTo>
                      <a:pt x="4368513" y="4184023"/>
                      <a:pt x="4346717" y="4189784"/>
                      <a:pt x="4327321" y="4200153"/>
                    </a:cubicBezTo>
                    <a:cubicBezTo>
                      <a:pt x="4307639" y="4210714"/>
                      <a:pt x="4289107" y="4223965"/>
                      <a:pt x="4271633" y="4237983"/>
                    </a:cubicBezTo>
                    <a:cubicBezTo>
                      <a:pt x="4257807" y="4249025"/>
                      <a:pt x="4244845" y="4259971"/>
                      <a:pt x="4227465" y="4265635"/>
                    </a:cubicBezTo>
                    <a:cubicBezTo>
                      <a:pt x="4217768" y="4268804"/>
                      <a:pt x="4207591" y="4275717"/>
                      <a:pt x="4201733" y="4283783"/>
                    </a:cubicBezTo>
                    <a:cubicBezTo>
                      <a:pt x="4189059" y="4301353"/>
                      <a:pt x="4172833" y="4313739"/>
                      <a:pt x="4154494" y="4324301"/>
                    </a:cubicBezTo>
                    <a:cubicBezTo>
                      <a:pt x="4130010" y="4338511"/>
                      <a:pt x="4105814" y="4353009"/>
                      <a:pt x="4081234" y="4366931"/>
                    </a:cubicBezTo>
                    <a:cubicBezTo>
                      <a:pt x="4066737" y="4375189"/>
                      <a:pt x="4052335" y="4383926"/>
                      <a:pt x="4036971" y="4389975"/>
                    </a:cubicBezTo>
                    <a:cubicBezTo>
                      <a:pt x="4005575" y="4402457"/>
                      <a:pt x="3973410" y="4413114"/>
                      <a:pt x="3941725" y="4424733"/>
                    </a:cubicBezTo>
                    <a:cubicBezTo>
                      <a:pt x="3931355" y="4428477"/>
                      <a:pt x="3921561" y="4433854"/>
                      <a:pt x="3910999" y="4437119"/>
                    </a:cubicBezTo>
                    <a:cubicBezTo>
                      <a:pt x="3899573" y="4440671"/>
                      <a:pt x="3887285" y="4441727"/>
                      <a:pt x="3875859" y="4445280"/>
                    </a:cubicBezTo>
                    <a:cubicBezTo>
                      <a:pt x="3856847" y="4451136"/>
                      <a:pt x="3838412" y="4458626"/>
                      <a:pt x="3819401" y="4464579"/>
                    </a:cubicBezTo>
                    <a:cubicBezTo>
                      <a:pt x="3782723" y="4476005"/>
                      <a:pt x="3745949" y="4486951"/>
                      <a:pt x="3709176" y="4497800"/>
                    </a:cubicBezTo>
                    <a:cubicBezTo>
                      <a:pt x="3701303" y="4500105"/>
                      <a:pt x="3692757" y="4500393"/>
                      <a:pt x="3684981" y="4502889"/>
                    </a:cubicBezTo>
                    <a:cubicBezTo>
                      <a:pt x="3664337" y="4509610"/>
                      <a:pt x="3643789" y="4516907"/>
                      <a:pt x="3623338" y="4524300"/>
                    </a:cubicBezTo>
                    <a:cubicBezTo>
                      <a:pt x="3610953" y="4528813"/>
                      <a:pt x="3598854" y="4534382"/>
                      <a:pt x="3586373" y="4538702"/>
                    </a:cubicBezTo>
                    <a:cubicBezTo>
                      <a:pt x="3576387" y="4542159"/>
                      <a:pt x="3566113" y="4544847"/>
                      <a:pt x="3555743" y="4546960"/>
                    </a:cubicBezTo>
                    <a:cubicBezTo>
                      <a:pt x="3546814" y="4548785"/>
                      <a:pt x="3537501" y="4548592"/>
                      <a:pt x="3528667" y="4550801"/>
                    </a:cubicBezTo>
                    <a:cubicBezTo>
                      <a:pt x="3504759" y="4556753"/>
                      <a:pt x="3481140" y="4563475"/>
                      <a:pt x="3457424" y="4569811"/>
                    </a:cubicBezTo>
                    <a:cubicBezTo>
                      <a:pt x="3447919" y="4572308"/>
                      <a:pt x="3438221" y="4574133"/>
                      <a:pt x="3429003" y="4577301"/>
                    </a:cubicBezTo>
                    <a:cubicBezTo>
                      <a:pt x="3404327" y="4585654"/>
                      <a:pt x="3380036" y="4595159"/>
                      <a:pt x="3355264" y="4603033"/>
                    </a:cubicBezTo>
                    <a:cubicBezTo>
                      <a:pt x="3334717" y="4609562"/>
                      <a:pt x="3313593" y="4614266"/>
                      <a:pt x="3292757" y="4620027"/>
                    </a:cubicBezTo>
                    <a:cubicBezTo>
                      <a:pt x="3283924" y="4622524"/>
                      <a:pt x="3275475" y="4626077"/>
                      <a:pt x="3266643" y="4628188"/>
                    </a:cubicBezTo>
                    <a:cubicBezTo>
                      <a:pt x="3246863" y="4632990"/>
                      <a:pt x="3226796" y="4637022"/>
                      <a:pt x="3206921" y="4641823"/>
                    </a:cubicBezTo>
                    <a:cubicBezTo>
                      <a:pt x="3195590" y="4644607"/>
                      <a:pt x="3184645" y="4649600"/>
                      <a:pt x="3173123" y="4651425"/>
                    </a:cubicBezTo>
                    <a:cubicBezTo>
                      <a:pt x="3145759" y="4655745"/>
                      <a:pt x="3118203" y="4658817"/>
                      <a:pt x="3090646" y="4662274"/>
                    </a:cubicBezTo>
                    <a:cubicBezTo>
                      <a:pt x="3062227" y="4665826"/>
                      <a:pt x="3033902" y="4669571"/>
                      <a:pt x="3005480" y="4672739"/>
                    </a:cubicBezTo>
                    <a:cubicBezTo>
                      <a:pt x="2989926" y="4674372"/>
                      <a:pt x="2974275" y="4674660"/>
                      <a:pt x="2958721" y="4676196"/>
                    </a:cubicBezTo>
                    <a:cubicBezTo>
                      <a:pt x="2945087" y="4677541"/>
                      <a:pt x="2931549" y="4680037"/>
                      <a:pt x="2917915" y="4681670"/>
                    </a:cubicBezTo>
                    <a:cubicBezTo>
                      <a:pt x="2906105" y="4683013"/>
                      <a:pt x="2894199" y="4683781"/>
                      <a:pt x="2882389" y="4685126"/>
                    </a:cubicBezTo>
                    <a:cubicBezTo>
                      <a:pt x="2863475" y="4687334"/>
                      <a:pt x="2844655" y="4689831"/>
                      <a:pt x="2825837" y="4692135"/>
                    </a:cubicBezTo>
                    <a:cubicBezTo>
                      <a:pt x="2817964" y="4692999"/>
                      <a:pt x="2809706" y="4695399"/>
                      <a:pt x="2802313" y="4693960"/>
                    </a:cubicBezTo>
                    <a:cubicBezTo>
                      <a:pt x="2783686" y="4690310"/>
                      <a:pt x="2765347" y="4691367"/>
                      <a:pt x="2746816" y="4693863"/>
                    </a:cubicBezTo>
                    <a:cubicBezTo>
                      <a:pt x="2740479" y="4694728"/>
                      <a:pt x="2733662" y="4694535"/>
                      <a:pt x="2727517" y="4692903"/>
                    </a:cubicBezTo>
                    <a:cubicBezTo>
                      <a:pt x="2714939" y="4689638"/>
                      <a:pt x="2702745" y="4685029"/>
                      <a:pt x="2690359" y="4680997"/>
                    </a:cubicBezTo>
                    <a:cubicBezTo>
                      <a:pt x="2689014" y="4680517"/>
                      <a:pt x="2687382" y="4680421"/>
                      <a:pt x="2685943" y="4680133"/>
                    </a:cubicBezTo>
                    <a:cubicBezTo>
                      <a:pt x="2677781" y="4678500"/>
                      <a:pt x="2669717" y="4676868"/>
                      <a:pt x="2661554" y="4675428"/>
                    </a:cubicBezTo>
                    <a:cubicBezTo>
                      <a:pt x="2657138" y="4674660"/>
                      <a:pt x="2652625" y="4674564"/>
                      <a:pt x="2648208" y="4673892"/>
                    </a:cubicBezTo>
                    <a:cubicBezTo>
                      <a:pt x="2631118" y="4671203"/>
                      <a:pt x="2612299" y="4675716"/>
                      <a:pt x="2597512" y="4664099"/>
                    </a:cubicBezTo>
                    <a:cubicBezTo>
                      <a:pt x="2587911" y="4656609"/>
                      <a:pt x="2578597" y="4658338"/>
                      <a:pt x="2568324" y="4659490"/>
                    </a:cubicBezTo>
                    <a:cubicBezTo>
                      <a:pt x="2560547" y="4660354"/>
                      <a:pt x="2552577" y="4660065"/>
                      <a:pt x="2544704" y="4660162"/>
                    </a:cubicBezTo>
                    <a:cubicBezTo>
                      <a:pt x="2530878" y="4660449"/>
                      <a:pt x="2517052" y="4660546"/>
                      <a:pt x="2503225" y="4661026"/>
                    </a:cubicBezTo>
                    <a:cubicBezTo>
                      <a:pt x="2498808" y="4661218"/>
                      <a:pt x="2494297" y="4663619"/>
                      <a:pt x="2489975" y="4663235"/>
                    </a:cubicBezTo>
                    <a:cubicBezTo>
                      <a:pt x="2470004" y="4661410"/>
                      <a:pt x="2450033" y="4658529"/>
                      <a:pt x="2430061" y="4656897"/>
                    </a:cubicBezTo>
                    <a:cubicBezTo>
                      <a:pt x="2418732" y="4655938"/>
                      <a:pt x="2407114" y="4657761"/>
                      <a:pt x="2395880" y="4656417"/>
                    </a:cubicBezTo>
                    <a:cubicBezTo>
                      <a:pt x="2382919" y="4654881"/>
                      <a:pt x="2370245" y="4650945"/>
                      <a:pt x="2357378" y="4648544"/>
                    </a:cubicBezTo>
                    <a:cubicBezTo>
                      <a:pt x="2353826" y="4647872"/>
                      <a:pt x="2349889" y="4648736"/>
                      <a:pt x="2346145" y="4648928"/>
                    </a:cubicBezTo>
                    <a:cubicBezTo>
                      <a:pt x="2341920" y="4649120"/>
                      <a:pt x="2337791" y="4649504"/>
                      <a:pt x="2333567" y="4649600"/>
                    </a:cubicBezTo>
                    <a:cubicBezTo>
                      <a:pt x="2320700" y="4649793"/>
                      <a:pt x="2307835" y="4649504"/>
                      <a:pt x="2294968" y="4650177"/>
                    </a:cubicBezTo>
                    <a:cubicBezTo>
                      <a:pt x="2287095" y="4650561"/>
                      <a:pt x="2278839" y="4654497"/>
                      <a:pt x="2271540" y="4653057"/>
                    </a:cubicBezTo>
                    <a:cubicBezTo>
                      <a:pt x="2256659" y="4650272"/>
                      <a:pt x="2241776" y="4656513"/>
                      <a:pt x="2226895" y="4651329"/>
                    </a:cubicBezTo>
                    <a:cubicBezTo>
                      <a:pt x="2222285" y="4649793"/>
                      <a:pt x="2215948" y="4653633"/>
                      <a:pt x="2210379" y="4653825"/>
                    </a:cubicBezTo>
                    <a:cubicBezTo>
                      <a:pt x="2196457" y="4654305"/>
                      <a:pt x="2182535" y="4654209"/>
                      <a:pt x="2168613" y="4654113"/>
                    </a:cubicBezTo>
                    <a:cubicBezTo>
                      <a:pt x="2156131" y="4654017"/>
                      <a:pt x="2143168" y="4655361"/>
                      <a:pt x="2131167" y="4652673"/>
                    </a:cubicBezTo>
                    <a:cubicBezTo>
                      <a:pt x="2118588" y="4649793"/>
                      <a:pt x="2107259" y="4650177"/>
                      <a:pt x="2095065" y="4653441"/>
                    </a:cubicBezTo>
                    <a:cubicBezTo>
                      <a:pt x="2086711" y="4655649"/>
                      <a:pt x="2077878" y="4655938"/>
                      <a:pt x="2069237" y="4656609"/>
                    </a:cubicBezTo>
                    <a:cubicBezTo>
                      <a:pt x="2059924" y="4657377"/>
                      <a:pt x="2049650" y="4655361"/>
                      <a:pt x="2041201" y="4658529"/>
                    </a:cubicBezTo>
                    <a:cubicBezTo>
                      <a:pt x="2016044" y="4667939"/>
                      <a:pt x="1990216" y="4669955"/>
                      <a:pt x="1963909" y="4669955"/>
                    </a:cubicBezTo>
                    <a:cubicBezTo>
                      <a:pt x="1959107" y="4669955"/>
                      <a:pt x="1954210" y="4668612"/>
                      <a:pt x="1949603" y="4667171"/>
                    </a:cubicBezTo>
                    <a:cubicBezTo>
                      <a:pt x="1922717" y="4658529"/>
                      <a:pt x="1895737" y="4659297"/>
                      <a:pt x="1868373" y="4664578"/>
                    </a:cubicBezTo>
                    <a:cubicBezTo>
                      <a:pt x="1862708" y="4665731"/>
                      <a:pt x="1856372" y="4665923"/>
                      <a:pt x="1850707" y="4664771"/>
                    </a:cubicBezTo>
                    <a:cubicBezTo>
                      <a:pt x="1834768" y="4661410"/>
                      <a:pt x="1819309" y="4655841"/>
                      <a:pt x="1803275" y="4653441"/>
                    </a:cubicBezTo>
                    <a:cubicBezTo>
                      <a:pt x="1776775" y="4649504"/>
                      <a:pt x="1753828" y="4662754"/>
                      <a:pt x="1730112" y="4671396"/>
                    </a:cubicBezTo>
                    <a:cubicBezTo>
                      <a:pt x="1707548" y="4679557"/>
                      <a:pt x="1688345" y="4697992"/>
                      <a:pt x="1661652" y="4693863"/>
                    </a:cubicBezTo>
                    <a:cubicBezTo>
                      <a:pt x="1658965" y="4693479"/>
                      <a:pt x="1655988" y="4696071"/>
                      <a:pt x="1653011" y="4696744"/>
                    </a:cubicBezTo>
                    <a:cubicBezTo>
                      <a:pt x="1644850" y="4698568"/>
                      <a:pt x="1636689" y="4700776"/>
                      <a:pt x="1628431" y="4701641"/>
                    </a:cubicBezTo>
                    <a:cubicBezTo>
                      <a:pt x="1618350" y="4702793"/>
                      <a:pt x="1608076" y="4702409"/>
                      <a:pt x="1597995" y="4703369"/>
                    </a:cubicBezTo>
                    <a:cubicBezTo>
                      <a:pt x="1585032" y="4704521"/>
                      <a:pt x="1572263" y="4707593"/>
                      <a:pt x="1559396" y="4707593"/>
                    </a:cubicBezTo>
                    <a:cubicBezTo>
                      <a:pt x="1549026" y="4707593"/>
                      <a:pt x="1538753" y="4704041"/>
                      <a:pt x="1528480" y="4702312"/>
                    </a:cubicBezTo>
                    <a:cubicBezTo>
                      <a:pt x="1513981" y="4699912"/>
                      <a:pt x="1498042" y="4700584"/>
                      <a:pt x="1485272" y="4694439"/>
                    </a:cubicBezTo>
                    <a:cubicBezTo>
                      <a:pt x="1471639" y="4687910"/>
                      <a:pt x="1458676" y="4684934"/>
                      <a:pt x="1444562" y="4686950"/>
                    </a:cubicBezTo>
                    <a:cubicBezTo>
                      <a:pt x="1439857" y="4687622"/>
                      <a:pt x="1433808" y="4691655"/>
                      <a:pt x="1431696" y="4695783"/>
                    </a:cubicBezTo>
                    <a:cubicBezTo>
                      <a:pt x="1426991" y="4705001"/>
                      <a:pt x="1420559" y="4706634"/>
                      <a:pt x="1411821" y="4703464"/>
                    </a:cubicBezTo>
                    <a:cubicBezTo>
                      <a:pt x="1404236" y="4700776"/>
                      <a:pt x="1394922" y="4699432"/>
                      <a:pt x="1389738" y="4694247"/>
                    </a:cubicBezTo>
                    <a:cubicBezTo>
                      <a:pt x="1375047" y="4679557"/>
                      <a:pt x="1356324" y="4679077"/>
                      <a:pt x="1338081" y="4675141"/>
                    </a:cubicBezTo>
                    <a:cubicBezTo>
                      <a:pt x="1326945" y="4672739"/>
                      <a:pt x="1316574" y="4672644"/>
                      <a:pt x="1305436" y="4674276"/>
                    </a:cubicBezTo>
                    <a:cubicBezTo>
                      <a:pt x="1281241" y="4677925"/>
                      <a:pt x="1257717" y="4672739"/>
                      <a:pt x="1234481" y="4666115"/>
                    </a:cubicBezTo>
                    <a:cubicBezTo>
                      <a:pt x="1219118" y="4661698"/>
                      <a:pt x="1203372" y="4659010"/>
                      <a:pt x="1188106" y="4654497"/>
                    </a:cubicBezTo>
                    <a:cubicBezTo>
                      <a:pt x="1176680" y="4651041"/>
                      <a:pt x="1165255" y="4646912"/>
                      <a:pt x="1154790" y="4641343"/>
                    </a:cubicBezTo>
                    <a:cubicBezTo>
                      <a:pt x="1139618" y="4633181"/>
                      <a:pt x="1126369" y="4620891"/>
                      <a:pt x="1107069" y="4624156"/>
                    </a:cubicBezTo>
                    <a:cubicBezTo>
                      <a:pt x="1090074" y="4627036"/>
                      <a:pt x="1074713" y="4620988"/>
                      <a:pt x="1059158" y="4615227"/>
                    </a:cubicBezTo>
                    <a:cubicBezTo>
                      <a:pt x="1047732" y="4611002"/>
                      <a:pt x="1036308" y="4606681"/>
                      <a:pt x="1024496" y="4603993"/>
                    </a:cubicBezTo>
                    <a:cubicBezTo>
                      <a:pt x="1010478" y="4600824"/>
                      <a:pt x="994635" y="4602169"/>
                      <a:pt x="982153" y="4596311"/>
                    </a:cubicBezTo>
                    <a:cubicBezTo>
                      <a:pt x="969095" y="4590166"/>
                      <a:pt x="958246" y="4594295"/>
                      <a:pt x="946628" y="4596024"/>
                    </a:cubicBezTo>
                    <a:cubicBezTo>
                      <a:pt x="928097" y="4598712"/>
                      <a:pt x="909661" y="4603705"/>
                      <a:pt x="890939" y="4597368"/>
                    </a:cubicBezTo>
                    <a:cubicBezTo>
                      <a:pt x="868184" y="4589687"/>
                      <a:pt x="845620" y="4581430"/>
                      <a:pt x="822769" y="4574133"/>
                    </a:cubicBezTo>
                    <a:cubicBezTo>
                      <a:pt x="813934" y="4571347"/>
                      <a:pt x="804431" y="4570195"/>
                      <a:pt x="795212" y="4568947"/>
                    </a:cubicBezTo>
                    <a:cubicBezTo>
                      <a:pt x="786476" y="4567891"/>
                      <a:pt x="776010" y="4570579"/>
                      <a:pt x="769288" y="4566547"/>
                    </a:cubicBezTo>
                    <a:cubicBezTo>
                      <a:pt x="752005" y="4556178"/>
                      <a:pt x="734243" y="4551089"/>
                      <a:pt x="714271" y="4551089"/>
                    </a:cubicBezTo>
                    <a:cubicBezTo>
                      <a:pt x="706781" y="4551089"/>
                      <a:pt x="699484" y="4546768"/>
                      <a:pt x="691900" y="4545999"/>
                    </a:cubicBezTo>
                    <a:cubicBezTo>
                      <a:pt x="681529" y="4545040"/>
                      <a:pt x="669623" y="4542447"/>
                      <a:pt x="660598" y="4546096"/>
                    </a:cubicBezTo>
                    <a:cubicBezTo>
                      <a:pt x="639379" y="4554737"/>
                      <a:pt x="622193" y="4547536"/>
                      <a:pt x="603662" y="4538991"/>
                    </a:cubicBezTo>
                    <a:cubicBezTo>
                      <a:pt x="585418" y="4530541"/>
                      <a:pt x="566215" y="4523821"/>
                      <a:pt x="546821" y="4518251"/>
                    </a:cubicBezTo>
                    <a:cubicBezTo>
                      <a:pt x="539524" y="4516235"/>
                      <a:pt x="530787" y="4519596"/>
                      <a:pt x="522721" y="4520267"/>
                    </a:cubicBezTo>
                    <a:cubicBezTo>
                      <a:pt x="519840" y="4520460"/>
                      <a:pt x="516671" y="4520748"/>
                      <a:pt x="514080" y="4519788"/>
                    </a:cubicBezTo>
                    <a:cubicBezTo>
                      <a:pt x="489020" y="4510570"/>
                      <a:pt x="463575" y="4503561"/>
                      <a:pt x="436404" y="4508361"/>
                    </a:cubicBezTo>
                    <a:cubicBezTo>
                      <a:pt x="433908" y="4508842"/>
                      <a:pt x="431123" y="4507786"/>
                      <a:pt x="428626" y="4507114"/>
                    </a:cubicBezTo>
                    <a:cubicBezTo>
                      <a:pt x="416432" y="4503657"/>
                      <a:pt x="404526" y="4498184"/>
                      <a:pt x="392141" y="4496936"/>
                    </a:cubicBezTo>
                    <a:cubicBezTo>
                      <a:pt x="361608" y="4493864"/>
                      <a:pt x="330884" y="4492615"/>
                      <a:pt x="300157" y="4490599"/>
                    </a:cubicBezTo>
                    <a:cubicBezTo>
                      <a:pt x="298237" y="4490503"/>
                      <a:pt x="296221" y="4490503"/>
                      <a:pt x="294493" y="4489831"/>
                    </a:cubicBezTo>
                    <a:cubicBezTo>
                      <a:pt x="283163" y="4485702"/>
                      <a:pt x="273274" y="4487047"/>
                      <a:pt x="263671" y="4494919"/>
                    </a:cubicBezTo>
                    <a:cubicBezTo>
                      <a:pt x="259447" y="4498376"/>
                      <a:pt x="253686" y="4500200"/>
                      <a:pt x="248406" y="4502121"/>
                    </a:cubicBezTo>
                    <a:cubicBezTo>
                      <a:pt x="240628" y="4505002"/>
                      <a:pt x="232659" y="4507786"/>
                      <a:pt x="224594" y="4509610"/>
                    </a:cubicBezTo>
                    <a:cubicBezTo>
                      <a:pt x="216624" y="4511338"/>
                      <a:pt x="208079" y="4513738"/>
                      <a:pt x="200398" y="4512395"/>
                    </a:cubicBezTo>
                    <a:cubicBezTo>
                      <a:pt x="186572" y="4509994"/>
                      <a:pt x="173417" y="4504618"/>
                      <a:pt x="159783" y="4501064"/>
                    </a:cubicBezTo>
                    <a:cubicBezTo>
                      <a:pt x="155079" y="4499816"/>
                      <a:pt x="149893" y="4500009"/>
                      <a:pt x="144997" y="4499912"/>
                    </a:cubicBezTo>
                    <a:cubicBezTo>
                      <a:pt x="133763" y="4499625"/>
                      <a:pt x="122241" y="4502409"/>
                      <a:pt x="112064" y="4494440"/>
                    </a:cubicBezTo>
                    <a:cubicBezTo>
                      <a:pt x="102655" y="4486951"/>
                      <a:pt x="93148" y="4489158"/>
                      <a:pt x="83259" y="4494824"/>
                    </a:cubicBezTo>
                    <a:cubicBezTo>
                      <a:pt x="76154" y="4498857"/>
                      <a:pt x="68090" y="4502025"/>
                      <a:pt x="60120" y="4503561"/>
                    </a:cubicBezTo>
                    <a:cubicBezTo>
                      <a:pt x="49174" y="4505673"/>
                      <a:pt x="38324" y="4506538"/>
                      <a:pt x="26514" y="4505289"/>
                    </a:cubicBezTo>
                    <a:cubicBezTo>
                      <a:pt x="18161" y="4504425"/>
                      <a:pt x="11343" y="4504041"/>
                      <a:pt x="4814" y="4498952"/>
                    </a:cubicBezTo>
                    <a:cubicBezTo>
                      <a:pt x="3759" y="4498184"/>
                      <a:pt x="1839" y="4497992"/>
                      <a:pt x="398" y="4498089"/>
                    </a:cubicBezTo>
                    <a:lnTo>
                      <a:pt x="0" y="4498087"/>
                    </a:lnTo>
                    <a:close/>
                  </a:path>
                </a:pathLst>
              </a:custGeom>
              <a:solidFill>
                <a:schemeClr val="tx1">
                  <a:alpha val="14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F62FB0BB-9179-4751-A08F-1DBBC8B87E1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6096000" y="4138312"/>
              <a:ext cx="5260975" cy="1410656"/>
              <a:chOff x="6096000" y="4138312"/>
              <a:chExt cx="5260975" cy="1410656"/>
            </a:xfrm>
          </p:grpSpPr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id="{33819F96-CF55-40C3-A784-AC461852C49E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96000" y="4138312"/>
                <a:ext cx="5260975" cy="1410656"/>
              </a:xfrm>
              <a:custGeom>
                <a:avLst/>
                <a:gdLst>
                  <a:gd name="connsiteX0" fmla="*/ 5260975 w 5260975"/>
                  <a:gd name="connsiteY0" fmla="*/ 0 h 1410656"/>
                  <a:gd name="connsiteX1" fmla="*/ 5260975 w 5260975"/>
                  <a:gd name="connsiteY1" fmla="*/ 221634 h 1410656"/>
                  <a:gd name="connsiteX2" fmla="*/ 5226503 w 5260975"/>
                  <a:gd name="connsiteY2" fmla="*/ 237063 h 1410656"/>
                  <a:gd name="connsiteX3" fmla="*/ 5206341 w 5260975"/>
                  <a:gd name="connsiteY3" fmla="*/ 245128 h 1410656"/>
                  <a:gd name="connsiteX4" fmla="*/ 5123287 w 5260975"/>
                  <a:gd name="connsiteY4" fmla="*/ 297073 h 1410656"/>
                  <a:gd name="connsiteX5" fmla="*/ 5048107 w 5260975"/>
                  <a:gd name="connsiteY5" fmla="*/ 361307 h 1410656"/>
                  <a:gd name="connsiteX6" fmla="*/ 4992899 w 5260975"/>
                  <a:gd name="connsiteY6" fmla="*/ 437542 h 1410656"/>
                  <a:gd name="connsiteX7" fmla="*/ 4977440 w 5260975"/>
                  <a:gd name="connsiteY7" fmla="*/ 455690 h 1410656"/>
                  <a:gd name="connsiteX8" fmla="*/ 4935193 w 5260975"/>
                  <a:gd name="connsiteY8" fmla="*/ 478445 h 1410656"/>
                  <a:gd name="connsiteX9" fmla="*/ 4897844 w 5260975"/>
                  <a:gd name="connsiteY9" fmla="*/ 495535 h 1410656"/>
                  <a:gd name="connsiteX10" fmla="*/ 4870767 w 5260975"/>
                  <a:gd name="connsiteY10" fmla="*/ 514451 h 1410656"/>
                  <a:gd name="connsiteX11" fmla="*/ 4847916 w 5260975"/>
                  <a:gd name="connsiteY11" fmla="*/ 531830 h 1410656"/>
                  <a:gd name="connsiteX12" fmla="*/ 4796163 w 5260975"/>
                  <a:gd name="connsiteY12" fmla="*/ 576765 h 1410656"/>
                  <a:gd name="connsiteX13" fmla="*/ 4738843 w 5260975"/>
                  <a:gd name="connsiteY13" fmla="*/ 614691 h 1410656"/>
                  <a:gd name="connsiteX14" fmla="*/ 4692755 w 5260975"/>
                  <a:gd name="connsiteY14" fmla="*/ 661162 h 1410656"/>
                  <a:gd name="connsiteX15" fmla="*/ 4673744 w 5260975"/>
                  <a:gd name="connsiteY15" fmla="*/ 686318 h 1410656"/>
                  <a:gd name="connsiteX16" fmla="*/ 4633801 w 5260975"/>
                  <a:gd name="connsiteY16" fmla="*/ 703505 h 1410656"/>
                  <a:gd name="connsiteX17" fmla="*/ 4590499 w 5260975"/>
                  <a:gd name="connsiteY17" fmla="*/ 730389 h 1410656"/>
                  <a:gd name="connsiteX18" fmla="*/ 4559773 w 5260975"/>
                  <a:gd name="connsiteY18" fmla="*/ 757081 h 1410656"/>
                  <a:gd name="connsiteX19" fmla="*/ 4536059 w 5260975"/>
                  <a:gd name="connsiteY19" fmla="*/ 774940 h 1410656"/>
                  <a:gd name="connsiteX20" fmla="*/ 4502549 w 5260975"/>
                  <a:gd name="connsiteY20" fmla="*/ 792895 h 1410656"/>
                  <a:gd name="connsiteX21" fmla="*/ 4468944 w 5260975"/>
                  <a:gd name="connsiteY21" fmla="*/ 816419 h 1410656"/>
                  <a:gd name="connsiteX22" fmla="*/ 4452622 w 5260975"/>
                  <a:gd name="connsiteY22" fmla="*/ 830917 h 1410656"/>
                  <a:gd name="connsiteX23" fmla="*/ 4421032 w 5260975"/>
                  <a:gd name="connsiteY23" fmla="*/ 855016 h 1410656"/>
                  <a:gd name="connsiteX24" fmla="*/ 4388483 w 5260975"/>
                  <a:gd name="connsiteY24" fmla="*/ 877484 h 1410656"/>
                  <a:gd name="connsiteX25" fmla="*/ 4327321 w 5260975"/>
                  <a:gd name="connsiteY25" fmla="*/ 903216 h 1410656"/>
                  <a:gd name="connsiteX26" fmla="*/ 4271633 w 5260975"/>
                  <a:gd name="connsiteY26" fmla="*/ 941046 h 1410656"/>
                  <a:gd name="connsiteX27" fmla="*/ 4227465 w 5260975"/>
                  <a:gd name="connsiteY27" fmla="*/ 968698 h 1410656"/>
                  <a:gd name="connsiteX28" fmla="*/ 4201733 w 5260975"/>
                  <a:gd name="connsiteY28" fmla="*/ 986846 h 1410656"/>
                  <a:gd name="connsiteX29" fmla="*/ 4154494 w 5260975"/>
                  <a:gd name="connsiteY29" fmla="*/ 1027364 h 1410656"/>
                  <a:gd name="connsiteX30" fmla="*/ 4081234 w 5260975"/>
                  <a:gd name="connsiteY30" fmla="*/ 1069994 h 1410656"/>
                  <a:gd name="connsiteX31" fmla="*/ 4036971 w 5260975"/>
                  <a:gd name="connsiteY31" fmla="*/ 1093038 h 1410656"/>
                  <a:gd name="connsiteX32" fmla="*/ 3941725 w 5260975"/>
                  <a:gd name="connsiteY32" fmla="*/ 1127796 h 1410656"/>
                  <a:gd name="connsiteX33" fmla="*/ 3910999 w 5260975"/>
                  <a:gd name="connsiteY33" fmla="*/ 1140182 h 1410656"/>
                  <a:gd name="connsiteX34" fmla="*/ 3875859 w 5260975"/>
                  <a:gd name="connsiteY34" fmla="*/ 1148343 h 1410656"/>
                  <a:gd name="connsiteX35" fmla="*/ 3819401 w 5260975"/>
                  <a:gd name="connsiteY35" fmla="*/ 1167642 h 1410656"/>
                  <a:gd name="connsiteX36" fmla="*/ 3709176 w 5260975"/>
                  <a:gd name="connsiteY36" fmla="*/ 1200863 h 1410656"/>
                  <a:gd name="connsiteX37" fmla="*/ 3684981 w 5260975"/>
                  <a:gd name="connsiteY37" fmla="*/ 1205952 h 1410656"/>
                  <a:gd name="connsiteX38" fmla="*/ 3623338 w 5260975"/>
                  <a:gd name="connsiteY38" fmla="*/ 1227363 h 1410656"/>
                  <a:gd name="connsiteX39" fmla="*/ 3586373 w 5260975"/>
                  <a:gd name="connsiteY39" fmla="*/ 1241765 h 1410656"/>
                  <a:gd name="connsiteX40" fmla="*/ 3555743 w 5260975"/>
                  <a:gd name="connsiteY40" fmla="*/ 1250023 h 1410656"/>
                  <a:gd name="connsiteX41" fmla="*/ 3528667 w 5260975"/>
                  <a:gd name="connsiteY41" fmla="*/ 1253864 h 1410656"/>
                  <a:gd name="connsiteX42" fmla="*/ 3457424 w 5260975"/>
                  <a:gd name="connsiteY42" fmla="*/ 1272874 h 1410656"/>
                  <a:gd name="connsiteX43" fmla="*/ 3429003 w 5260975"/>
                  <a:gd name="connsiteY43" fmla="*/ 1280364 h 1410656"/>
                  <a:gd name="connsiteX44" fmla="*/ 3355264 w 5260975"/>
                  <a:gd name="connsiteY44" fmla="*/ 1306096 h 1410656"/>
                  <a:gd name="connsiteX45" fmla="*/ 3292757 w 5260975"/>
                  <a:gd name="connsiteY45" fmla="*/ 1323090 h 1410656"/>
                  <a:gd name="connsiteX46" fmla="*/ 3266643 w 5260975"/>
                  <a:gd name="connsiteY46" fmla="*/ 1331251 h 1410656"/>
                  <a:gd name="connsiteX47" fmla="*/ 3206921 w 5260975"/>
                  <a:gd name="connsiteY47" fmla="*/ 1344886 h 1410656"/>
                  <a:gd name="connsiteX48" fmla="*/ 3173123 w 5260975"/>
                  <a:gd name="connsiteY48" fmla="*/ 1354488 h 1410656"/>
                  <a:gd name="connsiteX49" fmla="*/ 3090646 w 5260975"/>
                  <a:gd name="connsiteY49" fmla="*/ 1365337 h 1410656"/>
                  <a:gd name="connsiteX50" fmla="*/ 3005480 w 5260975"/>
                  <a:gd name="connsiteY50" fmla="*/ 1375802 h 1410656"/>
                  <a:gd name="connsiteX51" fmla="*/ 2958721 w 5260975"/>
                  <a:gd name="connsiteY51" fmla="*/ 1379259 h 1410656"/>
                  <a:gd name="connsiteX52" fmla="*/ 2917915 w 5260975"/>
                  <a:gd name="connsiteY52" fmla="*/ 1384733 h 1410656"/>
                  <a:gd name="connsiteX53" fmla="*/ 2882389 w 5260975"/>
                  <a:gd name="connsiteY53" fmla="*/ 1388189 h 1410656"/>
                  <a:gd name="connsiteX54" fmla="*/ 2825837 w 5260975"/>
                  <a:gd name="connsiteY54" fmla="*/ 1395198 h 1410656"/>
                  <a:gd name="connsiteX55" fmla="*/ 2802313 w 5260975"/>
                  <a:gd name="connsiteY55" fmla="*/ 1397023 h 1410656"/>
                  <a:gd name="connsiteX56" fmla="*/ 2746816 w 5260975"/>
                  <a:gd name="connsiteY56" fmla="*/ 1396926 h 1410656"/>
                  <a:gd name="connsiteX57" fmla="*/ 2727517 w 5260975"/>
                  <a:gd name="connsiteY57" fmla="*/ 1395966 h 1410656"/>
                  <a:gd name="connsiteX58" fmla="*/ 2690359 w 5260975"/>
                  <a:gd name="connsiteY58" fmla="*/ 1384060 h 1410656"/>
                  <a:gd name="connsiteX59" fmla="*/ 2685943 w 5260975"/>
                  <a:gd name="connsiteY59" fmla="*/ 1383196 h 1410656"/>
                  <a:gd name="connsiteX60" fmla="*/ 2661554 w 5260975"/>
                  <a:gd name="connsiteY60" fmla="*/ 1378491 h 1410656"/>
                  <a:gd name="connsiteX61" fmla="*/ 2648208 w 5260975"/>
                  <a:gd name="connsiteY61" fmla="*/ 1376955 h 1410656"/>
                  <a:gd name="connsiteX62" fmla="*/ 2597512 w 5260975"/>
                  <a:gd name="connsiteY62" fmla="*/ 1367162 h 1410656"/>
                  <a:gd name="connsiteX63" fmla="*/ 2568324 w 5260975"/>
                  <a:gd name="connsiteY63" fmla="*/ 1362553 h 1410656"/>
                  <a:gd name="connsiteX64" fmla="*/ 2544704 w 5260975"/>
                  <a:gd name="connsiteY64" fmla="*/ 1363225 h 1410656"/>
                  <a:gd name="connsiteX65" fmla="*/ 2503225 w 5260975"/>
                  <a:gd name="connsiteY65" fmla="*/ 1364089 h 1410656"/>
                  <a:gd name="connsiteX66" fmla="*/ 2489975 w 5260975"/>
                  <a:gd name="connsiteY66" fmla="*/ 1366298 h 1410656"/>
                  <a:gd name="connsiteX67" fmla="*/ 2430061 w 5260975"/>
                  <a:gd name="connsiteY67" fmla="*/ 1359960 h 1410656"/>
                  <a:gd name="connsiteX68" fmla="*/ 2395880 w 5260975"/>
                  <a:gd name="connsiteY68" fmla="*/ 1359480 h 1410656"/>
                  <a:gd name="connsiteX69" fmla="*/ 2357378 w 5260975"/>
                  <a:gd name="connsiteY69" fmla="*/ 1351607 h 1410656"/>
                  <a:gd name="connsiteX70" fmla="*/ 2346145 w 5260975"/>
                  <a:gd name="connsiteY70" fmla="*/ 1351991 h 1410656"/>
                  <a:gd name="connsiteX71" fmla="*/ 2333567 w 5260975"/>
                  <a:gd name="connsiteY71" fmla="*/ 1352663 h 1410656"/>
                  <a:gd name="connsiteX72" fmla="*/ 2294968 w 5260975"/>
                  <a:gd name="connsiteY72" fmla="*/ 1353240 h 1410656"/>
                  <a:gd name="connsiteX73" fmla="*/ 2271540 w 5260975"/>
                  <a:gd name="connsiteY73" fmla="*/ 1356120 h 1410656"/>
                  <a:gd name="connsiteX74" fmla="*/ 2226895 w 5260975"/>
                  <a:gd name="connsiteY74" fmla="*/ 1354392 h 1410656"/>
                  <a:gd name="connsiteX75" fmla="*/ 2210379 w 5260975"/>
                  <a:gd name="connsiteY75" fmla="*/ 1356888 h 1410656"/>
                  <a:gd name="connsiteX76" fmla="*/ 2168613 w 5260975"/>
                  <a:gd name="connsiteY76" fmla="*/ 1357176 h 1410656"/>
                  <a:gd name="connsiteX77" fmla="*/ 2131167 w 5260975"/>
                  <a:gd name="connsiteY77" fmla="*/ 1355736 h 1410656"/>
                  <a:gd name="connsiteX78" fmla="*/ 2095065 w 5260975"/>
                  <a:gd name="connsiteY78" fmla="*/ 1356504 h 1410656"/>
                  <a:gd name="connsiteX79" fmla="*/ 2069237 w 5260975"/>
                  <a:gd name="connsiteY79" fmla="*/ 1359672 h 1410656"/>
                  <a:gd name="connsiteX80" fmla="*/ 2041201 w 5260975"/>
                  <a:gd name="connsiteY80" fmla="*/ 1361592 h 1410656"/>
                  <a:gd name="connsiteX81" fmla="*/ 1963909 w 5260975"/>
                  <a:gd name="connsiteY81" fmla="*/ 1373018 h 1410656"/>
                  <a:gd name="connsiteX82" fmla="*/ 1949603 w 5260975"/>
                  <a:gd name="connsiteY82" fmla="*/ 1370234 h 1410656"/>
                  <a:gd name="connsiteX83" fmla="*/ 1868373 w 5260975"/>
                  <a:gd name="connsiteY83" fmla="*/ 1367641 h 1410656"/>
                  <a:gd name="connsiteX84" fmla="*/ 1850707 w 5260975"/>
                  <a:gd name="connsiteY84" fmla="*/ 1367834 h 1410656"/>
                  <a:gd name="connsiteX85" fmla="*/ 1803275 w 5260975"/>
                  <a:gd name="connsiteY85" fmla="*/ 1356504 h 1410656"/>
                  <a:gd name="connsiteX86" fmla="*/ 1730112 w 5260975"/>
                  <a:gd name="connsiteY86" fmla="*/ 1374459 h 1410656"/>
                  <a:gd name="connsiteX87" fmla="*/ 1661652 w 5260975"/>
                  <a:gd name="connsiteY87" fmla="*/ 1396926 h 1410656"/>
                  <a:gd name="connsiteX88" fmla="*/ 1653011 w 5260975"/>
                  <a:gd name="connsiteY88" fmla="*/ 1399807 h 1410656"/>
                  <a:gd name="connsiteX89" fmla="*/ 1628431 w 5260975"/>
                  <a:gd name="connsiteY89" fmla="*/ 1404704 h 1410656"/>
                  <a:gd name="connsiteX90" fmla="*/ 1597995 w 5260975"/>
                  <a:gd name="connsiteY90" fmla="*/ 1406432 h 1410656"/>
                  <a:gd name="connsiteX91" fmla="*/ 1559396 w 5260975"/>
                  <a:gd name="connsiteY91" fmla="*/ 1410656 h 1410656"/>
                  <a:gd name="connsiteX92" fmla="*/ 1528480 w 5260975"/>
                  <a:gd name="connsiteY92" fmla="*/ 1405375 h 1410656"/>
                  <a:gd name="connsiteX93" fmla="*/ 1485272 w 5260975"/>
                  <a:gd name="connsiteY93" fmla="*/ 1397502 h 1410656"/>
                  <a:gd name="connsiteX94" fmla="*/ 1444562 w 5260975"/>
                  <a:gd name="connsiteY94" fmla="*/ 1390013 h 1410656"/>
                  <a:gd name="connsiteX95" fmla="*/ 1431696 w 5260975"/>
                  <a:gd name="connsiteY95" fmla="*/ 1398846 h 1410656"/>
                  <a:gd name="connsiteX96" fmla="*/ 1411821 w 5260975"/>
                  <a:gd name="connsiteY96" fmla="*/ 1406527 h 1410656"/>
                  <a:gd name="connsiteX97" fmla="*/ 1389738 w 5260975"/>
                  <a:gd name="connsiteY97" fmla="*/ 1397310 h 1410656"/>
                  <a:gd name="connsiteX98" fmla="*/ 1338081 w 5260975"/>
                  <a:gd name="connsiteY98" fmla="*/ 1378204 h 1410656"/>
                  <a:gd name="connsiteX99" fmla="*/ 1305436 w 5260975"/>
                  <a:gd name="connsiteY99" fmla="*/ 1377339 h 1410656"/>
                  <a:gd name="connsiteX100" fmla="*/ 1234481 w 5260975"/>
                  <a:gd name="connsiteY100" fmla="*/ 1369178 h 1410656"/>
                  <a:gd name="connsiteX101" fmla="*/ 1188106 w 5260975"/>
                  <a:gd name="connsiteY101" fmla="*/ 1357560 h 1410656"/>
                  <a:gd name="connsiteX102" fmla="*/ 1154790 w 5260975"/>
                  <a:gd name="connsiteY102" fmla="*/ 1344406 h 1410656"/>
                  <a:gd name="connsiteX103" fmla="*/ 1107069 w 5260975"/>
                  <a:gd name="connsiteY103" fmla="*/ 1327219 h 1410656"/>
                  <a:gd name="connsiteX104" fmla="*/ 1059158 w 5260975"/>
                  <a:gd name="connsiteY104" fmla="*/ 1318290 h 1410656"/>
                  <a:gd name="connsiteX105" fmla="*/ 1024496 w 5260975"/>
                  <a:gd name="connsiteY105" fmla="*/ 1307056 h 1410656"/>
                  <a:gd name="connsiteX106" fmla="*/ 982153 w 5260975"/>
                  <a:gd name="connsiteY106" fmla="*/ 1299374 h 1410656"/>
                  <a:gd name="connsiteX107" fmla="*/ 946628 w 5260975"/>
                  <a:gd name="connsiteY107" fmla="*/ 1299087 h 1410656"/>
                  <a:gd name="connsiteX108" fmla="*/ 890939 w 5260975"/>
                  <a:gd name="connsiteY108" fmla="*/ 1300431 h 1410656"/>
                  <a:gd name="connsiteX109" fmla="*/ 822769 w 5260975"/>
                  <a:gd name="connsiteY109" fmla="*/ 1277196 h 1410656"/>
                  <a:gd name="connsiteX110" fmla="*/ 795212 w 5260975"/>
                  <a:gd name="connsiteY110" fmla="*/ 1272010 h 1410656"/>
                  <a:gd name="connsiteX111" fmla="*/ 769288 w 5260975"/>
                  <a:gd name="connsiteY111" fmla="*/ 1269610 h 1410656"/>
                  <a:gd name="connsiteX112" fmla="*/ 714271 w 5260975"/>
                  <a:gd name="connsiteY112" fmla="*/ 1254152 h 1410656"/>
                  <a:gd name="connsiteX113" fmla="*/ 691900 w 5260975"/>
                  <a:gd name="connsiteY113" fmla="*/ 1249062 h 1410656"/>
                  <a:gd name="connsiteX114" fmla="*/ 660598 w 5260975"/>
                  <a:gd name="connsiteY114" fmla="*/ 1249159 h 1410656"/>
                  <a:gd name="connsiteX115" fmla="*/ 603662 w 5260975"/>
                  <a:gd name="connsiteY115" fmla="*/ 1242054 h 1410656"/>
                  <a:gd name="connsiteX116" fmla="*/ 546821 w 5260975"/>
                  <a:gd name="connsiteY116" fmla="*/ 1221314 h 1410656"/>
                  <a:gd name="connsiteX117" fmla="*/ 522721 w 5260975"/>
                  <a:gd name="connsiteY117" fmla="*/ 1223330 h 1410656"/>
                  <a:gd name="connsiteX118" fmla="*/ 514080 w 5260975"/>
                  <a:gd name="connsiteY118" fmla="*/ 1222851 h 1410656"/>
                  <a:gd name="connsiteX119" fmla="*/ 436404 w 5260975"/>
                  <a:gd name="connsiteY119" fmla="*/ 1211424 h 1410656"/>
                  <a:gd name="connsiteX120" fmla="*/ 428626 w 5260975"/>
                  <a:gd name="connsiteY120" fmla="*/ 1210177 h 1410656"/>
                  <a:gd name="connsiteX121" fmla="*/ 392141 w 5260975"/>
                  <a:gd name="connsiteY121" fmla="*/ 1199999 h 1410656"/>
                  <a:gd name="connsiteX122" fmla="*/ 300157 w 5260975"/>
                  <a:gd name="connsiteY122" fmla="*/ 1193662 h 1410656"/>
                  <a:gd name="connsiteX123" fmla="*/ 294493 w 5260975"/>
                  <a:gd name="connsiteY123" fmla="*/ 1192894 h 1410656"/>
                  <a:gd name="connsiteX124" fmla="*/ 263671 w 5260975"/>
                  <a:gd name="connsiteY124" fmla="*/ 1197982 h 1410656"/>
                  <a:gd name="connsiteX125" fmla="*/ 248406 w 5260975"/>
                  <a:gd name="connsiteY125" fmla="*/ 1205184 h 1410656"/>
                  <a:gd name="connsiteX126" fmla="*/ 224594 w 5260975"/>
                  <a:gd name="connsiteY126" fmla="*/ 1212673 h 1410656"/>
                  <a:gd name="connsiteX127" fmla="*/ 200398 w 5260975"/>
                  <a:gd name="connsiteY127" fmla="*/ 1215458 h 1410656"/>
                  <a:gd name="connsiteX128" fmla="*/ 159783 w 5260975"/>
                  <a:gd name="connsiteY128" fmla="*/ 1204127 h 1410656"/>
                  <a:gd name="connsiteX129" fmla="*/ 144997 w 5260975"/>
                  <a:gd name="connsiteY129" fmla="*/ 1202975 h 1410656"/>
                  <a:gd name="connsiteX130" fmla="*/ 112064 w 5260975"/>
                  <a:gd name="connsiteY130" fmla="*/ 1197503 h 1410656"/>
                  <a:gd name="connsiteX131" fmla="*/ 83259 w 5260975"/>
                  <a:gd name="connsiteY131" fmla="*/ 1197887 h 1410656"/>
                  <a:gd name="connsiteX132" fmla="*/ 60120 w 5260975"/>
                  <a:gd name="connsiteY132" fmla="*/ 1206624 h 1410656"/>
                  <a:gd name="connsiteX133" fmla="*/ 26514 w 5260975"/>
                  <a:gd name="connsiteY133" fmla="*/ 1208352 h 1410656"/>
                  <a:gd name="connsiteX134" fmla="*/ 4814 w 5260975"/>
                  <a:gd name="connsiteY134" fmla="*/ 1202015 h 1410656"/>
                  <a:gd name="connsiteX135" fmla="*/ 398 w 5260975"/>
                  <a:gd name="connsiteY135" fmla="*/ 1201152 h 1410656"/>
                  <a:gd name="connsiteX136" fmla="*/ 0 w 5260975"/>
                  <a:gd name="connsiteY136" fmla="*/ 1201150 h 1410656"/>
                  <a:gd name="connsiteX137" fmla="*/ 0 w 5260975"/>
                  <a:gd name="connsiteY137" fmla="*/ 1004512 h 1410656"/>
                  <a:gd name="connsiteX138" fmla="*/ 30355 w 5260975"/>
                  <a:gd name="connsiteY138" fmla="*/ 1002784 h 1410656"/>
                  <a:gd name="connsiteX139" fmla="*/ 52151 w 5260975"/>
                  <a:gd name="connsiteY139" fmla="*/ 997695 h 1410656"/>
                  <a:gd name="connsiteX140" fmla="*/ 64248 w 5260975"/>
                  <a:gd name="connsiteY140" fmla="*/ 994430 h 1410656"/>
                  <a:gd name="connsiteX141" fmla="*/ 126370 w 5260975"/>
                  <a:gd name="connsiteY141" fmla="*/ 985405 h 1410656"/>
                  <a:gd name="connsiteX142" fmla="*/ 154022 w 5260975"/>
                  <a:gd name="connsiteY142" fmla="*/ 975708 h 1410656"/>
                  <a:gd name="connsiteX143" fmla="*/ 161512 w 5260975"/>
                  <a:gd name="connsiteY143" fmla="*/ 974268 h 1410656"/>
                  <a:gd name="connsiteX144" fmla="*/ 202510 w 5260975"/>
                  <a:gd name="connsiteY144" fmla="*/ 978300 h 1410656"/>
                  <a:gd name="connsiteX145" fmla="*/ 233235 w 5260975"/>
                  <a:gd name="connsiteY145" fmla="*/ 993950 h 1410656"/>
                  <a:gd name="connsiteX146" fmla="*/ 239188 w 5260975"/>
                  <a:gd name="connsiteY146" fmla="*/ 999231 h 1410656"/>
                  <a:gd name="connsiteX147" fmla="*/ 324834 w 5260975"/>
                  <a:gd name="connsiteY147" fmla="*/ 997407 h 1410656"/>
                  <a:gd name="connsiteX148" fmla="*/ 337987 w 5260975"/>
                  <a:gd name="connsiteY148" fmla="*/ 995198 h 1410656"/>
                  <a:gd name="connsiteX149" fmla="*/ 401550 w 5260975"/>
                  <a:gd name="connsiteY149" fmla="*/ 1004416 h 1410656"/>
                  <a:gd name="connsiteX150" fmla="*/ 420081 w 5260975"/>
                  <a:gd name="connsiteY150" fmla="*/ 1006240 h 1410656"/>
                  <a:gd name="connsiteX151" fmla="*/ 486523 w 5260975"/>
                  <a:gd name="connsiteY151" fmla="*/ 1014498 h 1410656"/>
                  <a:gd name="connsiteX152" fmla="*/ 495932 w 5260975"/>
                  <a:gd name="connsiteY152" fmla="*/ 1006817 h 1410656"/>
                  <a:gd name="connsiteX153" fmla="*/ 523009 w 5260975"/>
                  <a:gd name="connsiteY153" fmla="*/ 987517 h 1410656"/>
                  <a:gd name="connsiteX154" fmla="*/ 576393 w 5260975"/>
                  <a:gd name="connsiteY154" fmla="*/ 970427 h 1410656"/>
                  <a:gd name="connsiteX155" fmla="*/ 590892 w 5260975"/>
                  <a:gd name="connsiteY155" fmla="*/ 971387 h 1410656"/>
                  <a:gd name="connsiteX156" fmla="*/ 627569 w 5260975"/>
                  <a:gd name="connsiteY156" fmla="*/ 999904 h 1410656"/>
                  <a:gd name="connsiteX157" fmla="*/ 645429 w 5260975"/>
                  <a:gd name="connsiteY157" fmla="*/ 1011329 h 1410656"/>
                  <a:gd name="connsiteX158" fmla="*/ 696125 w 5260975"/>
                  <a:gd name="connsiteY158" fmla="*/ 1032356 h 1410656"/>
                  <a:gd name="connsiteX159" fmla="*/ 700349 w 5260975"/>
                  <a:gd name="connsiteY159" fmla="*/ 1036197 h 1410656"/>
                  <a:gd name="connsiteX160" fmla="*/ 737795 w 5260975"/>
                  <a:gd name="connsiteY160" fmla="*/ 1081804 h 1410656"/>
                  <a:gd name="connsiteX161" fmla="*/ 746244 w 5260975"/>
                  <a:gd name="connsiteY161" fmla="*/ 1089581 h 1410656"/>
                  <a:gd name="connsiteX162" fmla="*/ 756422 w 5260975"/>
                  <a:gd name="connsiteY162" fmla="*/ 1101680 h 1410656"/>
                  <a:gd name="connsiteX163" fmla="*/ 788202 w 5260975"/>
                  <a:gd name="connsiteY163" fmla="*/ 1125108 h 1410656"/>
                  <a:gd name="connsiteX164" fmla="*/ 827569 w 5260975"/>
                  <a:gd name="connsiteY164" fmla="*/ 1132596 h 1410656"/>
                  <a:gd name="connsiteX165" fmla="*/ 875097 w 5260975"/>
                  <a:gd name="connsiteY165" fmla="*/ 1144022 h 1410656"/>
                  <a:gd name="connsiteX166" fmla="*/ 894972 w 5260975"/>
                  <a:gd name="connsiteY166" fmla="*/ 1151704 h 1410656"/>
                  <a:gd name="connsiteX167" fmla="*/ 948260 w 5260975"/>
                  <a:gd name="connsiteY167" fmla="*/ 1166298 h 1410656"/>
                  <a:gd name="connsiteX168" fmla="*/ 986282 w 5260975"/>
                  <a:gd name="connsiteY168" fmla="*/ 1178588 h 1410656"/>
                  <a:gd name="connsiteX169" fmla="*/ 1041107 w 5260975"/>
                  <a:gd name="connsiteY169" fmla="*/ 1185789 h 1410656"/>
                  <a:gd name="connsiteX170" fmla="*/ 1067703 w 5260975"/>
                  <a:gd name="connsiteY170" fmla="*/ 1186076 h 1410656"/>
                  <a:gd name="connsiteX171" fmla="*/ 1116574 w 5260975"/>
                  <a:gd name="connsiteY171" fmla="*/ 1222946 h 1410656"/>
                  <a:gd name="connsiteX172" fmla="*/ 1155557 w 5260975"/>
                  <a:gd name="connsiteY172" fmla="*/ 1247335 h 1410656"/>
                  <a:gd name="connsiteX173" fmla="*/ 1196556 w 5260975"/>
                  <a:gd name="connsiteY173" fmla="*/ 1235525 h 1410656"/>
                  <a:gd name="connsiteX174" fmla="*/ 1207693 w 5260975"/>
                  <a:gd name="connsiteY174" fmla="*/ 1224387 h 1410656"/>
                  <a:gd name="connsiteX175" fmla="*/ 1274904 w 5260975"/>
                  <a:gd name="connsiteY175" fmla="*/ 1213826 h 1410656"/>
                  <a:gd name="connsiteX176" fmla="*/ 1370919 w 5260975"/>
                  <a:gd name="connsiteY176" fmla="*/ 1213442 h 1410656"/>
                  <a:gd name="connsiteX177" fmla="*/ 1530593 w 5260975"/>
                  <a:gd name="connsiteY177" fmla="*/ 1189437 h 1410656"/>
                  <a:gd name="connsiteX178" fmla="*/ 1558436 w 5260975"/>
                  <a:gd name="connsiteY178" fmla="*/ 1178299 h 1410656"/>
                  <a:gd name="connsiteX179" fmla="*/ 1589737 w 5260975"/>
                  <a:gd name="connsiteY179" fmla="*/ 1175515 h 1410656"/>
                  <a:gd name="connsiteX180" fmla="*/ 1601740 w 5260975"/>
                  <a:gd name="connsiteY180" fmla="*/ 1182333 h 1410656"/>
                  <a:gd name="connsiteX181" fmla="*/ 1654259 w 5260975"/>
                  <a:gd name="connsiteY181" fmla="*/ 1192510 h 1410656"/>
                  <a:gd name="connsiteX182" fmla="*/ 1664246 w 5260975"/>
                  <a:gd name="connsiteY182" fmla="*/ 1192702 h 1410656"/>
                  <a:gd name="connsiteX183" fmla="*/ 1698427 w 5260975"/>
                  <a:gd name="connsiteY183" fmla="*/ 1188381 h 1410656"/>
                  <a:gd name="connsiteX184" fmla="*/ 1730112 w 5260975"/>
                  <a:gd name="connsiteY184" fmla="*/ 1185885 h 1410656"/>
                  <a:gd name="connsiteX185" fmla="*/ 1809996 w 5260975"/>
                  <a:gd name="connsiteY185" fmla="*/ 1194046 h 1410656"/>
                  <a:gd name="connsiteX186" fmla="*/ 1871254 w 5260975"/>
                  <a:gd name="connsiteY186" fmla="*/ 1192126 h 1410656"/>
                  <a:gd name="connsiteX187" fmla="*/ 1899482 w 5260975"/>
                  <a:gd name="connsiteY187" fmla="*/ 1194046 h 1410656"/>
                  <a:gd name="connsiteX188" fmla="*/ 1915420 w 5260975"/>
                  <a:gd name="connsiteY188" fmla="*/ 1196927 h 1410656"/>
                  <a:gd name="connsiteX189" fmla="*/ 1951522 w 5260975"/>
                  <a:gd name="connsiteY189" fmla="*/ 1216994 h 1410656"/>
                  <a:gd name="connsiteX190" fmla="*/ 1971302 w 5260975"/>
                  <a:gd name="connsiteY190" fmla="*/ 1221507 h 1410656"/>
                  <a:gd name="connsiteX191" fmla="*/ 2030831 w 5260975"/>
                  <a:gd name="connsiteY191" fmla="*/ 1221123 h 1410656"/>
                  <a:gd name="connsiteX192" fmla="*/ 2120125 w 5260975"/>
                  <a:gd name="connsiteY192" fmla="*/ 1190878 h 1410656"/>
                  <a:gd name="connsiteX193" fmla="*/ 2129439 w 5260975"/>
                  <a:gd name="connsiteY193" fmla="*/ 1186845 h 1410656"/>
                  <a:gd name="connsiteX194" fmla="*/ 2174854 w 5260975"/>
                  <a:gd name="connsiteY194" fmla="*/ 1181852 h 1410656"/>
                  <a:gd name="connsiteX195" fmla="*/ 2205674 w 5260975"/>
                  <a:gd name="connsiteY195" fmla="*/ 1188669 h 1410656"/>
                  <a:gd name="connsiteX196" fmla="*/ 2247634 w 5260975"/>
                  <a:gd name="connsiteY196" fmla="*/ 1202784 h 1410656"/>
                  <a:gd name="connsiteX197" fmla="*/ 2285367 w 5260975"/>
                  <a:gd name="connsiteY197" fmla="*/ 1214594 h 1410656"/>
                  <a:gd name="connsiteX198" fmla="*/ 2312827 w 5260975"/>
                  <a:gd name="connsiteY198" fmla="*/ 1227939 h 1410656"/>
                  <a:gd name="connsiteX199" fmla="*/ 2375622 w 5260975"/>
                  <a:gd name="connsiteY199" fmla="*/ 1237733 h 1410656"/>
                  <a:gd name="connsiteX200" fmla="*/ 2382151 w 5260975"/>
                  <a:gd name="connsiteY200" fmla="*/ 1239365 h 1410656"/>
                  <a:gd name="connsiteX201" fmla="*/ 2429390 w 5260975"/>
                  <a:gd name="connsiteY201" fmla="*/ 1227459 h 1410656"/>
                  <a:gd name="connsiteX202" fmla="*/ 2486134 w 5260975"/>
                  <a:gd name="connsiteY202" fmla="*/ 1215362 h 1410656"/>
                  <a:gd name="connsiteX203" fmla="*/ 2506394 w 5260975"/>
                  <a:gd name="connsiteY203" fmla="*/ 1219490 h 1410656"/>
                  <a:gd name="connsiteX204" fmla="*/ 2534142 w 5260975"/>
                  <a:gd name="connsiteY204" fmla="*/ 1225347 h 1410656"/>
                  <a:gd name="connsiteX205" fmla="*/ 2559874 w 5260975"/>
                  <a:gd name="connsiteY205" fmla="*/ 1222275 h 1410656"/>
                  <a:gd name="connsiteX206" fmla="*/ 2575525 w 5260975"/>
                  <a:gd name="connsiteY206" fmla="*/ 1221987 h 1410656"/>
                  <a:gd name="connsiteX207" fmla="*/ 2646960 w 5260975"/>
                  <a:gd name="connsiteY207" fmla="*/ 1257896 h 1410656"/>
                  <a:gd name="connsiteX208" fmla="*/ 2665107 w 5260975"/>
                  <a:gd name="connsiteY208" fmla="*/ 1260873 h 1410656"/>
                  <a:gd name="connsiteX209" fmla="*/ 2675381 w 5260975"/>
                  <a:gd name="connsiteY209" fmla="*/ 1265290 h 1410656"/>
                  <a:gd name="connsiteX210" fmla="*/ 2737311 w 5260975"/>
                  <a:gd name="connsiteY210" fmla="*/ 1309841 h 1410656"/>
                  <a:gd name="connsiteX211" fmla="*/ 2763619 w 5260975"/>
                  <a:gd name="connsiteY211" fmla="*/ 1318866 h 1410656"/>
                  <a:gd name="connsiteX212" fmla="*/ 2792519 w 5260975"/>
                  <a:gd name="connsiteY212" fmla="*/ 1317041 h 1410656"/>
                  <a:gd name="connsiteX213" fmla="*/ 2809226 w 5260975"/>
                  <a:gd name="connsiteY213" fmla="*/ 1313777 h 1410656"/>
                  <a:gd name="connsiteX214" fmla="*/ 2850705 w 5260975"/>
                  <a:gd name="connsiteY214" fmla="*/ 1285452 h 1410656"/>
                  <a:gd name="connsiteX215" fmla="*/ 2874324 w 5260975"/>
                  <a:gd name="connsiteY215" fmla="*/ 1286413 h 1410656"/>
                  <a:gd name="connsiteX216" fmla="*/ 2911194 w 5260975"/>
                  <a:gd name="connsiteY216" fmla="*/ 1305903 h 1410656"/>
                  <a:gd name="connsiteX217" fmla="*/ 2978116 w 5260975"/>
                  <a:gd name="connsiteY217" fmla="*/ 1314641 h 1410656"/>
                  <a:gd name="connsiteX218" fmla="*/ 3012106 w 5260975"/>
                  <a:gd name="connsiteY218" fmla="*/ 1287373 h 1410656"/>
                  <a:gd name="connsiteX219" fmla="*/ 3029676 w 5260975"/>
                  <a:gd name="connsiteY219" fmla="*/ 1261161 h 1410656"/>
                  <a:gd name="connsiteX220" fmla="*/ 3080469 w 5260975"/>
                  <a:gd name="connsiteY220" fmla="*/ 1230724 h 1410656"/>
                  <a:gd name="connsiteX221" fmla="*/ 3092567 w 5260975"/>
                  <a:gd name="connsiteY221" fmla="*/ 1242054 h 1410656"/>
                  <a:gd name="connsiteX222" fmla="*/ 3129821 w 5260975"/>
                  <a:gd name="connsiteY222" fmla="*/ 1246855 h 1410656"/>
                  <a:gd name="connsiteX223" fmla="*/ 3170147 w 5260975"/>
                  <a:gd name="connsiteY223" fmla="*/ 1246471 h 1410656"/>
                  <a:gd name="connsiteX224" fmla="*/ 3240429 w 5260975"/>
                  <a:gd name="connsiteY224" fmla="*/ 1251559 h 1410656"/>
                  <a:gd name="connsiteX225" fmla="*/ 3287189 w 5260975"/>
                  <a:gd name="connsiteY225" fmla="*/ 1222466 h 1410656"/>
                  <a:gd name="connsiteX226" fmla="*/ 3305049 w 5260975"/>
                  <a:gd name="connsiteY226" fmla="*/ 1210465 h 1410656"/>
                  <a:gd name="connsiteX227" fmla="*/ 3321755 w 5260975"/>
                  <a:gd name="connsiteY227" fmla="*/ 1202784 h 1410656"/>
                  <a:gd name="connsiteX228" fmla="*/ 3341055 w 5260975"/>
                  <a:gd name="connsiteY228" fmla="*/ 1198463 h 1410656"/>
                  <a:gd name="connsiteX229" fmla="*/ 3387621 w 5260975"/>
                  <a:gd name="connsiteY229" fmla="*/ 1182140 h 1410656"/>
                  <a:gd name="connsiteX230" fmla="*/ 3413161 w 5260975"/>
                  <a:gd name="connsiteY230" fmla="*/ 1166105 h 1410656"/>
                  <a:gd name="connsiteX231" fmla="*/ 3470579 w 5260975"/>
                  <a:gd name="connsiteY231" fmla="*/ 1150647 h 1410656"/>
                  <a:gd name="connsiteX232" fmla="*/ 3509657 w 5260975"/>
                  <a:gd name="connsiteY232" fmla="*/ 1136821 h 1410656"/>
                  <a:gd name="connsiteX233" fmla="*/ 3550847 w 5260975"/>
                  <a:gd name="connsiteY233" fmla="*/ 1113009 h 1410656"/>
                  <a:gd name="connsiteX234" fmla="*/ 3556608 w 5260975"/>
                  <a:gd name="connsiteY234" fmla="*/ 1109361 h 1410656"/>
                  <a:gd name="connsiteX235" fmla="*/ 3570435 w 5260975"/>
                  <a:gd name="connsiteY235" fmla="*/ 1093710 h 1410656"/>
                  <a:gd name="connsiteX236" fmla="*/ 3590501 w 5260975"/>
                  <a:gd name="connsiteY236" fmla="*/ 1039846 h 1410656"/>
                  <a:gd name="connsiteX237" fmla="*/ 3596263 w 5260975"/>
                  <a:gd name="connsiteY237" fmla="*/ 1028900 h 1410656"/>
                  <a:gd name="connsiteX238" fmla="*/ 3648591 w 5260975"/>
                  <a:gd name="connsiteY238" fmla="*/ 992030 h 1410656"/>
                  <a:gd name="connsiteX239" fmla="*/ 3667986 w 5260975"/>
                  <a:gd name="connsiteY239" fmla="*/ 995487 h 1410656"/>
                  <a:gd name="connsiteX240" fmla="*/ 3689397 w 5260975"/>
                  <a:gd name="connsiteY240" fmla="*/ 1007585 h 1410656"/>
                  <a:gd name="connsiteX241" fmla="*/ 3736349 w 5260975"/>
                  <a:gd name="connsiteY241" fmla="*/ 1010753 h 1410656"/>
                  <a:gd name="connsiteX242" fmla="*/ 3753919 w 5260975"/>
                  <a:gd name="connsiteY242" fmla="*/ 1004513 h 1410656"/>
                  <a:gd name="connsiteX243" fmla="*/ 3784643 w 5260975"/>
                  <a:gd name="connsiteY243" fmla="*/ 987710 h 1410656"/>
                  <a:gd name="connsiteX244" fmla="*/ 3808359 w 5260975"/>
                  <a:gd name="connsiteY244" fmla="*/ 961689 h 1410656"/>
                  <a:gd name="connsiteX245" fmla="*/ 3842829 w 5260975"/>
                  <a:gd name="connsiteY245" fmla="*/ 918674 h 1410656"/>
                  <a:gd name="connsiteX246" fmla="*/ 3908983 w 5260975"/>
                  <a:gd name="connsiteY246" fmla="*/ 902256 h 1410656"/>
                  <a:gd name="connsiteX247" fmla="*/ 3934428 w 5260975"/>
                  <a:gd name="connsiteY247" fmla="*/ 896783 h 1410656"/>
                  <a:gd name="connsiteX248" fmla="*/ 4026987 w 5260975"/>
                  <a:gd name="connsiteY248" fmla="*/ 873835 h 1410656"/>
                  <a:gd name="connsiteX249" fmla="*/ 4035051 w 5260975"/>
                  <a:gd name="connsiteY249" fmla="*/ 873067 h 1410656"/>
                  <a:gd name="connsiteX250" fmla="*/ 4099189 w 5260975"/>
                  <a:gd name="connsiteY250" fmla="*/ 846664 h 1410656"/>
                  <a:gd name="connsiteX251" fmla="*/ 4114647 w 5260975"/>
                  <a:gd name="connsiteY251" fmla="*/ 840134 h 1410656"/>
                  <a:gd name="connsiteX252" fmla="*/ 4133563 w 5260975"/>
                  <a:gd name="connsiteY252" fmla="*/ 823427 h 1410656"/>
                  <a:gd name="connsiteX253" fmla="*/ 4151039 w 5260975"/>
                  <a:gd name="connsiteY253" fmla="*/ 776284 h 1410656"/>
                  <a:gd name="connsiteX254" fmla="*/ 4171489 w 5260975"/>
                  <a:gd name="connsiteY254" fmla="*/ 754776 h 1410656"/>
                  <a:gd name="connsiteX255" fmla="*/ 4186372 w 5260975"/>
                  <a:gd name="connsiteY255" fmla="*/ 741718 h 1410656"/>
                  <a:gd name="connsiteX256" fmla="*/ 4199429 w 5260975"/>
                  <a:gd name="connsiteY256" fmla="*/ 721940 h 1410656"/>
                  <a:gd name="connsiteX257" fmla="*/ 4212487 w 5260975"/>
                  <a:gd name="connsiteY257" fmla="*/ 674604 h 1410656"/>
                  <a:gd name="connsiteX258" fmla="*/ 4232555 w 5260975"/>
                  <a:gd name="connsiteY258" fmla="*/ 632645 h 1410656"/>
                  <a:gd name="connsiteX259" fmla="*/ 4268657 w 5260975"/>
                  <a:gd name="connsiteY259" fmla="*/ 609410 h 1410656"/>
                  <a:gd name="connsiteX260" fmla="*/ 4291028 w 5260975"/>
                  <a:gd name="connsiteY260" fmla="*/ 597216 h 1410656"/>
                  <a:gd name="connsiteX261" fmla="*/ 4379651 w 5260975"/>
                  <a:gd name="connsiteY261" fmla="*/ 609506 h 1410656"/>
                  <a:gd name="connsiteX262" fmla="*/ 4440139 w 5260975"/>
                  <a:gd name="connsiteY262" fmla="*/ 621507 h 1410656"/>
                  <a:gd name="connsiteX263" fmla="*/ 4460015 w 5260975"/>
                  <a:gd name="connsiteY263" fmla="*/ 616899 h 1410656"/>
                  <a:gd name="connsiteX264" fmla="*/ 4516183 w 5260975"/>
                  <a:gd name="connsiteY264" fmla="*/ 577724 h 1410656"/>
                  <a:gd name="connsiteX265" fmla="*/ 4571681 w 5260975"/>
                  <a:gd name="connsiteY265" fmla="*/ 560250 h 1410656"/>
                  <a:gd name="connsiteX266" fmla="*/ 4613447 w 5260975"/>
                  <a:gd name="connsiteY266" fmla="*/ 555257 h 1410656"/>
                  <a:gd name="connsiteX267" fmla="*/ 4649355 w 5260975"/>
                  <a:gd name="connsiteY267" fmla="*/ 551417 h 1410656"/>
                  <a:gd name="connsiteX268" fmla="*/ 4692467 w 5260975"/>
                  <a:gd name="connsiteY268" fmla="*/ 540663 h 1410656"/>
                  <a:gd name="connsiteX269" fmla="*/ 4716855 w 5260975"/>
                  <a:gd name="connsiteY269" fmla="*/ 528949 h 1410656"/>
                  <a:gd name="connsiteX270" fmla="*/ 4755645 w 5260975"/>
                  <a:gd name="connsiteY270" fmla="*/ 512147 h 1410656"/>
                  <a:gd name="connsiteX271" fmla="*/ 4795395 w 5260975"/>
                  <a:gd name="connsiteY271" fmla="*/ 490351 h 1410656"/>
                  <a:gd name="connsiteX272" fmla="*/ 4825928 w 5260975"/>
                  <a:gd name="connsiteY272" fmla="*/ 459818 h 1410656"/>
                  <a:gd name="connsiteX273" fmla="*/ 4842347 w 5260975"/>
                  <a:gd name="connsiteY273" fmla="*/ 434086 h 1410656"/>
                  <a:gd name="connsiteX274" fmla="*/ 4890451 w 5260975"/>
                  <a:gd name="connsiteY274" fmla="*/ 397216 h 1410656"/>
                  <a:gd name="connsiteX275" fmla="*/ 4933945 w 5260975"/>
                  <a:gd name="connsiteY275" fmla="*/ 327701 h 1410656"/>
                  <a:gd name="connsiteX276" fmla="*/ 4961214 w 5260975"/>
                  <a:gd name="connsiteY276" fmla="*/ 298801 h 1410656"/>
                  <a:gd name="connsiteX277" fmla="*/ 4976672 w 5260975"/>
                  <a:gd name="connsiteY277" fmla="*/ 290639 h 1410656"/>
                  <a:gd name="connsiteX278" fmla="*/ 5002979 w 5260975"/>
                  <a:gd name="connsiteY278" fmla="*/ 270573 h 1410656"/>
                  <a:gd name="connsiteX279" fmla="*/ 5018535 w 5260975"/>
                  <a:gd name="connsiteY279" fmla="*/ 255690 h 1410656"/>
                  <a:gd name="connsiteX280" fmla="*/ 5061069 w 5260975"/>
                  <a:gd name="connsiteY280" fmla="*/ 200961 h 1410656"/>
                  <a:gd name="connsiteX281" fmla="*/ 5074127 w 5260975"/>
                  <a:gd name="connsiteY281" fmla="*/ 184735 h 1410656"/>
                  <a:gd name="connsiteX282" fmla="*/ 5101108 w 5260975"/>
                  <a:gd name="connsiteY282" fmla="*/ 156891 h 1410656"/>
                  <a:gd name="connsiteX283" fmla="*/ 5112918 w 5260975"/>
                  <a:gd name="connsiteY283" fmla="*/ 148441 h 1410656"/>
                  <a:gd name="connsiteX284" fmla="*/ 5133753 w 5260975"/>
                  <a:gd name="connsiteY284" fmla="*/ 125782 h 1410656"/>
                  <a:gd name="connsiteX285" fmla="*/ 5183393 w 5260975"/>
                  <a:gd name="connsiteY285" fmla="*/ 66348 h 1410656"/>
                  <a:gd name="connsiteX286" fmla="*/ 5204709 w 5260975"/>
                  <a:gd name="connsiteY286" fmla="*/ 33030 h 1410656"/>
                  <a:gd name="connsiteX287" fmla="*/ 5247243 w 5260975"/>
                  <a:gd name="connsiteY287" fmla="*/ 8451 h 14106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</a:cxnLst>
                <a:rect l="l" t="t" r="r" b="b"/>
                <a:pathLst>
                  <a:path w="5260975" h="1410656">
                    <a:moveTo>
                      <a:pt x="5260975" y="0"/>
                    </a:moveTo>
                    <a:lnTo>
                      <a:pt x="5260975" y="221634"/>
                    </a:lnTo>
                    <a:lnTo>
                      <a:pt x="5226503" y="237063"/>
                    </a:lnTo>
                    <a:cubicBezTo>
                      <a:pt x="5219783" y="239848"/>
                      <a:pt x="5212389" y="241384"/>
                      <a:pt x="5206341" y="245128"/>
                    </a:cubicBezTo>
                    <a:cubicBezTo>
                      <a:pt x="5178495" y="262219"/>
                      <a:pt x="5151515" y="280654"/>
                      <a:pt x="5123287" y="297073"/>
                    </a:cubicBezTo>
                    <a:cubicBezTo>
                      <a:pt x="5094195" y="314067"/>
                      <a:pt x="5068175" y="334134"/>
                      <a:pt x="5048107" y="361307"/>
                    </a:cubicBezTo>
                    <a:cubicBezTo>
                      <a:pt x="5029480" y="386559"/>
                      <a:pt x="5011429" y="412194"/>
                      <a:pt x="4992899" y="437542"/>
                    </a:cubicBezTo>
                    <a:cubicBezTo>
                      <a:pt x="4988194" y="443975"/>
                      <a:pt x="4983873" y="451561"/>
                      <a:pt x="4977440" y="455690"/>
                    </a:cubicBezTo>
                    <a:cubicBezTo>
                      <a:pt x="4964094" y="464331"/>
                      <a:pt x="4949499" y="471340"/>
                      <a:pt x="4935193" y="478445"/>
                    </a:cubicBezTo>
                    <a:cubicBezTo>
                      <a:pt x="4922903" y="484494"/>
                      <a:pt x="4909845" y="489006"/>
                      <a:pt x="4897844" y="495535"/>
                    </a:cubicBezTo>
                    <a:cubicBezTo>
                      <a:pt x="4888243" y="500721"/>
                      <a:pt x="4879697" y="507922"/>
                      <a:pt x="4870767" y="514451"/>
                    </a:cubicBezTo>
                    <a:cubicBezTo>
                      <a:pt x="4862990" y="520115"/>
                      <a:pt x="4854445" y="525012"/>
                      <a:pt x="4847916" y="531830"/>
                    </a:cubicBezTo>
                    <a:cubicBezTo>
                      <a:pt x="4831977" y="548344"/>
                      <a:pt x="4815942" y="564571"/>
                      <a:pt x="4796163" y="576765"/>
                    </a:cubicBezTo>
                    <a:cubicBezTo>
                      <a:pt x="4776672" y="588862"/>
                      <a:pt x="4758237" y="602401"/>
                      <a:pt x="4738843" y="614691"/>
                    </a:cubicBezTo>
                    <a:cubicBezTo>
                      <a:pt x="4719831" y="626693"/>
                      <a:pt x="4702645" y="639846"/>
                      <a:pt x="4692755" y="661162"/>
                    </a:cubicBezTo>
                    <a:cubicBezTo>
                      <a:pt x="4688339" y="670571"/>
                      <a:pt x="4682097" y="680845"/>
                      <a:pt x="4673744" y="686318"/>
                    </a:cubicBezTo>
                    <a:cubicBezTo>
                      <a:pt x="4661838" y="694095"/>
                      <a:pt x="4646764" y="696880"/>
                      <a:pt x="4633801" y="703505"/>
                    </a:cubicBezTo>
                    <a:cubicBezTo>
                      <a:pt x="4618535" y="711282"/>
                      <a:pt x="4600869" y="718003"/>
                      <a:pt x="4590499" y="730389"/>
                    </a:cubicBezTo>
                    <a:cubicBezTo>
                      <a:pt x="4581281" y="741431"/>
                      <a:pt x="4571968" y="750072"/>
                      <a:pt x="4559773" y="757081"/>
                    </a:cubicBezTo>
                    <a:cubicBezTo>
                      <a:pt x="4551229" y="761978"/>
                      <a:pt x="4544892" y="770907"/>
                      <a:pt x="4536059" y="774940"/>
                    </a:cubicBezTo>
                    <a:cubicBezTo>
                      <a:pt x="4524441" y="780317"/>
                      <a:pt x="4512727" y="784542"/>
                      <a:pt x="4502549" y="792895"/>
                    </a:cubicBezTo>
                    <a:cubicBezTo>
                      <a:pt x="4491987" y="801536"/>
                      <a:pt x="4479986" y="808353"/>
                      <a:pt x="4468944" y="816419"/>
                    </a:cubicBezTo>
                    <a:cubicBezTo>
                      <a:pt x="4463087" y="820739"/>
                      <a:pt x="4458286" y="826404"/>
                      <a:pt x="4452622" y="830917"/>
                    </a:cubicBezTo>
                    <a:cubicBezTo>
                      <a:pt x="4442252" y="839174"/>
                      <a:pt x="4431690" y="847239"/>
                      <a:pt x="4421032" y="855016"/>
                    </a:cubicBezTo>
                    <a:cubicBezTo>
                      <a:pt x="4410375" y="862794"/>
                      <a:pt x="4400197" y="871819"/>
                      <a:pt x="4388483" y="877484"/>
                    </a:cubicBezTo>
                    <a:cubicBezTo>
                      <a:pt x="4368513" y="887086"/>
                      <a:pt x="4346717" y="892847"/>
                      <a:pt x="4327321" y="903216"/>
                    </a:cubicBezTo>
                    <a:cubicBezTo>
                      <a:pt x="4307639" y="913777"/>
                      <a:pt x="4289107" y="927028"/>
                      <a:pt x="4271633" y="941046"/>
                    </a:cubicBezTo>
                    <a:cubicBezTo>
                      <a:pt x="4257807" y="952088"/>
                      <a:pt x="4244845" y="963034"/>
                      <a:pt x="4227465" y="968698"/>
                    </a:cubicBezTo>
                    <a:cubicBezTo>
                      <a:pt x="4217768" y="971867"/>
                      <a:pt x="4207591" y="978780"/>
                      <a:pt x="4201733" y="986846"/>
                    </a:cubicBezTo>
                    <a:cubicBezTo>
                      <a:pt x="4189059" y="1004416"/>
                      <a:pt x="4172833" y="1016802"/>
                      <a:pt x="4154494" y="1027364"/>
                    </a:cubicBezTo>
                    <a:cubicBezTo>
                      <a:pt x="4130010" y="1041574"/>
                      <a:pt x="4105814" y="1056072"/>
                      <a:pt x="4081234" y="1069994"/>
                    </a:cubicBezTo>
                    <a:cubicBezTo>
                      <a:pt x="4066737" y="1078252"/>
                      <a:pt x="4052335" y="1086989"/>
                      <a:pt x="4036971" y="1093038"/>
                    </a:cubicBezTo>
                    <a:cubicBezTo>
                      <a:pt x="4005575" y="1105520"/>
                      <a:pt x="3973410" y="1116177"/>
                      <a:pt x="3941725" y="1127796"/>
                    </a:cubicBezTo>
                    <a:cubicBezTo>
                      <a:pt x="3931355" y="1131540"/>
                      <a:pt x="3921561" y="1136917"/>
                      <a:pt x="3910999" y="1140182"/>
                    </a:cubicBezTo>
                    <a:cubicBezTo>
                      <a:pt x="3899573" y="1143734"/>
                      <a:pt x="3887285" y="1144790"/>
                      <a:pt x="3875859" y="1148343"/>
                    </a:cubicBezTo>
                    <a:cubicBezTo>
                      <a:pt x="3856847" y="1154199"/>
                      <a:pt x="3838412" y="1161689"/>
                      <a:pt x="3819401" y="1167642"/>
                    </a:cubicBezTo>
                    <a:cubicBezTo>
                      <a:pt x="3782723" y="1179068"/>
                      <a:pt x="3745949" y="1190014"/>
                      <a:pt x="3709176" y="1200863"/>
                    </a:cubicBezTo>
                    <a:cubicBezTo>
                      <a:pt x="3701303" y="1203168"/>
                      <a:pt x="3692757" y="1203456"/>
                      <a:pt x="3684981" y="1205952"/>
                    </a:cubicBezTo>
                    <a:cubicBezTo>
                      <a:pt x="3664337" y="1212673"/>
                      <a:pt x="3643789" y="1219970"/>
                      <a:pt x="3623338" y="1227363"/>
                    </a:cubicBezTo>
                    <a:cubicBezTo>
                      <a:pt x="3610953" y="1231876"/>
                      <a:pt x="3598854" y="1237445"/>
                      <a:pt x="3586373" y="1241765"/>
                    </a:cubicBezTo>
                    <a:cubicBezTo>
                      <a:pt x="3576387" y="1245222"/>
                      <a:pt x="3566113" y="1247910"/>
                      <a:pt x="3555743" y="1250023"/>
                    </a:cubicBezTo>
                    <a:cubicBezTo>
                      <a:pt x="3546814" y="1251848"/>
                      <a:pt x="3537501" y="1251655"/>
                      <a:pt x="3528667" y="1253864"/>
                    </a:cubicBezTo>
                    <a:cubicBezTo>
                      <a:pt x="3504759" y="1259816"/>
                      <a:pt x="3481140" y="1266538"/>
                      <a:pt x="3457424" y="1272874"/>
                    </a:cubicBezTo>
                    <a:cubicBezTo>
                      <a:pt x="3447919" y="1275371"/>
                      <a:pt x="3438221" y="1277196"/>
                      <a:pt x="3429003" y="1280364"/>
                    </a:cubicBezTo>
                    <a:cubicBezTo>
                      <a:pt x="3404327" y="1288717"/>
                      <a:pt x="3380036" y="1298222"/>
                      <a:pt x="3355264" y="1306096"/>
                    </a:cubicBezTo>
                    <a:cubicBezTo>
                      <a:pt x="3334717" y="1312625"/>
                      <a:pt x="3313593" y="1317329"/>
                      <a:pt x="3292757" y="1323090"/>
                    </a:cubicBezTo>
                    <a:cubicBezTo>
                      <a:pt x="3283924" y="1325587"/>
                      <a:pt x="3275475" y="1329140"/>
                      <a:pt x="3266643" y="1331251"/>
                    </a:cubicBezTo>
                    <a:cubicBezTo>
                      <a:pt x="3246863" y="1336053"/>
                      <a:pt x="3226796" y="1340085"/>
                      <a:pt x="3206921" y="1344886"/>
                    </a:cubicBezTo>
                    <a:cubicBezTo>
                      <a:pt x="3195590" y="1347670"/>
                      <a:pt x="3184645" y="1352663"/>
                      <a:pt x="3173123" y="1354488"/>
                    </a:cubicBezTo>
                    <a:cubicBezTo>
                      <a:pt x="3145759" y="1358808"/>
                      <a:pt x="3118203" y="1361880"/>
                      <a:pt x="3090646" y="1365337"/>
                    </a:cubicBezTo>
                    <a:cubicBezTo>
                      <a:pt x="3062227" y="1368889"/>
                      <a:pt x="3033902" y="1372634"/>
                      <a:pt x="3005480" y="1375802"/>
                    </a:cubicBezTo>
                    <a:cubicBezTo>
                      <a:pt x="2989926" y="1377435"/>
                      <a:pt x="2974275" y="1377723"/>
                      <a:pt x="2958721" y="1379259"/>
                    </a:cubicBezTo>
                    <a:cubicBezTo>
                      <a:pt x="2945087" y="1380604"/>
                      <a:pt x="2931549" y="1383100"/>
                      <a:pt x="2917915" y="1384733"/>
                    </a:cubicBezTo>
                    <a:cubicBezTo>
                      <a:pt x="2906105" y="1386076"/>
                      <a:pt x="2894199" y="1386844"/>
                      <a:pt x="2882389" y="1388189"/>
                    </a:cubicBezTo>
                    <a:cubicBezTo>
                      <a:pt x="2863475" y="1390397"/>
                      <a:pt x="2844655" y="1392894"/>
                      <a:pt x="2825837" y="1395198"/>
                    </a:cubicBezTo>
                    <a:cubicBezTo>
                      <a:pt x="2817964" y="1396062"/>
                      <a:pt x="2809706" y="1398462"/>
                      <a:pt x="2802313" y="1397023"/>
                    </a:cubicBezTo>
                    <a:cubicBezTo>
                      <a:pt x="2783686" y="1393373"/>
                      <a:pt x="2765347" y="1394430"/>
                      <a:pt x="2746816" y="1396926"/>
                    </a:cubicBezTo>
                    <a:cubicBezTo>
                      <a:pt x="2740479" y="1397791"/>
                      <a:pt x="2733662" y="1397598"/>
                      <a:pt x="2727517" y="1395966"/>
                    </a:cubicBezTo>
                    <a:cubicBezTo>
                      <a:pt x="2714939" y="1392701"/>
                      <a:pt x="2702745" y="1388092"/>
                      <a:pt x="2690359" y="1384060"/>
                    </a:cubicBezTo>
                    <a:cubicBezTo>
                      <a:pt x="2689014" y="1383580"/>
                      <a:pt x="2687382" y="1383484"/>
                      <a:pt x="2685943" y="1383196"/>
                    </a:cubicBezTo>
                    <a:cubicBezTo>
                      <a:pt x="2677781" y="1381563"/>
                      <a:pt x="2669717" y="1379931"/>
                      <a:pt x="2661554" y="1378491"/>
                    </a:cubicBezTo>
                    <a:cubicBezTo>
                      <a:pt x="2657138" y="1377723"/>
                      <a:pt x="2652625" y="1377627"/>
                      <a:pt x="2648208" y="1376955"/>
                    </a:cubicBezTo>
                    <a:cubicBezTo>
                      <a:pt x="2631118" y="1374266"/>
                      <a:pt x="2612299" y="1378779"/>
                      <a:pt x="2597512" y="1367162"/>
                    </a:cubicBezTo>
                    <a:cubicBezTo>
                      <a:pt x="2587911" y="1359672"/>
                      <a:pt x="2578597" y="1361401"/>
                      <a:pt x="2568324" y="1362553"/>
                    </a:cubicBezTo>
                    <a:cubicBezTo>
                      <a:pt x="2560547" y="1363417"/>
                      <a:pt x="2552577" y="1363128"/>
                      <a:pt x="2544704" y="1363225"/>
                    </a:cubicBezTo>
                    <a:cubicBezTo>
                      <a:pt x="2530878" y="1363512"/>
                      <a:pt x="2517052" y="1363609"/>
                      <a:pt x="2503225" y="1364089"/>
                    </a:cubicBezTo>
                    <a:cubicBezTo>
                      <a:pt x="2498808" y="1364281"/>
                      <a:pt x="2494297" y="1366682"/>
                      <a:pt x="2489975" y="1366298"/>
                    </a:cubicBezTo>
                    <a:cubicBezTo>
                      <a:pt x="2470004" y="1364473"/>
                      <a:pt x="2450033" y="1361592"/>
                      <a:pt x="2430061" y="1359960"/>
                    </a:cubicBezTo>
                    <a:cubicBezTo>
                      <a:pt x="2418732" y="1359001"/>
                      <a:pt x="2407114" y="1360824"/>
                      <a:pt x="2395880" y="1359480"/>
                    </a:cubicBezTo>
                    <a:cubicBezTo>
                      <a:pt x="2382919" y="1357944"/>
                      <a:pt x="2370245" y="1354008"/>
                      <a:pt x="2357378" y="1351607"/>
                    </a:cubicBezTo>
                    <a:cubicBezTo>
                      <a:pt x="2353826" y="1350935"/>
                      <a:pt x="2349889" y="1351799"/>
                      <a:pt x="2346145" y="1351991"/>
                    </a:cubicBezTo>
                    <a:cubicBezTo>
                      <a:pt x="2341920" y="1352183"/>
                      <a:pt x="2337791" y="1352567"/>
                      <a:pt x="2333567" y="1352663"/>
                    </a:cubicBezTo>
                    <a:cubicBezTo>
                      <a:pt x="2320700" y="1352856"/>
                      <a:pt x="2307835" y="1352567"/>
                      <a:pt x="2294968" y="1353240"/>
                    </a:cubicBezTo>
                    <a:cubicBezTo>
                      <a:pt x="2287095" y="1353624"/>
                      <a:pt x="2278839" y="1357560"/>
                      <a:pt x="2271540" y="1356120"/>
                    </a:cubicBezTo>
                    <a:cubicBezTo>
                      <a:pt x="2256659" y="1353335"/>
                      <a:pt x="2241776" y="1359576"/>
                      <a:pt x="2226895" y="1354392"/>
                    </a:cubicBezTo>
                    <a:cubicBezTo>
                      <a:pt x="2222285" y="1352856"/>
                      <a:pt x="2215948" y="1356696"/>
                      <a:pt x="2210379" y="1356888"/>
                    </a:cubicBezTo>
                    <a:cubicBezTo>
                      <a:pt x="2196457" y="1357368"/>
                      <a:pt x="2182535" y="1357272"/>
                      <a:pt x="2168613" y="1357176"/>
                    </a:cubicBezTo>
                    <a:cubicBezTo>
                      <a:pt x="2156131" y="1357080"/>
                      <a:pt x="2143168" y="1358424"/>
                      <a:pt x="2131167" y="1355736"/>
                    </a:cubicBezTo>
                    <a:cubicBezTo>
                      <a:pt x="2118588" y="1352856"/>
                      <a:pt x="2107259" y="1353240"/>
                      <a:pt x="2095065" y="1356504"/>
                    </a:cubicBezTo>
                    <a:cubicBezTo>
                      <a:pt x="2086711" y="1358712"/>
                      <a:pt x="2077878" y="1359001"/>
                      <a:pt x="2069237" y="1359672"/>
                    </a:cubicBezTo>
                    <a:cubicBezTo>
                      <a:pt x="2059924" y="1360440"/>
                      <a:pt x="2049650" y="1358424"/>
                      <a:pt x="2041201" y="1361592"/>
                    </a:cubicBezTo>
                    <a:cubicBezTo>
                      <a:pt x="2016044" y="1371002"/>
                      <a:pt x="1990216" y="1373018"/>
                      <a:pt x="1963909" y="1373018"/>
                    </a:cubicBezTo>
                    <a:cubicBezTo>
                      <a:pt x="1959107" y="1373018"/>
                      <a:pt x="1954210" y="1371675"/>
                      <a:pt x="1949603" y="1370234"/>
                    </a:cubicBezTo>
                    <a:cubicBezTo>
                      <a:pt x="1922717" y="1361592"/>
                      <a:pt x="1895737" y="1362360"/>
                      <a:pt x="1868373" y="1367641"/>
                    </a:cubicBezTo>
                    <a:cubicBezTo>
                      <a:pt x="1862708" y="1368794"/>
                      <a:pt x="1856372" y="1368986"/>
                      <a:pt x="1850707" y="1367834"/>
                    </a:cubicBezTo>
                    <a:cubicBezTo>
                      <a:pt x="1834768" y="1364473"/>
                      <a:pt x="1819309" y="1358904"/>
                      <a:pt x="1803275" y="1356504"/>
                    </a:cubicBezTo>
                    <a:cubicBezTo>
                      <a:pt x="1776775" y="1352567"/>
                      <a:pt x="1753828" y="1365817"/>
                      <a:pt x="1730112" y="1374459"/>
                    </a:cubicBezTo>
                    <a:cubicBezTo>
                      <a:pt x="1707548" y="1382620"/>
                      <a:pt x="1688345" y="1401055"/>
                      <a:pt x="1661652" y="1396926"/>
                    </a:cubicBezTo>
                    <a:cubicBezTo>
                      <a:pt x="1658965" y="1396542"/>
                      <a:pt x="1655988" y="1399134"/>
                      <a:pt x="1653011" y="1399807"/>
                    </a:cubicBezTo>
                    <a:cubicBezTo>
                      <a:pt x="1644850" y="1401631"/>
                      <a:pt x="1636689" y="1403839"/>
                      <a:pt x="1628431" y="1404704"/>
                    </a:cubicBezTo>
                    <a:cubicBezTo>
                      <a:pt x="1618350" y="1405856"/>
                      <a:pt x="1608076" y="1405472"/>
                      <a:pt x="1597995" y="1406432"/>
                    </a:cubicBezTo>
                    <a:cubicBezTo>
                      <a:pt x="1585032" y="1407584"/>
                      <a:pt x="1572263" y="1410656"/>
                      <a:pt x="1559396" y="1410656"/>
                    </a:cubicBezTo>
                    <a:cubicBezTo>
                      <a:pt x="1549026" y="1410656"/>
                      <a:pt x="1538753" y="1407104"/>
                      <a:pt x="1528480" y="1405375"/>
                    </a:cubicBezTo>
                    <a:cubicBezTo>
                      <a:pt x="1513981" y="1402975"/>
                      <a:pt x="1498042" y="1403647"/>
                      <a:pt x="1485272" y="1397502"/>
                    </a:cubicBezTo>
                    <a:cubicBezTo>
                      <a:pt x="1471639" y="1390973"/>
                      <a:pt x="1458676" y="1387997"/>
                      <a:pt x="1444562" y="1390013"/>
                    </a:cubicBezTo>
                    <a:cubicBezTo>
                      <a:pt x="1439857" y="1390685"/>
                      <a:pt x="1433808" y="1394718"/>
                      <a:pt x="1431696" y="1398846"/>
                    </a:cubicBezTo>
                    <a:cubicBezTo>
                      <a:pt x="1426991" y="1408064"/>
                      <a:pt x="1420559" y="1409697"/>
                      <a:pt x="1411821" y="1406527"/>
                    </a:cubicBezTo>
                    <a:cubicBezTo>
                      <a:pt x="1404236" y="1403839"/>
                      <a:pt x="1394922" y="1402495"/>
                      <a:pt x="1389738" y="1397310"/>
                    </a:cubicBezTo>
                    <a:cubicBezTo>
                      <a:pt x="1375047" y="1382620"/>
                      <a:pt x="1356324" y="1382140"/>
                      <a:pt x="1338081" y="1378204"/>
                    </a:cubicBezTo>
                    <a:cubicBezTo>
                      <a:pt x="1326945" y="1375802"/>
                      <a:pt x="1316574" y="1375707"/>
                      <a:pt x="1305436" y="1377339"/>
                    </a:cubicBezTo>
                    <a:cubicBezTo>
                      <a:pt x="1281241" y="1380988"/>
                      <a:pt x="1257717" y="1375802"/>
                      <a:pt x="1234481" y="1369178"/>
                    </a:cubicBezTo>
                    <a:cubicBezTo>
                      <a:pt x="1219118" y="1364761"/>
                      <a:pt x="1203372" y="1362073"/>
                      <a:pt x="1188106" y="1357560"/>
                    </a:cubicBezTo>
                    <a:cubicBezTo>
                      <a:pt x="1176680" y="1354104"/>
                      <a:pt x="1165255" y="1349975"/>
                      <a:pt x="1154790" y="1344406"/>
                    </a:cubicBezTo>
                    <a:cubicBezTo>
                      <a:pt x="1139618" y="1336244"/>
                      <a:pt x="1126369" y="1323954"/>
                      <a:pt x="1107069" y="1327219"/>
                    </a:cubicBezTo>
                    <a:cubicBezTo>
                      <a:pt x="1090074" y="1330099"/>
                      <a:pt x="1074713" y="1324051"/>
                      <a:pt x="1059158" y="1318290"/>
                    </a:cubicBezTo>
                    <a:cubicBezTo>
                      <a:pt x="1047732" y="1314065"/>
                      <a:pt x="1036308" y="1309744"/>
                      <a:pt x="1024496" y="1307056"/>
                    </a:cubicBezTo>
                    <a:cubicBezTo>
                      <a:pt x="1010478" y="1303887"/>
                      <a:pt x="994635" y="1305232"/>
                      <a:pt x="982153" y="1299374"/>
                    </a:cubicBezTo>
                    <a:cubicBezTo>
                      <a:pt x="969095" y="1293229"/>
                      <a:pt x="958246" y="1297358"/>
                      <a:pt x="946628" y="1299087"/>
                    </a:cubicBezTo>
                    <a:cubicBezTo>
                      <a:pt x="928097" y="1301775"/>
                      <a:pt x="909661" y="1306768"/>
                      <a:pt x="890939" y="1300431"/>
                    </a:cubicBezTo>
                    <a:cubicBezTo>
                      <a:pt x="868184" y="1292750"/>
                      <a:pt x="845620" y="1284493"/>
                      <a:pt x="822769" y="1277196"/>
                    </a:cubicBezTo>
                    <a:cubicBezTo>
                      <a:pt x="813934" y="1274410"/>
                      <a:pt x="804431" y="1273258"/>
                      <a:pt x="795212" y="1272010"/>
                    </a:cubicBezTo>
                    <a:cubicBezTo>
                      <a:pt x="786476" y="1270954"/>
                      <a:pt x="776010" y="1273642"/>
                      <a:pt x="769288" y="1269610"/>
                    </a:cubicBezTo>
                    <a:cubicBezTo>
                      <a:pt x="752005" y="1259241"/>
                      <a:pt x="734243" y="1254152"/>
                      <a:pt x="714271" y="1254152"/>
                    </a:cubicBezTo>
                    <a:cubicBezTo>
                      <a:pt x="706781" y="1254152"/>
                      <a:pt x="699484" y="1249831"/>
                      <a:pt x="691900" y="1249062"/>
                    </a:cubicBezTo>
                    <a:cubicBezTo>
                      <a:pt x="681529" y="1248103"/>
                      <a:pt x="669623" y="1245510"/>
                      <a:pt x="660598" y="1249159"/>
                    </a:cubicBezTo>
                    <a:cubicBezTo>
                      <a:pt x="639379" y="1257800"/>
                      <a:pt x="622193" y="1250599"/>
                      <a:pt x="603662" y="1242054"/>
                    </a:cubicBezTo>
                    <a:cubicBezTo>
                      <a:pt x="585418" y="1233604"/>
                      <a:pt x="566215" y="1226884"/>
                      <a:pt x="546821" y="1221314"/>
                    </a:cubicBezTo>
                    <a:cubicBezTo>
                      <a:pt x="539524" y="1219298"/>
                      <a:pt x="530787" y="1222659"/>
                      <a:pt x="522721" y="1223330"/>
                    </a:cubicBezTo>
                    <a:cubicBezTo>
                      <a:pt x="519840" y="1223523"/>
                      <a:pt x="516671" y="1223811"/>
                      <a:pt x="514080" y="1222851"/>
                    </a:cubicBezTo>
                    <a:cubicBezTo>
                      <a:pt x="489020" y="1213633"/>
                      <a:pt x="463575" y="1206624"/>
                      <a:pt x="436404" y="1211424"/>
                    </a:cubicBezTo>
                    <a:cubicBezTo>
                      <a:pt x="433908" y="1211905"/>
                      <a:pt x="431123" y="1210849"/>
                      <a:pt x="428626" y="1210177"/>
                    </a:cubicBezTo>
                    <a:cubicBezTo>
                      <a:pt x="416432" y="1206720"/>
                      <a:pt x="404526" y="1201247"/>
                      <a:pt x="392141" y="1199999"/>
                    </a:cubicBezTo>
                    <a:cubicBezTo>
                      <a:pt x="361608" y="1196927"/>
                      <a:pt x="330884" y="1195678"/>
                      <a:pt x="300157" y="1193662"/>
                    </a:cubicBezTo>
                    <a:cubicBezTo>
                      <a:pt x="298237" y="1193566"/>
                      <a:pt x="296221" y="1193566"/>
                      <a:pt x="294493" y="1192894"/>
                    </a:cubicBezTo>
                    <a:cubicBezTo>
                      <a:pt x="283163" y="1188765"/>
                      <a:pt x="273274" y="1190110"/>
                      <a:pt x="263671" y="1197982"/>
                    </a:cubicBezTo>
                    <a:cubicBezTo>
                      <a:pt x="259447" y="1201439"/>
                      <a:pt x="253686" y="1203263"/>
                      <a:pt x="248406" y="1205184"/>
                    </a:cubicBezTo>
                    <a:cubicBezTo>
                      <a:pt x="240628" y="1208065"/>
                      <a:pt x="232659" y="1210849"/>
                      <a:pt x="224594" y="1212673"/>
                    </a:cubicBezTo>
                    <a:cubicBezTo>
                      <a:pt x="216624" y="1214401"/>
                      <a:pt x="208079" y="1216801"/>
                      <a:pt x="200398" y="1215458"/>
                    </a:cubicBezTo>
                    <a:cubicBezTo>
                      <a:pt x="186572" y="1213057"/>
                      <a:pt x="173417" y="1207681"/>
                      <a:pt x="159783" y="1204127"/>
                    </a:cubicBezTo>
                    <a:cubicBezTo>
                      <a:pt x="155079" y="1202879"/>
                      <a:pt x="149893" y="1203072"/>
                      <a:pt x="144997" y="1202975"/>
                    </a:cubicBezTo>
                    <a:cubicBezTo>
                      <a:pt x="133763" y="1202688"/>
                      <a:pt x="122241" y="1205472"/>
                      <a:pt x="112064" y="1197503"/>
                    </a:cubicBezTo>
                    <a:cubicBezTo>
                      <a:pt x="102655" y="1190014"/>
                      <a:pt x="93148" y="1192221"/>
                      <a:pt x="83259" y="1197887"/>
                    </a:cubicBezTo>
                    <a:cubicBezTo>
                      <a:pt x="76154" y="1201920"/>
                      <a:pt x="68090" y="1205088"/>
                      <a:pt x="60120" y="1206624"/>
                    </a:cubicBezTo>
                    <a:cubicBezTo>
                      <a:pt x="49174" y="1208736"/>
                      <a:pt x="38324" y="1209601"/>
                      <a:pt x="26514" y="1208352"/>
                    </a:cubicBezTo>
                    <a:cubicBezTo>
                      <a:pt x="18161" y="1207488"/>
                      <a:pt x="11343" y="1207104"/>
                      <a:pt x="4814" y="1202015"/>
                    </a:cubicBezTo>
                    <a:cubicBezTo>
                      <a:pt x="3759" y="1201247"/>
                      <a:pt x="1839" y="1201055"/>
                      <a:pt x="398" y="1201152"/>
                    </a:cubicBezTo>
                    <a:lnTo>
                      <a:pt x="0" y="1201150"/>
                    </a:lnTo>
                    <a:lnTo>
                      <a:pt x="0" y="1004512"/>
                    </a:lnTo>
                    <a:lnTo>
                      <a:pt x="30355" y="1002784"/>
                    </a:lnTo>
                    <a:cubicBezTo>
                      <a:pt x="37748" y="1002111"/>
                      <a:pt x="44853" y="999520"/>
                      <a:pt x="52151" y="997695"/>
                    </a:cubicBezTo>
                    <a:cubicBezTo>
                      <a:pt x="56183" y="996639"/>
                      <a:pt x="60504" y="993855"/>
                      <a:pt x="64248" y="994430"/>
                    </a:cubicBezTo>
                    <a:cubicBezTo>
                      <a:pt x="85948" y="997791"/>
                      <a:pt x="105823" y="989534"/>
                      <a:pt x="126370" y="985405"/>
                    </a:cubicBezTo>
                    <a:cubicBezTo>
                      <a:pt x="135876" y="983485"/>
                      <a:pt x="144805" y="978876"/>
                      <a:pt x="154022" y="975708"/>
                    </a:cubicBezTo>
                    <a:cubicBezTo>
                      <a:pt x="156423" y="974843"/>
                      <a:pt x="159111" y="974075"/>
                      <a:pt x="161512" y="974268"/>
                    </a:cubicBezTo>
                    <a:cubicBezTo>
                      <a:pt x="175242" y="975420"/>
                      <a:pt x="188876" y="977052"/>
                      <a:pt x="202510" y="978300"/>
                    </a:cubicBezTo>
                    <a:cubicBezTo>
                      <a:pt x="214896" y="979452"/>
                      <a:pt x="227378" y="979836"/>
                      <a:pt x="233235" y="993950"/>
                    </a:cubicBezTo>
                    <a:cubicBezTo>
                      <a:pt x="234100" y="996159"/>
                      <a:pt x="236979" y="997791"/>
                      <a:pt x="239188" y="999231"/>
                    </a:cubicBezTo>
                    <a:cubicBezTo>
                      <a:pt x="273274" y="1021411"/>
                      <a:pt x="291516" y="1020835"/>
                      <a:pt x="324834" y="997407"/>
                    </a:cubicBezTo>
                    <a:cubicBezTo>
                      <a:pt x="328290" y="995007"/>
                      <a:pt x="335683" y="993278"/>
                      <a:pt x="337987" y="995198"/>
                    </a:cubicBezTo>
                    <a:cubicBezTo>
                      <a:pt x="357575" y="1011137"/>
                      <a:pt x="378986" y="1009409"/>
                      <a:pt x="401550" y="1004416"/>
                    </a:cubicBezTo>
                    <a:cubicBezTo>
                      <a:pt x="407407" y="1003072"/>
                      <a:pt x="415664" y="1003072"/>
                      <a:pt x="420081" y="1006240"/>
                    </a:cubicBezTo>
                    <a:cubicBezTo>
                      <a:pt x="441108" y="1020930"/>
                      <a:pt x="463672" y="1018819"/>
                      <a:pt x="486523" y="1014498"/>
                    </a:cubicBezTo>
                    <a:cubicBezTo>
                      <a:pt x="490075" y="1013826"/>
                      <a:pt x="494397" y="1010177"/>
                      <a:pt x="495932" y="1006817"/>
                    </a:cubicBezTo>
                    <a:cubicBezTo>
                      <a:pt x="501406" y="994911"/>
                      <a:pt x="511680" y="990878"/>
                      <a:pt x="523009" y="987517"/>
                    </a:cubicBezTo>
                    <a:cubicBezTo>
                      <a:pt x="540868" y="982044"/>
                      <a:pt x="558438" y="975611"/>
                      <a:pt x="576393" y="970427"/>
                    </a:cubicBezTo>
                    <a:cubicBezTo>
                      <a:pt x="580811" y="969179"/>
                      <a:pt x="586283" y="969947"/>
                      <a:pt x="590892" y="971387"/>
                    </a:cubicBezTo>
                    <a:cubicBezTo>
                      <a:pt x="606638" y="976284"/>
                      <a:pt x="616624" y="988574"/>
                      <a:pt x="627569" y="999904"/>
                    </a:cubicBezTo>
                    <a:cubicBezTo>
                      <a:pt x="632370" y="1004897"/>
                      <a:pt x="638995" y="1008449"/>
                      <a:pt x="645429" y="1011329"/>
                    </a:cubicBezTo>
                    <a:cubicBezTo>
                      <a:pt x="662135" y="1018723"/>
                      <a:pt x="679226" y="1025348"/>
                      <a:pt x="696125" y="1032356"/>
                    </a:cubicBezTo>
                    <a:cubicBezTo>
                      <a:pt x="697757" y="1033029"/>
                      <a:pt x="699100" y="1034757"/>
                      <a:pt x="700349" y="1036197"/>
                    </a:cubicBezTo>
                    <a:cubicBezTo>
                      <a:pt x="712831" y="1051368"/>
                      <a:pt x="725216" y="1066634"/>
                      <a:pt x="737795" y="1081804"/>
                    </a:cubicBezTo>
                    <a:cubicBezTo>
                      <a:pt x="740195" y="1084684"/>
                      <a:pt x="743652" y="1086797"/>
                      <a:pt x="746244" y="1089581"/>
                    </a:cubicBezTo>
                    <a:cubicBezTo>
                      <a:pt x="749893" y="1093422"/>
                      <a:pt x="754502" y="1097071"/>
                      <a:pt x="756422" y="1101680"/>
                    </a:cubicBezTo>
                    <a:cubicBezTo>
                      <a:pt x="762374" y="1116177"/>
                      <a:pt x="773801" y="1122419"/>
                      <a:pt x="788202" y="1125108"/>
                    </a:cubicBezTo>
                    <a:cubicBezTo>
                      <a:pt x="801357" y="1127603"/>
                      <a:pt x="814511" y="1129716"/>
                      <a:pt x="827569" y="1132596"/>
                    </a:cubicBezTo>
                    <a:cubicBezTo>
                      <a:pt x="843507" y="1136053"/>
                      <a:pt x="859350" y="1139798"/>
                      <a:pt x="875097" y="1144022"/>
                    </a:cubicBezTo>
                    <a:cubicBezTo>
                      <a:pt x="881913" y="1145847"/>
                      <a:pt x="889115" y="1147959"/>
                      <a:pt x="894972" y="1151704"/>
                    </a:cubicBezTo>
                    <a:cubicBezTo>
                      <a:pt x="911390" y="1162073"/>
                      <a:pt x="928961" y="1169082"/>
                      <a:pt x="948260" y="1166298"/>
                    </a:cubicBezTo>
                    <a:cubicBezTo>
                      <a:pt x="963718" y="1164089"/>
                      <a:pt x="976680" y="1169754"/>
                      <a:pt x="986282" y="1178588"/>
                    </a:cubicBezTo>
                    <a:cubicBezTo>
                      <a:pt x="1003757" y="1194623"/>
                      <a:pt x="1022479" y="1190973"/>
                      <a:pt x="1041107" y="1185789"/>
                    </a:cubicBezTo>
                    <a:cubicBezTo>
                      <a:pt x="1050708" y="1183101"/>
                      <a:pt x="1058581" y="1183485"/>
                      <a:pt x="1067703" y="1186076"/>
                    </a:cubicBezTo>
                    <a:cubicBezTo>
                      <a:pt x="1088826" y="1192126"/>
                      <a:pt x="1102941" y="1208544"/>
                      <a:pt x="1116574" y="1222946"/>
                    </a:cubicBezTo>
                    <a:cubicBezTo>
                      <a:pt x="1128193" y="1235236"/>
                      <a:pt x="1141251" y="1242149"/>
                      <a:pt x="1155557" y="1247335"/>
                    </a:cubicBezTo>
                    <a:cubicBezTo>
                      <a:pt x="1173608" y="1253959"/>
                      <a:pt x="1187914" y="1251464"/>
                      <a:pt x="1196556" y="1235525"/>
                    </a:cubicBezTo>
                    <a:cubicBezTo>
                      <a:pt x="1198956" y="1231012"/>
                      <a:pt x="1203180" y="1225730"/>
                      <a:pt x="1207693" y="1224387"/>
                    </a:cubicBezTo>
                    <a:cubicBezTo>
                      <a:pt x="1229488" y="1217666"/>
                      <a:pt x="1251572" y="1207872"/>
                      <a:pt x="1274904" y="1213826"/>
                    </a:cubicBezTo>
                    <a:cubicBezTo>
                      <a:pt x="1307165" y="1221987"/>
                      <a:pt x="1338658" y="1221507"/>
                      <a:pt x="1370919" y="1213442"/>
                    </a:cubicBezTo>
                    <a:cubicBezTo>
                      <a:pt x="1423247" y="1200383"/>
                      <a:pt x="1475575" y="1186557"/>
                      <a:pt x="1530593" y="1189437"/>
                    </a:cubicBezTo>
                    <a:cubicBezTo>
                      <a:pt x="1539713" y="1189917"/>
                      <a:pt x="1550563" y="1184060"/>
                      <a:pt x="1558436" y="1178299"/>
                    </a:cubicBezTo>
                    <a:cubicBezTo>
                      <a:pt x="1573511" y="1167354"/>
                      <a:pt x="1572838" y="1166489"/>
                      <a:pt x="1589737" y="1175515"/>
                    </a:cubicBezTo>
                    <a:cubicBezTo>
                      <a:pt x="1593770" y="1177724"/>
                      <a:pt x="1598763" y="1179068"/>
                      <a:pt x="1601740" y="1182333"/>
                    </a:cubicBezTo>
                    <a:cubicBezTo>
                      <a:pt x="1616909" y="1198943"/>
                      <a:pt x="1635633" y="1194910"/>
                      <a:pt x="1654259" y="1192510"/>
                    </a:cubicBezTo>
                    <a:cubicBezTo>
                      <a:pt x="1657524" y="1192030"/>
                      <a:pt x="1661460" y="1191358"/>
                      <a:pt x="1664246" y="1192702"/>
                    </a:cubicBezTo>
                    <a:cubicBezTo>
                      <a:pt x="1676823" y="1198750"/>
                      <a:pt x="1687481" y="1196639"/>
                      <a:pt x="1698427" y="1188381"/>
                    </a:cubicBezTo>
                    <a:cubicBezTo>
                      <a:pt x="1707932" y="1181276"/>
                      <a:pt x="1718878" y="1177052"/>
                      <a:pt x="1730112" y="1185885"/>
                    </a:cubicBezTo>
                    <a:cubicBezTo>
                      <a:pt x="1755076" y="1205472"/>
                      <a:pt x="1781767" y="1206432"/>
                      <a:pt x="1809996" y="1194046"/>
                    </a:cubicBezTo>
                    <a:cubicBezTo>
                      <a:pt x="1830159" y="1185213"/>
                      <a:pt x="1850034" y="1183196"/>
                      <a:pt x="1871254" y="1192126"/>
                    </a:cubicBezTo>
                    <a:cubicBezTo>
                      <a:pt x="1879415" y="1195582"/>
                      <a:pt x="1889977" y="1193278"/>
                      <a:pt x="1899482" y="1194046"/>
                    </a:cubicBezTo>
                    <a:cubicBezTo>
                      <a:pt x="1904859" y="1194430"/>
                      <a:pt x="1910813" y="1194526"/>
                      <a:pt x="1915420" y="1196927"/>
                    </a:cubicBezTo>
                    <a:cubicBezTo>
                      <a:pt x="1927711" y="1203072"/>
                      <a:pt x="1939136" y="1210945"/>
                      <a:pt x="1951522" y="1216994"/>
                    </a:cubicBezTo>
                    <a:cubicBezTo>
                      <a:pt x="1957475" y="1219874"/>
                      <a:pt x="1964580" y="1221410"/>
                      <a:pt x="1971302" y="1221507"/>
                    </a:cubicBezTo>
                    <a:cubicBezTo>
                      <a:pt x="1991177" y="1221987"/>
                      <a:pt x="2011052" y="1221987"/>
                      <a:pt x="2030831" y="1221123"/>
                    </a:cubicBezTo>
                    <a:cubicBezTo>
                      <a:pt x="2063476" y="1219778"/>
                      <a:pt x="2096601" y="1219490"/>
                      <a:pt x="2120125" y="1190878"/>
                    </a:cubicBezTo>
                    <a:cubicBezTo>
                      <a:pt x="2122046" y="1188573"/>
                      <a:pt x="2126174" y="1187229"/>
                      <a:pt x="2129439" y="1186845"/>
                    </a:cubicBezTo>
                    <a:cubicBezTo>
                      <a:pt x="2144513" y="1185021"/>
                      <a:pt x="2159971" y="1184828"/>
                      <a:pt x="2174854" y="1181852"/>
                    </a:cubicBezTo>
                    <a:cubicBezTo>
                      <a:pt x="2186760" y="1179452"/>
                      <a:pt x="2196650" y="1180220"/>
                      <a:pt x="2205674" y="1188669"/>
                    </a:cubicBezTo>
                    <a:cubicBezTo>
                      <a:pt x="2217485" y="1199807"/>
                      <a:pt x="2231887" y="1206336"/>
                      <a:pt x="2247634" y="1202784"/>
                    </a:cubicBezTo>
                    <a:cubicBezTo>
                      <a:pt x="2263379" y="1199327"/>
                      <a:pt x="2273749" y="1206816"/>
                      <a:pt x="2285367" y="1214594"/>
                    </a:cubicBezTo>
                    <a:cubicBezTo>
                      <a:pt x="2293817" y="1220258"/>
                      <a:pt x="2303418" y="1227363"/>
                      <a:pt x="2312827" y="1227939"/>
                    </a:cubicBezTo>
                    <a:cubicBezTo>
                      <a:pt x="2334143" y="1229187"/>
                      <a:pt x="2352482" y="1248967"/>
                      <a:pt x="2375622" y="1237733"/>
                    </a:cubicBezTo>
                    <a:cubicBezTo>
                      <a:pt x="2377158" y="1236965"/>
                      <a:pt x="2379942" y="1238885"/>
                      <a:pt x="2382151" y="1239365"/>
                    </a:cubicBezTo>
                    <a:cubicBezTo>
                      <a:pt x="2399817" y="1243014"/>
                      <a:pt x="2416428" y="1239461"/>
                      <a:pt x="2429390" y="1227459"/>
                    </a:cubicBezTo>
                    <a:cubicBezTo>
                      <a:pt x="2446385" y="1211809"/>
                      <a:pt x="2465203" y="1210272"/>
                      <a:pt x="2486134" y="1215362"/>
                    </a:cubicBezTo>
                    <a:cubicBezTo>
                      <a:pt x="2492856" y="1216994"/>
                      <a:pt x="2499577" y="1218146"/>
                      <a:pt x="2506394" y="1219490"/>
                    </a:cubicBezTo>
                    <a:cubicBezTo>
                      <a:pt x="2515611" y="1221410"/>
                      <a:pt x="2524925" y="1223427"/>
                      <a:pt x="2534142" y="1225347"/>
                    </a:cubicBezTo>
                    <a:cubicBezTo>
                      <a:pt x="2543072" y="1227268"/>
                      <a:pt x="2552962" y="1230532"/>
                      <a:pt x="2559874" y="1222275"/>
                    </a:cubicBezTo>
                    <a:cubicBezTo>
                      <a:pt x="2565827" y="1215169"/>
                      <a:pt x="2570052" y="1215842"/>
                      <a:pt x="2575525" y="1221987"/>
                    </a:cubicBezTo>
                    <a:cubicBezTo>
                      <a:pt x="2594536" y="1243494"/>
                      <a:pt x="2617580" y="1256936"/>
                      <a:pt x="2646960" y="1257896"/>
                    </a:cubicBezTo>
                    <a:cubicBezTo>
                      <a:pt x="2653009" y="1258088"/>
                      <a:pt x="2659154" y="1259432"/>
                      <a:pt x="2665107" y="1260873"/>
                    </a:cubicBezTo>
                    <a:cubicBezTo>
                      <a:pt x="2668756" y="1261736"/>
                      <a:pt x="2673173" y="1262697"/>
                      <a:pt x="2675381" y="1265290"/>
                    </a:cubicBezTo>
                    <a:cubicBezTo>
                      <a:pt x="2692567" y="1285068"/>
                      <a:pt x="2713979" y="1298799"/>
                      <a:pt x="2737311" y="1309841"/>
                    </a:cubicBezTo>
                    <a:cubicBezTo>
                      <a:pt x="2745664" y="1313777"/>
                      <a:pt x="2754594" y="1317713"/>
                      <a:pt x="2763619" y="1318866"/>
                    </a:cubicBezTo>
                    <a:cubicBezTo>
                      <a:pt x="2773028" y="1320018"/>
                      <a:pt x="2782917" y="1318098"/>
                      <a:pt x="2792519" y="1317041"/>
                    </a:cubicBezTo>
                    <a:cubicBezTo>
                      <a:pt x="2798184" y="1316466"/>
                      <a:pt x="2804713" y="1316561"/>
                      <a:pt x="2809226" y="1313777"/>
                    </a:cubicBezTo>
                    <a:cubicBezTo>
                      <a:pt x="2823532" y="1305039"/>
                      <a:pt x="2837358" y="1295631"/>
                      <a:pt x="2850705" y="1285452"/>
                    </a:cubicBezTo>
                    <a:cubicBezTo>
                      <a:pt x="2862131" y="1276715"/>
                      <a:pt x="2864435" y="1275467"/>
                      <a:pt x="2874324" y="1286413"/>
                    </a:cubicBezTo>
                    <a:cubicBezTo>
                      <a:pt x="2884502" y="1297647"/>
                      <a:pt x="2897176" y="1303503"/>
                      <a:pt x="2911194" y="1305903"/>
                    </a:cubicBezTo>
                    <a:cubicBezTo>
                      <a:pt x="2933373" y="1309648"/>
                      <a:pt x="2955745" y="1312816"/>
                      <a:pt x="2978116" y="1314641"/>
                    </a:cubicBezTo>
                    <a:cubicBezTo>
                      <a:pt x="2998375" y="1316273"/>
                      <a:pt x="3008073" y="1307440"/>
                      <a:pt x="3012106" y="1287373"/>
                    </a:cubicBezTo>
                    <a:cubicBezTo>
                      <a:pt x="3014410" y="1276235"/>
                      <a:pt x="3017387" y="1264137"/>
                      <a:pt x="3029676" y="1261161"/>
                    </a:cubicBezTo>
                    <a:cubicBezTo>
                      <a:pt x="3049744" y="1256360"/>
                      <a:pt x="3070579" y="1254248"/>
                      <a:pt x="3080469" y="1230724"/>
                    </a:cubicBezTo>
                    <a:cubicBezTo>
                      <a:pt x="3085941" y="1235909"/>
                      <a:pt x="3089302" y="1238981"/>
                      <a:pt x="3092567" y="1242054"/>
                    </a:cubicBezTo>
                    <a:cubicBezTo>
                      <a:pt x="3101592" y="1250599"/>
                      <a:pt x="3120314" y="1254248"/>
                      <a:pt x="3129821" y="1246855"/>
                    </a:cubicBezTo>
                    <a:cubicBezTo>
                      <a:pt x="3143839" y="1236101"/>
                      <a:pt x="3156705" y="1238117"/>
                      <a:pt x="3170147" y="1246471"/>
                    </a:cubicBezTo>
                    <a:cubicBezTo>
                      <a:pt x="3192615" y="1260297"/>
                      <a:pt x="3217674" y="1257128"/>
                      <a:pt x="3240429" y="1251559"/>
                    </a:cubicBezTo>
                    <a:cubicBezTo>
                      <a:pt x="3257617" y="1247430"/>
                      <a:pt x="3275956" y="1239845"/>
                      <a:pt x="3287189" y="1222466"/>
                    </a:cubicBezTo>
                    <a:cubicBezTo>
                      <a:pt x="3290741" y="1216898"/>
                      <a:pt x="3298711" y="1214113"/>
                      <a:pt x="3305049" y="1210465"/>
                    </a:cubicBezTo>
                    <a:cubicBezTo>
                      <a:pt x="3310329" y="1207488"/>
                      <a:pt x="3315898" y="1204704"/>
                      <a:pt x="3321755" y="1202784"/>
                    </a:cubicBezTo>
                    <a:cubicBezTo>
                      <a:pt x="3327995" y="1200671"/>
                      <a:pt x="3334909" y="1197598"/>
                      <a:pt x="3341055" y="1198463"/>
                    </a:cubicBezTo>
                    <a:cubicBezTo>
                      <a:pt x="3359681" y="1200959"/>
                      <a:pt x="3374467" y="1196062"/>
                      <a:pt x="3387621" y="1182140"/>
                    </a:cubicBezTo>
                    <a:cubicBezTo>
                      <a:pt x="3394439" y="1174939"/>
                      <a:pt x="3404520" y="1166202"/>
                      <a:pt x="3413161" y="1166105"/>
                    </a:cubicBezTo>
                    <a:cubicBezTo>
                      <a:pt x="3434189" y="1165818"/>
                      <a:pt x="3451663" y="1158905"/>
                      <a:pt x="3470579" y="1150647"/>
                    </a:cubicBezTo>
                    <a:cubicBezTo>
                      <a:pt x="3482772" y="1145366"/>
                      <a:pt x="3496598" y="1141718"/>
                      <a:pt x="3509657" y="1136821"/>
                    </a:cubicBezTo>
                    <a:cubicBezTo>
                      <a:pt x="3524923" y="1131060"/>
                      <a:pt x="3541534" y="1128948"/>
                      <a:pt x="3550847" y="1113009"/>
                    </a:cubicBezTo>
                    <a:cubicBezTo>
                      <a:pt x="3551903" y="1111281"/>
                      <a:pt x="3555072" y="1110993"/>
                      <a:pt x="3556608" y="1109361"/>
                    </a:cubicBezTo>
                    <a:cubicBezTo>
                      <a:pt x="3561505" y="1104368"/>
                      <a:pt x="3567842" y="1099760"/>
                      <a:pt x="3570435" y="1093710"/>
                    </a:cubicBezTo>
                    <a:cubicBezTo>
                      <a:pt x="3577923" y="1076044"/>
                      <a:pt x="3583780" y="1057800"/>
                      <a:pt x="3590501" y="1039846"/>
                    </a:cubicBezTo>
                    <a:cubicBezTo>
                      <a:pt x="3591942" y="1036005"/>
                      <a:pt x="3593285" y="1031108"/>
                      <a:pt x="3596263" y="1028900"/>
                    </a:cubicBezTo>
                    <a:cubicBezTo>
                      <a:pt x="3613449" y="1016226"/>
                      <a:pt x="3630925" y="1004032"/>
                      <a:pt x="3648591" y="992030"/>
                    </a:cubicBezTo>
                    <a:cubicBezTo>
                      <a:pt x="3655696" y="987229"/>
                      <a:pt x="3661649" y="989918"/>
                      <a:pt x="3667986" y="995487"/>
                    </a:cubicBezTo>
                    <a:cubicBezTo>
                      <a:pt x="3674131" y="1000768"/>
                      <a:pt x="3681717" y="1006240"/>
                      <a:pt x="3689397" y="1007585"/>
                    </a:cubicBezTo>
                    <a:cubicBezTo>
                      <a:pt x="3704760" y="1010177"/>
                      <a:pt x="3720698" y="1010753"/>
                      <a:pt x="3736349" y="1010753"/>
                    </a:cubicBezTo>
                    <a:cubicBezTo>
                      <a:pt x="3742205" y="1010753"/>
                      <a:pt x="3748446" y="1007297"/>
                      <a:pt x="3753919" y="1004513"/>
                    </a:cubicBezTo>
                    <a:cubicBezTo>
                      <a:pt x="3764289" y="999231"/>
                      <a:pt x="3773890" y="992126"/>
                      <a:pt x="3784643" y="987710"/>
                    </a:cubicBezTo>
                    <a:cubicBezTo>
                      <a:pt x="3797126" y="982621"/>
                      <a:pt x="3804615" y="974459"/>
                      <a:pt x="3808359" y="961689"/>
                    </a:cubicBezTo>
                    <a:cubicBezTo>
                      <a:pt x="3813929" y="942679"/>
                      <a:pt x="3827179" y="929428"/>
                      <a:pt x="3842829" y="918674"/>
                    </a:cubicBezTo>
                    <a:cubicBezTo>
                      <a:pt x="3862705" y="904944"/>
                      <a:pt x="3886421" y="905616"/>
                      <a:pt x="3908983" y="902256"/>
                    </a:cubicBezTo>
                    <a:cubicBezTo>
                      <a:pt x="3917625" y="901008"/>
                      <a:pt x="3926555" y="899951"/>
                      <a:pt x="3934428" y="896783"/>
                    </a:cubicBezTo>
                    <a:cubicBezTo>
                      <a:pt x="3964288" y="884877"/>
                      <a:pt x="3994149" y="873548"/>
                      <a:pt x="4026987" y="873835"/>
                    </a:cubicBezTo>
                    <a:cubicBezTo>
                      <a:pt x="4029674" y="873835"/>
                      <a:pt x="4032363" y="873548"/>
                      <a:pt x="4035051" y="873067"/>
                    </a:cubicBezTo>
                    <a:cubicBezTo>
                      <a:pt x="4058383" y="869131"/>
                      <a:pt x="4082483" y="867594"/>
                      <a:pt x="4099189" y="846664"/>
                    </a:cubicBezTo>
                    <a:cubicBezTo>
                      <a:pt x="4102261" y="842823"/>
                      <a:pt x="4109271" y="841671"/>
                      <a:pt x="4114647" y="840134"/>
                    </a:cubicBezTo>
                    <a:cubicBezTo>
                      <a:pt x="4123961" y="837638"/>
                      <a:pt x="4130203" y="832549"/>
                      <a:pt x="4133563" y="823427"/>
                    </a:cubicBezTo>
                    <a:cubicBezTo>
                      <a:pt x="4139229" y="807681"/>
                      <a:pt x="4145949" y="792223"/>
                      <a:pt x="4151039" y="776284"/>
                    </a:cubicBezTo>
                    <a:cubicBezTo>
                      <a:pt x="4154591" y="765338"/>
                      <a:pt x="4161215" y="759289"/>
                      <a:pt x="4171489" y="754776"/>
                    </a:cubicBezTo>
                    <a:cubicBezTo>
                      <a:pt x="4177251" y="752280"/>
                      <a:pt x="4182243" y="746808"/>
                      <a:pt x="4186372" y="741718"/>
                    </a:cubicBezTo>
                    <a:cubicBezTo>
                      <a:pt x="4191365" y="735573"/>
                      <a:pt x="4193957" y="727412"/>
                      <a:pt x="4199429" y="721940"/>
                    </a:cubicBezTo>
                    <a:cubicBezTo>
                      <a:pt x="4212775" y="708305"/>
                      <a:pt x="4216905" y="693231"/>
                      <a:pt x="4212487" y="674604"/>
                    </a:cubicBezTo>
                    <a:cubicBezTo>
                      <a:pt x="4208551" y="658090"/>
                      <a:pt x="4218921" y="636006"/>
                      <a:pt x="4232555" y="632645"/>
                    </a:cubicBezTo>
                    <a:cubicBezTo>
                      <a:pt x="4247629" y="628900"/>
                      <a:pt x="4257999" y="619684"/>
                      <a:pt x="4268657" y="609410"/>
                    </a:cubicBezTo>
                    <a:cubicBezTo>
                      <a:pt x="4274609" y="603649"/>
                      <a:pt x="4282963" y="598656"/>
                      <a:pt x="4291028" y="597216"/>
                    </a:cubicBezTo>
                    <a:cubicBezTo>
                      <a:pt x="4321657" y="591647"/>
                      <a:pt x="4350557" y="598464"/>
                      <a:pt x="4379651" y="609506"/>
                    </a:cubicBezTo>
                    <a:cubicBezTo>
                      <a:pt x="4398661" y="616707"/>
                      <a:pt x="4419784" y="618627"/>
                      <a:pt x="4440139" y="621507"/>
                    </a:cubicBezTo>
                    <a:cubicBezTo>
                      <a:pt x="4446477" y="622371"/>
                      <a:pt x="4454542" y="620452"/>
                      <a:pt x="4460015" y="616899"/>
                    </a:cubicBezTo>
                    <a:cubicBezTo>
                      <a:pt x="4479218" y="604609"/>
                      <a:pt x="4498325" y="591935"/>
                      <a:pt x="4516183" y="577724"/>
                    </a:cubicBezTo>
                    <a:cubicBezTo>
                      <a:pt x="4532795" y="564379"/>
                      <a:pt x="4551517" y="558810"/>
                      <a:pt x="4571681" y="560250"/>
                    </a:cubicBezTo>
                    <a:cubicBezTo>
                      <a:pt x="4586371" y="561306"/>
                      <a:pt x="4599621" y="558905"/>
                      <a:pt x="4613447" y="555257"/>
                    </a:cubicBezTo>
                    <a:cubicBezTo>
                      <a:pt x="4624969" y="552185"/>
                      <a:pt x="4637643" y="550072"/>
                      <a:pt x="4649355" y="551417"/>
                    </a:cubicBezTo>
                    <a:cubicBezTo>
                      <a:pt x="4665775" y="553337"/>
                      <a:pt x="4679313" y="550553"/>
                      <a:pt x="4692467" y="540663"/>
                    </a:cubicBezTo>
                    <a:cubicBezTo>
                      <a:pt x="4699476" y="535382"/>
                      <a:pt x="4708502" y="532598"/>
                      <a:pt x="4716855" y="528949"/>
                    </a:cubicBezTo>
                    <a:cubicBezTo>
                      <a:pt x="4729721" y="523284"/>
                      <a:pt x="4743067" y="518483"/>
                      <a:pt x="4755645" y="512147"/>
                    </a:cubicBezTo>
                    <a:cubicBezTo>
                      <a:pt x="4769183" y="505425"/>
                      <a:pt x="4781569" y="496112"/>
                      <a:pt x="4795395" y="490351"/>
                    </a:cubicBezTo>
                    <a:cubicBezTo>
                      <a:pt x="4810278" y="484110"/>
                      <a:pt x="4819879" y="474605"/>
                      <a:pt x="4825928" y="459818"/>
                    </a:cubicBezTo>
                    <a:cubicBezTo>
                      <a:pt x="4829769" y="450504"/>
                      <a:pt x="4835049" y="440615"/>
                      <a:pt x="4842347" y="434086"/>
                    </a:cubicBezTo>
                    <a:cubicBezTo>
                      <a:pt x="4857422" y="420740"/>
                      <a:pt x="4875087" y="410370"/>
                      <a:pt x="4890451" y="397216"/>
                    </a:cubicBezTo>
                    <a:cubicBezTo>
                      <a:pt x="4912054" y="378781"/>
                      <a:pt x="4932025" y="359194"/>
                      <a:pt x="4933945" y="327701"/>
                    </a:cubicBezTo>
                    <a:cubicBezTo>
                      <a:pt x="4935001" y="310322"/>
                      <a:pt x="4944219" y="302929"/>
                      <a:pt x="4961214" y="298801"/>
                    </a:cubicBezTo>
                    <a:cubicBezTo>
                      <a:pt x="4966878" y="297457"/>
                      <a:pt x="4974945" y="294864"/>
                      <a:pt x="4976672" y="290639"/>
                    </a:cubicBezTo>
                    <a:cubicBezTo>
                      <a:pt x="4981857" y="278061"/>
                      <a:pt x="4992610" y="275565"/>
                      <a:pt x="5002979" y="270573"/>
                    </a:cubicBezTo>
                    <a:cubicBezTo>
                      <a:pt x="5009221" y="267596"/>
                      <a:pt x="5016903" y="261739"/>
                      <a:pt x="5018535" y="255690"/>
                    </a:cubicBezTo>
                    <a:cubicBezTo>
                      <a:pt x="5025255" y="231206"/>
                      <a:pt x="5043690" y="216804"/>
                      <a:pt x="5061069" y="200961"/>
                    </a:cubicBezTo>
                    <a:cubicBezTo>
                      <a:pt x="5066158" y="196256"/>
                      <a:pt x="5071631" y="190879"/>
                      <a:pt x="5074127" y="184735"/>
                    </a:cubicBezTo>
                    <a:cubicBezTo>
                      <a:pt x="5079409" y="171484"/>
                      <a:pt x="5087281" y="161882"/>
                      <a:pt x="5101108" y="156891"/>
                    </a:cubicBezTo>
                    <a:cubicBezTo>
                      <a:pt x="5105524" y="155354"/>
                      <a:pt x="5109557" y="151801"/>
                      <a:pt x="5112918" y="148441"/>
                    </a:cubicBezTo>
                    <a:cubicBezTo>
                      <a:pt x="5120119" y="141144"/>
                      <a:pt x="5126167" y="132598"/>
                      <a:pt x="5133753" y="125782"/>
                    </a:cubicBezTo>
                    <a:cubicBezTo>
                      <a:pt x="5153051" y="108211"/>
                      <a:pt x="5172159" y="90928"/>
                      <a:pt x="5183393" y="66348"/>
                    </a:cubicBezTo>
                    <a:cubicBezTo>
                      <a:pt x="5188865" y="54346"/>
                      <a:pt x="5195107" y="41288"/>
                      <a:pt x="5204709" y="33030"/>
                    </a:cubicBezTo>
                    <a:cubicBezTo>
                      <a:pt x="5216903" y="22565"/>
                      <a:pt x="5232937" y="16612"/>
                      <a:pt x="5247243" y="845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0578D5C7-AD30-4D50-98FC-F0E0C28CDD19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96000" y="4138312"/>
                <a:ext cx="5260975" cy="1410656"/>
              </a:xfrm>
              <a:custGeom>
                <a:avLst/>
                <a:gdLst>
                  <a:gd name="connsiteX0" fmla="*/ 5260975 w 5260975"/>
                  <a:gd name="connsiteY0" fmla="*/ 0 h 1410656"/>
                  <a:gd name="connsiteX1" fmla="*/ 5260975 w 5260975"/>
                  <a:gd name="connsiteY1" fmla="*/ 221634 h 1410656"/>
                  <a:gd name="connsiteX2" fmla="*/ 5226503 w 5260975"/>
                  <a:gd name="connsiteY2" fmla="*/ 237063 h 1410656"/>
                  <a:gd name="connsiteX3" fmla="*/ 5206341 w 5260975"/>
                  <a:gd name="connsiteY3" fmla="*/ 245128 h 1410656"/>
                  <a:gd name="connsiteX4" fmla="*/ 5123287 w 5260975"/>
                  <a:gd name="connsiteY4" fmla="*/ 297073 h 1410656"/>
                  <a:gd name="connsiteX5" fmla="*/ 5048107 w 5260975"/>
                  <a:gd name="connsiteY5" fmla="*/ 361307 h 1410656"/>
                  <a:gd name="connsiteX6" fmla="*/ 4992899 w 5260975"/>
                  <a:gd name="connsiteY6" fmla="*/ 437542 h 1410656"/>
                  <a:gd name="connsiteX7" fmla="*/ 4977440 w 5260975"/>
                  <a:gd name="connsiteY7" fmla="*/ 455690 h 1410656"/>
                  <a:gd name="connsiteX8" fmla="*/ 4935193 w 5260975"/>
                  <a:gd name="connsiteY8" fmla="*/ 478445 h 1410656"/>
                  <a:gd name="connsiteX9" fmla="*/ 4897844 w 5260975"/>
                  <a:gd name="connsiteY9" fmla="*/ 495535 h 1410656"/>
                  <a:gd name="connsiteX10" fmla="*/ 4870767 w 5260975"/>
                  <a:gd name="connsiteY10" fmla="*/ 514451 h 1410656"/>
                  <a:gd name="connsiteX11" fmla="*/ 4847916 w 5260975"/>
                  <a:gd name="connsiteY11" fmla="*/ 531830 h 1410656"/>
                  <a:gd name="connsiteX12" fmla="*/ 4796163 w 5260975"/>
                  <a:gd name="connsiteY12" fmla="*/ 576765 h 1410656"/>
                  <a:gd name="connsiteX13" fmla="*/ 4738843 w 5260975"/>
                  <a:gd name="connsiteY13" fmla="*/ 614691 h 1410656"/>
                  <a:gd name="connsiteX14" fmla="*/ 4692755 w 5260975"/>
                  <a:gd name="connsiteY14" fmla="*/ 661162 h 1410656"/>
                  <a:gd name="connsiteX15" fmla="*/ 4673744 w 5260975"/>
                  <a:gd name="connsiteY15" fmla="*/ 686318 h 1410656"/>
                  <a:gd name="connsiteX16" fmla="*/ 4633801 w 5260975"/>
                  <a:gd name="connsiteY16" fmla="*/ 703505 h 1410656"/>
                  <a:gd name="connsiteX17" fmla="*/ 4590499 w 5260975"/>
                  <a:gd name="connsiteY17" fmla="*/ 730389 h 1410656"/>
                  <a:gd name="connsiteX18" fmla="*/ 4559773 w 5260975"/>
                  <a:gd name="connsiteY18" fmla="*/ 757081 h 1410656"/>
                  <a:gd name="connsiteX19" fmla="*/ 4536059 w 5260975"/>
                  <a:gd name="connsiteY19" fmla="*/ 774940 h 1410656"/>
                  <a:gd name="connsiteX20" fmla="*/ 4502549 w 5260975"/>
                  <a:gd name="connsiteY20" fmla="*/ 792895 h 1410656"/>
                  <a:gd name="connsiteX21" fmla="*/ 4468944 w 5260975"/>
                  <a:gd name="connsiteY21" fmla="*/ 816419 h 1410656"/>
                  <a:gd name="connsiteX22" fmla="*/ 4452622 w 5260975"/>
                  <a:gd name="connsiteY22" fmla="*/ 830917 h 1410656"/>
                  <a:gd name="connsiteX23" fmla="*/ 4421032 w 5260975"/>
                  <a:gd name="connsiteY23" fmla="*/ 855016 h 1410656"/>
                  <a:gd name="connsiteX24" fmla="*/ 4388483 w 5260975"/>
                  <a:gd name="connsiteY24" fmla="*/ 877484 h 1410656"/>
                  <a:gd name="connsiteX25" fmla="*/ 4327321 w 5260975"/>
                  <a:gd name="connsiteY25" fmla="*/ 903216 h 1410656"/>
                  <a:gd name="connsiteX26" fmla="*/ 4271633 w 5260975"/>
                  <a:gd name="connsiteY26" fmla="*/ 941046 h 1410656"/>
                  <a:gd name="connsiteX27" fmla="*/ 4227465 w 5260975"/>
                  <a:gd name="connsiteY27" fmla="*/ 968698 h 1410656"/>
                  <a:gd name="connsiteX28" fmla="*/ 4201733 w 5260975"/>
                  <a:gd name="connsiteY28" fmla="*/ 986846 h 1410656"/>
                  <a:gd name="connsiteX29" fmla="*/ 4154494 w 5260975"/>
                  <a:gd name="connsiteY29" fmla="*/ 1027364 h 1410656"/>
                  <a:gd name="connsiteX30" fmla="*/ 4081234 w 5260975"/>
                  <a:gd name="connsiteY30" fmla="*/ 1069994 h 1410656"/>
                  <a:gd name="connsiteX31" fmla="*/ 4036971 w 5260975"/>
                  <a:gd name="connsiteY31" fmla="*/ 1093038 h 1410656"/>
                  <a:gd name="connsiteX32" fmla="*/ 3941725 w 5260975"/>
                  <a:gd name="connsiteY32" fmla="*/ 1127796 h 1410656"/>
                  <a:gd name="connsiteX33" fmla="*/ 3910999 w 5260975"/>
                  <a:gd name="connsiteY33" fmla="*/ 1140182 h 1410656"/>
                  <a:gd name="connsiteX34" fmla="*/ 3875859 w 5260975"/>
                  <a:gd name="connsiteY34" fmla="*/ 1148343 h 1410656"/>
                  <a:gd name="connsiteX35" fmla="*/ 3819401 w 5260975"/>
                  <a:gd name="connsiteY35" fmla="*/ 1167642 h 1410656"/>
                  <a:gd name="connsiteX36" fmla="*/ 3709176 w 5260975"/>
                  <a:gd name="connsiteY36" fmla="*/ 1200863 h 1410656"/>
                  <a:gd name="connsiteX37" fmla="*/ 3684981 w 5260975"/>
                  <a:gd name="connsiteY37" fmla="*/ 1205952 h 1410656"/>
                  <a:gd name="connsiteX38" fmla="*/ 3623338 w 5260975"/>
                  <a:gd name="connsiteY38" fmla="*/ 1227363 h 1410656"/>
                  <a:gd name="connsiteX39" fmla="*/ 3586373 w 5260975"/>
                  <a:gd name="connsiteY39" fmla="*/ 1241765 h 1410656"/>
                  <a:gd name="connsiteX40" fmla="*/ 3555743 w 5260975"/>
                  <a:gd name="connsiteY40" fmla="*/ 1250023 h 1410656"/>
                  <a:gd name="connsiteX41" fmla="*/ 3528667 w 5260975"/>
                  <a:gd name="connsiteY41" fmla="*/ 1253864 h 1410656"/>
                  <a:gd name="connsiteX42" fmla="*/ 3457424 w 5260975"/>
                  <a:gd name="connsiteY42" fmla="*/ 1272874 h 1410656"/>
                  <a:gd name="connsiteX43" fmla="*/ 3429003 w 5260975"/>
                  <a:gd name="connsiteY43" fmla="*/ 1280364 h 1410656"/>
                  <a:gd name="connsiteX44" fmla="*/ 3355264 w 5260975"/>
                  <a:gd name="connsiteY44" fmla="*/ 1306096 h 1410656"/>
                  <a:gd name="connsiteX45" fmla="*/ 3292757 w 5260975"/>
                  <a:gd name="connsiteY45" fmla="*/ 1323090 h 1410656"/>
                  <a:gd name="connsiteX46" fmla="*/ 3266643 w 5260975"/>
                  <a:gd name="connsiteY46" fmla="*/ 1331251 h 1410656"/>
                  <a:gd name="connsiteX47" fmla="*/ 3206921 w 5260975"/>
                  <a:gd name="connsiteY47" fmla="*/ 1344886 h 1410656"/>
                  <a:gd name="connsiteX48" fmla="*/ 3173123 w 5260975"/>
                  <a:gd name="connsiteY48" fmla="*/ 1354488 h 1410656"/>
                  <a:gd name="connsiteX49" fmla="*/ 3090646 w 5260975"/>
                  <a:gd name="connsiteY49" fmla="*/ 1365337 h 1410656"/>
                  <a:gd name="connsiteX50" fmla="*/ 3005480 w 5260975"/>
                  <a:gd name="connsiteY50" fmla="*/ 1375802 h 1410656"/>
                  <a:gd name="connsiteX51" fmla="*/ 2958721 w 5260975"/>
                  <a:gd name="connsiteY51" fmla="*/ 1379259 h 1410656"/>
                  <a:gd name="connsiteX52" fmla="*/ 2917915 w 5260975"/>
                  <a:gd name="connsiteY52" fmla="*/ 1384733 h 1410656"/>
                  <a:gd name="connsiteX53" fmla="*/ 2882389 w 5260975"/>
                  <a:gd name="connsiteY53" fmla="*/ 1388189 h 1410656"/>
                  <a:gd name="connsiteX54" fmla="*/ 2825837 w 5260975"/>
                  <a:gd name="connsiteY54" fmla="*/ 1395198 h 1410656"/>
                  <a:gd name="connsiteX55" fmla="*/ 2802313 w 5260975"/>
                  <a:gd name="connsiteY55" fmla="*/ 1397023 h 1410656"/>
                  <a:gd name="connsiteX56" fmla="*/ 2746816 w 5260975"/>
                  <a:gd name="connsiteY56" fmla="*/ 1396926 h 1410656"/>
                  <a:gd name="connsiteX57" fmla="*/ 2727517 w 5260975"/>
                  <a:gd name="connsiteY57" fmla="*/ 1395966 h 1410656"/>
                  <a:gd name="connsiteX58" fmla="*/ 2690359 w 5260975"/>
                  <a:gd name="connsiteY58" fmla="*/ 1384060 h 1410656"/>
                  <a:gd name="connsiteX59" fmla="*/ 2685943 w 5260975"/>
                  <a:gd name="connsiteY59" fmla="*/ 1383196 h 1410656"/>
                  <a:gd name="connsiteX60" fmla="*/ 2661554 w 5260975"/>
                  <a:gd name="connsiteY60" fmla="*/ 1378491 h 1410656"/>
                  <a:gd name="connsiteX61" fmla="*/ 2648208 w 5260975"/>
                  <a:gd name="connsiteY61" fmla="*/ 1376955 h 1410656"/>
                  <a:gd name="connsiteX62" fmla="*/ 2597512 w 5260975"/>
                  <a:gd name="connsiteY62" fmla="*/ 1367162 h 1410656"/>
                  <a:gd name="connsiteX63" fmla="*/ 2568324 w 5260975"/>
                  <a:gd name="connsiteY63" fmla="*/ 1362553 h 1410656"/>
                  <a:gd name="connsiteX64" fmla="*/ 2544704 w 5260975"/>
                  <a:gd name="connsiteY64" fmla="*/ 1363225 h 1410656"/>
                  <a:gd name="connsiteX65" fmla="*/ 2503225 w 5260975"/>
                  <a:gd name="connsiteY65" fmla="*/ 1364089 h 1410656"/>
                  <a:gd name="connsiteX66" fmla="*/ 2489975 w 5260975"/>
                  <a:gd name="connsiteY66" fmla="*/ 1366298 h 1410656"/>
                  <a:gd name="connsiteX67" fmla="*/ 2430061 w 5260975"/>
                  <a:gd name="connsiteY67" fmla="*/ 1359960 h 1410656"/>
                  <a:gd name="connsiteX68" fmla="*/ 2395880 w 5260975"/>
                  <a:gd name="connsiteY68" fmla="*/ 1359480 h 1410656"/>
                  <a:gd name="connsiteX69" fmla="*/ 2357378 w 5260975"/>
                  <a:gd name="connsiteY69" fmla="*/ 1351607 h 1410656"/>
                  <a:gd name="connsiteX70" fmla="*/ 2346145 w 5260975"/>
                  <a:gd name="connsiteY70" fmla="*/ 1351991 h 1410656"/>
                  <a:gd name="connsiteX71" fmla="*/ 2333567 w 5260975"/>
                  <a:gd name="connsiteY71" fmla="*/ 1352663 h 1410656"/>
                  <a:gd name="connsiteX72" fmla="*/ 2294968 w 5260975"/>
                  <a:gd name="connsiteY72" fmla="*/ 1353240 h 1410656"/>
                  <a:gd name="connsiteX73" fmla="*/ 2271540 w 5260975"/>
                  <a:gd name="connsiteY73" fmla="*/ 1356120 h 1410656"/>
                  <a:gd name="connsiteX74" fmla="*/ 2226895 w 5260975"/>
                  <a:gd name="connsiteY74" fmla="*/ 1354392 h 1410656"/>
                  <a:gd name="connsiteX75" fmla="*/ 2210379 w 5260975"/>
                  <a:gd name="connsiteY75" fmla="*/ 1356888 h 1410656"/>
                  <a:gd name="connsiteX76" fmla="*/ 2168613 w 5260975"/>
                  <a:gd name="connsiteY76" fmla="*/ 1357176 h 1410656"/>
                  <a:gd name="connsiteX77" fmla="*/ 2131167 w 5260975"/>
                  <a:gd name="connsiteY77" fmla="*/ 1355736 h 1410656"/>
                  <a:gd name="connsiteX78" fmla="*/ 2095065 w 5260975"/>
                  <a:gd name="connsiteY78" fmla="*/ 1356504 h 1410656"/>
                  <a:gd name="connsiteX79" fmla="*/ 2069237 w 5260975"/>
                  <a:gd name="connsiteY79" fmla="*/ 1359672 h 1410656"/>
                  <a:gd name="connsiteX80" fmla="*/ 2041201 w 5260975"/>
                  <a:gd name="connsiteY80" fmla="*/ 1361592 h 1410656"/>
                  <a:gd name="connsiteX81" fmla="*/ 1963909 w 5260975"/>
                  <a:gd name="connsiteY81" fmla="*/ 1373018 h 1410656"/>
                  <a:gd name="connsiteX82" fmla="*/ 1949603 w 5260975"/>
                  <a:gd name="connsiteY82" fmla="*/ 1370234 h 1410656"/>
                  <a:gd name="connsiteX83" fmla="*/ 1868373 w 5260975"/>
                  <a:gd name="connsiteY83" fmla="*/ 1367641 h 1410656"/>
                  <a:gd name="connsiteX84" fmla="*/ 1850707 w 5260975"/>
                  <a:gd name="connsiteY84" fmla="*/ 1367834 h 1410656"/>
                  <a:gd name="connsiteX85" fmla="*/ 1803275 w 5260975"/>
                  <a:gd name="connsiteY85" fmla="*/ 1356504 h 1410656"/>
                  <a:gd name="connsiteX86" fmla="*/ 1730112 w 5260975"/>
                  <a:gd name="connsiteY86" fmla="*/ 1374459 h 1410656"/>
                  <a:gd name="connsiteX87" fmla="*/ 1661652 w 5260975"/>
                  <a:gd name="connsiteY87" fmla="*/ 1396926 h 1410656"/>
                  <a:gd name="connsiteX88" fmla="*/ 1653011 w 5260975"/>
                  <a:gd name="connsiteY88" fmla="*/ 1399807 h 1410656"/>
                  <a:gd name="connsiteX89" fmla="*/ 1628431 w 5260975"/>
                  <a:gd name="connsiteY89" fmla="*/ 1404704 h 1410656"/>
                  <a:gd name="connsiteX90" fmla="*/ 1597995 w 5260975"/>
                  <a:gd name="connsiteY90" fmla="*/ 1406432 h 1410656"/>
                  <a:gd name="connsiteX91" fmla="*/ 1559396 w 5260975"/>
                  <a:gd name="connsiteY91" fmla="*/ 1410656 h 1410656"/>
                  <a:gd name="connsiteX92" fmla="*/ 1528480 w 5260975"/>
                  <a:gd name="connsiteY92" fmla="*/ 1405375 h 1410656"/>
                  <a:gd name="connsiteX93" fmla="*/ 1485272 w 5260975"/>
                  <a:gd name="connsiteY93" fmla="*/ 1397502 h 1410656"/>
                  <a:gd name="connsiteX94" fmla="*/ 1444562 w 5260975"/>
                  <a:gd name="connsiteY94" fmla="*/ 1390013 h 1410656"/>
                  <a:gd name="connsiteX95" fmla="*/ 1431696 w 5260975"/>
                  <a:gd name="connsiteY95" fmla="*/ 1398846 h 1410656"/>
                  <a:gd name="connsiteX96" fmla="*/ 1411821 w 5260975"/>
                  <a:gd name="connsiteY96" fmla="*/ 1406527 h 1410656"/>
                  <a:gd name="connsiteX97" fmla="*/ 1389738 w 5260975"/>
                  <a:gd name="connsiteY97" fmla="*/ 1397310 h 1410656"/>
                  <a:gd name="connsiteX98" fmla="*/ 1338081 w 5260975"/>
                  <a:gd name="connsiteY98" fmla="*/ 1378204 h 1410656"/>
                  <a:gd name="connsiteX99" fmla="*/ 1305436 w 5260975"/>
                  <a:gd name="connsiteY99" fmla="*/ 1377339 h 1410656"/>
                  <a:gd name="connsiteX100" fmla="*/ 1234481 w 5260975"/>
                  <a:gd name="connsiteY100" fmla="*/ 1369178 h 1410656"/>
                  <a:gd name="connsiteX101" fmla="*/ 1188106 w 5260975"/>
                  <a:gd name="connsiteY101" fmla="*/ 1357560 h 1410656"/>
                  <a:gd name="connsiteX102" fmla="*/ 1154790 w 5260975"/>
                  <a:gd name="connsiteY102" fmla="*/ 1344406 h 1410656"/>
                  <a:gd name="connsiteX103" fmla="*/ 1107069 w 5260975"/>
                  <a:gd name="connsiteY103" fmla="*/ 1327219 h 1410656"/>
                  <a:gd name="connsiteX104" fmla="*/ 1059158 w 5260975"/>
                  <a:gd name="connsiteY104" fmla="*/ 1318290 h 1410656"/>
                  <a:gd name="connsiteX105" fmla="*/ 1024496 w 5260975"/>
                  <a:gd name="connsiteY105" fmla="*/ 1307056 h 1410656"/>
                  <a:gd name="connsiteX106" fmla="*/ 982153 w 5260975"/>
                  <a:gd name="connsiteY106" fmla="*/ 1299374 h 1410656"/>
                  <a:gd name="connsiteX107" fmla="*/ 946628 w 5260975"/>
                  <a:gd name="connsiteY107" fmla="*/ 1299087 h 1410656"/>
                  <a:gd name="connsiteX108" fmla="*/ 890939 w 5260975"/>
                  <a:gd name="connsiteY108" fmla="*/ 1300431 h 1410656"/>
                  <a:gd name="connsiteX109" fmla="*/ 822769 w 5260975"/>
                  <a:gd name="connsiteY109" fmla="*/ 1277196 h 1410656"/>
                  <a:gd name="connsiteX110" fmla="*/ 795212 w 5260975"/>
                  <a:gd name="connsiteY110" fmla="*/ 1272010 h 1410656"/>
                  <a:gd name="connsiteX111" fmla="*/ 769288 w 5260975"/>
                  <a:gd name="connsiteY111" fmla="*/ 1269610 h 1410656"/>
                  <a:gd name="connsiteX112" fmla="*/ 714271 w 5260975"/>
                  <a:gd name="connsiteY112" fmla="*/ 1254152 h 1410656"/>
                  <a:gd name="connsiteX113" fmla="*/ 691900 w 5260975"/>
                  <a:gd name="connsiteY113" fmla="*/ 1249062 h 1410656"/>
                  <a:gd name="connsiteX114" fmla="*/ 660598 w 5260975"/>
                  <a:gd name="connsiteY114" fmla="*/ 1249159 h 1410656"/>
                  <a:gd name="connsiteX115" fmla="*/ 603662 w 5260975"/>
                  <a:gd name="connsiteY115" fmla="*/ 1242054 h 1410656"/>
                  <a:gd name="connsiteX116" fmla="*/ 546821 w 5260975"/>
                  <a:gd name="connsiteY116" fmla="*/ 1221314 h 1410656"/>
                  <a:gd name="connsiteX117" fmla="*/ 522721 w 5260975"/>
                  <a:gd name="connsiteY117" fmla="*/ 1223330 h 1410656"/>
                  <a:gd name="connsiteX118" fmla="*/ 514080 w 5260975"/>
                  <a:gd name="connsiteY118" fmla="*/ 1222851 h 1410656"/>
                  <a:gd name="connsiteX119" fmla="*/ 436404 w 5260975"/>
                  <a:gd name="connsiteY119" fmla="*/ 1211424 h 1410656"/>
                  <a:gd name="connsiteX120" fmla="*/ 428626 w 5260975"/>
                  <a:gd name="connsiteY120" fmla="*/ 1210177 h 1410656"/>
                  <a:gd name="connsiteX121" fmla="*/ 392141 w 5260975"/>
                  <a:gd name="connsiteY121" fmla="*/ 1199999 h 1410656"/>
                  <a:gd name="connsiteX122" fmla="*/ 300157 w 5260975"/>
                  <a:gd name="connsiteY122" fmla="*/ 1193662 h 1410656"/>
                  <a:gd name="connsiteX123" fmla="*/ 294493 w 5260975"/>
                  <a:gd name="connsiteY123" fmla="*/ 1192894 h 1410656"/>
                  <a:gd name="connsiteX124" fmla="*/ 263671 w 5260975"/>
                  <a:gd name="connsiteY124" fmla="*/ 1197982 h 1410656"/>
                  <a:gd name="connsiteX125" fmla="*/ 248406 w 5260975"/>
                  <a:gd name="connsiteY125" fmla="*/ 1205184 h 1410656"/>
                  <a:gd name="connsiteX126" fmla="*/ 224594 w 5260975"/>
                  <a:gd name="connsiteY126" fmla="*/ 1212673 h 1410656"/>
                  <a:gd name="connsiteX127" fmla="*/ 200398 w 5260975"/>
                  <a:gd name="connsiteY127" fmla="*/ 1215458 h 1410656"/>
                  <a:gd name="connsiteX128" fmla="*/ 159783 w 5260975"/>
                  <a:gd name="connsiteY128" fmla="*/ 1204127 h 1410656"/>
                  <a:gd name="connsiteX129" fmla="*/ 144997 w 5260975"/>
                  <a:gd name="connsiteY129" fmla="*/ 1202975 h 1410656"/>
                  <a:gd name="connsiteX130" fmla="*/ 112064 w 5260975"/>
                  <a:gd name="connsiteY130" fmla="*/ 1197503 h 1410656"/>
                  <a:gd name="connsiteX131" fmla="*/ 83259 w 5260975"/>
                  <a:gd name="connsiteY131" fmla="*/ 1197887 h 1410656"/>
                  <a:gd name="connsiteX132" fmla="*/ 60120 w 5260975"/>
                  <a:gd name="connsiteY132" fmla="*/ 1206624 h 1410656"/>
                  <a:gd name="connsiteX133" fmla="*/ 26514 w 5260975"/>
                  <a:gd name="connsiteY133" fmla="*/ 1208352 h 1410656"/>
                  <a:gd name="connsiteX134" fmla="*/ 4814 w 5260975"/>
                  <a:gd name="connsiteY134" fmla="*/ 1202015 h 1410656"/>
                  <a:gd name="connsiteX135" fmla="*/ 398 w 5260975"/>
                  <a:gd name="connsiteY135" fmla="*/ 1201152 h 1410656"/>
                  <a:gd name="connsiteX136" fmla="*/ 0 w 5260975"/>
                  <a:gd name="connsiteY136" fmla="*/ 1201150 h 1410656"/>
                  <a:gd name="connsiteX137" fmla="*/ 0 w 5260975"/>
                  <a:gd name="connsiteY137" fmla="*/ 1004512 h 1410656"/>
                  <a:gd name="connsiteX138" fmla="*/ 30355 w 5260975"/>
                  <a:gd name="connsiteY138" fmla="*/ 1002784 h 1410656"/>
                  <a:gd name="connsiteX139" fmla="*/ 52151 w 5260975"/>
                  <a:gd name="connsiteY139" fmla="*/ 997695 h 1410656"/>
                  <a:gd name="connsiteX140" fmla="*/ 64248 w 5260975"/>
                  <a:gd name="connsiteY140" fmla="*/ 994430 h 1410656"/>
                  <a:gd name="connsiteX141" fmla="*/ 126370 w 5260975"/>
                  <a:gd name="connsiteY141" fmla="*/ 985405 h 1410656"/>
                  <a:gd name="connsiteX142" fmla="*/ 154022 w 5260975"/>
                  <a:gd name="connsiteY142" fmla="*/ 975708 h 1410656"/>
                  <a:gd name="connsiteX143" fmla="*/ 161512 w 5260975"/>
                  <a:gd name="connsiteY143" fmla="*/ 974268 h 1410656"/>
                  <a:gd name="connsiteX144" fmla="*/ 202510 w 5260975"/>
                  <a:gd name="connsiteY144" fmla="*/ 978300 h 1410656"/>
                  <a:gd name="connsiteX145" fmla="*/ 233235 w 5260975"/>
                  <a:gd name="connsiteY145" fmla="*/ 993950 h 1410656"/>
                  <a:gd name="connsiteX146" fmla="*/ 239188 w 5260975"/>
                  <a:gd name="connsiteY146" fmla="*/ 999231 h 1410656"/>
                  <a:gd name="connsiteX147" fmla="*/ 324834 w 5260975"/>
                  <a:gd name="connsiteY147" fmla="*/ 997407 h 1410656"/>
                  <a:gd name="connsiteX148" fmla="*/ 337987 w 5260975"/>
                  <a:gd name="connsiteY148" fmla="*/ 995198 h 1410656"/>
                  <a:gd name="connsiteX149" fmla="*/ 401550 w 5260975"/>
                  <a:gd name="connsiteY149" fmla="*/ 1004416 h 1410656"/>
                  <a:gd name="connsiteX150" fmla="*/ 420081 w 5260975"/>
                  <a:gd name="connsiteY150" fmla="*/ 1006240 h 1410656"/>
                  <a:gd name="connsiteX151" fmla="*/ 486523 w 5260975"/>
                  <a:gd name="connsiteY151" fmla="*/ 1014498 h 1410656"/>
                  <a:gd name="connsiteX152" fmla="*/ 495932 w 5260975"/>
                  <a:gd name="connsiteY152" fmla="*/ 1006817 h 1410656"/>
                  <a:gd name="connsiteX153" fmla="*/ 523009 w 5260975"/>
                  <a:gd name="connsiteY153" fmla="*/ 987517 h 1410656"/>
                  <a:gd name="connsiteX154" fmla="*/ 576393 w 5260975"/>
                  <a:gd name="connsiteY154" fmla="*/ 970427 h 1410656"/>
                  <a:gd name="connsiteX155" fmla="*/ 590892 w 5260975"/>
                  <a:gd name="connsiteY155" fmla="*/ 971387 h 1410656"/>
                  <a:gd name="connsiteX156" fmla="*/ 627569 w 5260975"/>
                  <a:gd name="connsiteY156" fmla="*/ 999904 h 1410656"/>
                  <a:gd name="connsiteX157" fmla="*/ 645429 w 5260975"/>
                  <a:gd name="connsiteY157" fmla="*/ 1011329 h 1410656"/>
                  <a:gd name="connsiteX158" fmla="*/ 696125 w 5260975"/>
                  <a:gd name="connsiteY158" fmla="*/ 1032356 h 1410656"/>
                  <a:gd name="connsiteX159" fmla="*/ 700349 w 5260975"/>
                  <a:gd name="connsiteY159" fmla="*/ 1036197 h 1410656"/>
                  <a:gd name="connsiteX160" fmla="*/ 737795 w 5260975"/>
                  <a:gd name="connsiteY160" fmla="*/ 1081804 h 1410656"/>
                  <a:gd name="connsiteX161" fmla="*/ 746244 w 5260975"/>
                  <a:gd name="connsiteY161" fmla="*/ 1089581 h 1410656"/>
                  <a:gd name="connsiteX162" fmla="*/ 756422 w 5260975"/>
                  <a:gd name="connsiteY162" fmla="*/ 1101680 h 1410656"/>
                  <a:gd name="connsiteX163" fmla="*/ 788202 w 5260975"/>
                  <a:gd name="connsiteY163" fmla="*/ 1125108 h 1410656"/>
                  <a:gd name="connsiteX164" fmla="*/ 827569 w 5260975"/>
                  <a:gd name="connsiteY164" fmla="*/ 1132596 h 1410656"/>
                  <a:gd name="connsiteX165" fmla="*/ 875097 w 5260975"/>
                  <a:gd name="connsiteY165" fmla="*/ 1144022 h 1410656"/>
                  <a:gd name="connsiteX166" fmla="*/ 894972 w 5260975"/>
                  <a:gd name="connsiteY166" fmla="*/ 1151704 h 1410656"/>
                  <a:gd name="connsiteX167" fmla="*/ 948260 w 5260975"/>
                  <a:gd name="connsiteY167" fmla="*/ 1166298 h 1410656"/>
                  <a:gd name="connsiteX168" fmla="*/ 986282 w 5260975"/>
                  <a:gd name="connsiteY168" fmla="*/ 1178588 h 1410656"/>
                  <a:gd name="connsiteX169" fmla="*/ 1041107 w 5260975"/>
                  <a:gd name="connsiteY169" fmla="*/ 1185789 h 1410656"/>
                  <a:gd name="connsiteX170" fmla="*/ 1067703 w 5260975"/>
                  <a:gd name="connsiteY170" fmla="*/ 1186076 h 1410656"/>
                  <a:gd name="connsiteX171" fmla="*/ 1116574 w 5260975"/>
                  <a:gd name="connsiteY171" fmla="*/ 1222946 h 1410656"/>
                  <a:gd name="connsiteX172" fmla="*/ 1155557 w 5260975"/>
                  <a:gd name="connsiteY172" fmla="*/ 1247335 h 1410656"/>
                  <a:gd name="connsiteX173" fmla="*/ 1196556 w 5260975"/>
                  <a:gd name="connsiteY173" fmla="*/ 1235525 h 1410656"/>
                  <a:gd name="connsiteX174" fmla="*/ 1207693 w 5260975"/>
                  <a:gd name="connsiteY174" fmla="*/ 1224387 h 1410656"/>
                  <a:gd name="connsiteX175" fmla="*/ 1274904 w 5260975"/>
                  <a:gd name="connsiteY175" fmla="*/ 1213826 h 1410656"/>
                  <a:gd name="connsiteX176" fmla="*/ 1370919 w 5260975"/>
                  <a:gd name="connsiteY176" fmla="*/ 1213442 h 1410656"/>
                  <a:gd name="connsiteX177" fmla="*/ 1530593 w 5260975"/>
                  <a:gd name="connsiteY177" fmla="*/ 1189437 h 1410656"/>
                  <a:gd name="connsiteX178" fmla="*/ 1558436 w 5260975"/>
                  <a:gd name="connsiteY178" fmla="*/ 1178299 h 1410656"/>
                  <a:gd name="connsiteX179" fmla="*/ 1589737 w 5260975"/>
                  <a:gd name="connsiteY179" fmla="*/ 1175515 h 1410656"/>
                  <a:gd name="connsiteX180" fmla="*/ 1601740 w 5260975"/>
                  <a:gd name="connsiteY180" fmla="*/ 1182333 h 1410656"/>
                  <a:gd name="connsiteX181" fmla="*/ 1654259 w 5260975"/>
                  <a:gd name="connsiteY181" fmla="*/ 1192510 h 1410656"/>
                  <a:gd name="connsiteX182" fmla="*/ 1664246 w 5260975"/>
                  <a:gd name="connsiteY182" fmla="*/ 1192702 h 1410656"/>
                  <a:gd name="connsiteX183" fmla="*/ 1698427 w 5260975"/>
                  <a:gd name="connsiteY183" fmla="*/ 1188381 h 1410656"/>
                  <a:gd name="connsiteX184" fmla="*/ 1730112 w 5260975"/>
                  <a:gd name="connsiteY184" fmla="*/ 1185885 h 1410656"/>
                  <a:gd name="connsiteX185" fmla="*/ 1809996 w 5260975"/>
                  <a:gd name="connsiteY185" fmla="*/ 1194046 h 1410656"/>
                  <a:gd name="connsiteX186" fmla="*/ 1871254 w 5260975"/>
                  <a:gd name="connsiteY186" fmla="*/ 1192126 h 1410656"/>
                  <a:gd name="connsiteX187" fmla="*/ 1899482 w 5260975"/>
                  <a:gd name="connsiteY187" fmla="*/ 1194046 h 1410656"/>
                  <a:gd name="connsiteX188" fmla="*/ 1915420 w 5260975"/>
                  <a:gd name="connsiteY188" fmla="*/ 1196927 h 1410656"/>
                  <a:gd name="connsiteX189" fmla="*/ 1951522 w 5260975"/>
                  <a:gd name="connsiteY189" fmla="*/ 1216994 h 1410656"/>
                  <a:gd name="connsiteX190" fmla="*/ 1971302 w 5260975"/>
                  <a:gd name="connsiteY190" fmla="*/ 1221507 h 1410656"/>
                  <a:gd name="connsiteX191" fmla="*/ 2030831 w 5260975"/>
                  <a:gd name="connsiteY191" fmla="*/ 1221123 h 1410656"/>
                  <a:gd name="connsiteX192" fmla="*/ 2120125 w 5260975"/>
                  <a:gd name="connsiteY192" fmla="*/ 1190878 h 1410656"/>
                  <a:gd name="connsiteX193" fmla="*/ 2129439 w 5260975"/>
                  <a:gd name="connsiteY193" fmla="*/ 1186845 h 1410656"/>
                  <a:gd name="connsiteX194" fmla="*/ 2174854 w 5260975"/>
                  <a:gd name="connsiteY194" fmla="*/ 1181852 h 1410656"/>
                  <a:gd name="connsiteX195" fmla="*/ 2205674 w 5260975"/>
                  <a:gd name="connsiteY195" fmla="*/ 1188669 h 1410656"/>
                  <a:gd name="connsiteX196" fmla="*/ 2247634 w 5260975"/>
                  <a:gd name="connsiteY196" fmla="*/ 1202784 h 1410656"/>
                  <a:gd name="connsiteX197" fmla="*/ 2285367 w 5260975"/>
                  <a:gd name="connsiteY197" fmla="*/ 1214594 h 1410656"/>
                  <a:gd name="connsiteX198" fmla="*/ 2312827 w 5260975"/>
                  <a:gd name="connsiteY198" fmla="*/ 1227939 h 1410656"/>
                  <a:gd name="connsiteX199" fmla="*/ 2375622 w 5260975"/>
                  <a:gd name="connsiteY199" fmla="*/ 1237733 h 1410656"/>
                  <a:gd name="connsiteX200" fmla="*/ 2382151 w 5260975"/>
                  <a:gd name="connsiteY200" fmla="*/ 1239365 h 1410656"/>
                  <a:gd name="connsiteX201" fmla="*/ 2429390 w 5260975"/>
                  <a:gd name="connsiteY201" fmla="*/ 1227459 h 1410656"/>
                  <a:gd name="connsiteX202" fmla="*/ 2486134 w 5260975"/>
                  <a:gd name="connsiteY202" fmla="*/ 1215362 h 1410656"/>
                  <a:gd name="connsiteX203" fmla="*/ 2506394 w 5260975"/>
                  <a:gd name="connsiteY203" fmla="*/ 1219490 h 1410656"/>
                  <a:gd name="connsiteX204" fmla="*/ 2534142 w 5260975"/>
                  <a:gd name="connsiteY204" fmla="*/ 1225347 h 1410656"/>
                  <a:gd name="connsiteX205" fmla="*/ 2559874 w 5260975"/>
                  <a:gd name="connsiteY205" fmla="*/ 1222275 h 1410656"/>
                  <a:gd name="connsiteX206" fmla="*/ 2575525 w 5260975"/>
                  <a:gd name="connsiteY206" fmla="*/ 1221987 h 1410656"/>
                  <a:gd name="connsiteX207" fmla="*/ 2646960 w 5260975"/>
                  <a:gd name="connsiteY207" fmla="*/ 1257896 h 1410656"/>
                  <a:gd name="connsiteX208" fmla="*/ 2665107 w 5260975"/>
                  <a:gd name="connsiteY208" fmla="*/ 1260873 h 1410656"/>
                  <a:gd name="connsiteX209" fmla="*/ 2675381 w 5260975"/>
                  <a:gd name="connsiteY209" fmla="*/ 1265290 h 1410656"/>
                  <a:gd name="connsiteX210" fmla="*/ 2737311 w 5260975"/>
                  <a:gd name="connsiteY210" fmla="*/ 1309841 h 1410656"/>
                  <a:gd name="connsiteX211" fmla="*/ 2763619 w 5260975"/>
                  <a:gd name="connsiteY211" fmla="*/ 1318866 h 1410656"/>
                  <a:gd name="connsiteX212" fmla="*/ 2792519 w 5260975"/>
                  <a:gd name="connsiteY212" fmla="*/ 1317041 h 1410656"/>
                  <a:gd name="connsiteX213" fmla="*/ 2809226 w 5260975"/>
                  <a:gd name="connsiteY213" fmla="*/ 1313777 h 1410656"/>
                  <a:gd name="connsiteX214" fmla="*/ 2850705 w 5260975"/>
                  <a:gd name="connsiteY214" fmla="*/ 1285452 h 1410656"/>
                  <a:gd name="connsiteX215" fmla="*/ 2874324 w 5260975"/>
                  <a:gd name="connsiteY215" fmla="*/ 1286413 h 1410656"/>
                  <a:gd name="connsiteX216" fmla="*/ 2911194 w 5260975"/>
                  <a:gd name="connsiteY216" fmla="*/ 1305903 h 1410656"/>
                  <a:gd name="connsiteX217" fmla="*/ 2978116 w 5260975"/>
                  <a:gd name="connsiteY217" fmla="*/ 1314641 h 1410656"/>
                  <a:gd name="connsiteX218" fmla="*/ 3012106 w 5260975"/>
                  <a:gd name="connsiteY218" fmla="*/ 1287373 h 1410656"/>
                  <a:gd name="connsiteX219" fmla="*/ 3029676 w 5260975"/>
                  <a:gd name="connsiteY219" fmla="*/ 1261161 h 1410656"/>
                  <a:gd name="connsiteX220" fmla="*/ 3080469 w 5260975"/>
                  <a:gd name="connsiteY220" fmla="*/ 1230724 h 1410656"/>
                  <a:gd name="connsiteX221" fmla="*/ 3092567 w 5260975"/>
                  <a:gd name="connsiteY221" fmla="*/ 1242054 h 1410656"/>
                  <a:gd name="connsiteX222" fmla="*/ 3129821 w 5260975"/>
                  <a:gd name="connsiteY222" fmla="*/ 1246855 h 1410656"/>
                  <a:gd name="connsiteX223" fmla="*/ 3170147 w 5260975"/>
                  <a:gd name="connsiteY223" fmla="*/ 1246471 h 1410656"/>
                  <a:gd name="connsiteX224" fmla="*/ 3240429 w 5260975"/>
                  <a:gd name="connsiteY224" fmla="*/ 1251559 h 1410656"/>
                  <a:gd name="connsiteX225" fmla="*/ 3287189 w 5260975"/>
                  <a:gd name="connsiteY225" fmla="*/ 1222466 h 1410656"/>
                  <a:gd name="connsiteX226" fmla="*/ 3305049 w 5260975"/>
                  <a:gd name="connsiteY226" fmla="*/ 1210465 h 1410656"/>
                  <a:gd name="connsiteX227" fmla="*/ 3321755 w 5260975"/>
                  <a:gd name="connsiteY227" fmla="*/ 1202784 h 1410656"/>
                  <a:gd name="connsiteX228" fmla="*/ 3341055 w 5260975"/>
                  <a:gd name="connsiteY228" fmla="*/ 1198463 h 1410656"/>
                  <a:gd name="connsiteX229" fmla="*/ 3387621 w 5260975"/>
                  <a:gd name="connsiteY229" fmla="*/ 1182140 h 1410656"/>
                  <a:gd name="connsiteX230" fmla="*/ 3413161 w 5260975"/>
                  <a:gd name="connsiteY230" fmla="*/ 1166105 h 1410656"/>
                  <a:gd name="connsiteX231" fmla="*/ 3470579 w 5260975"/>
                  <a:gd name="connsiteY231" fmla="*/ 1150647 h 1410656"/>
                  <a:gd name="connsiteX232" fmla="*/ 3509657 w 5260975"/>
                  <a:gd name="connsiteY232" fmla="*/ 1136821 h 1410656"/>
                  <a:gd name="connsiteX233" fmla="*/ 3550847 w 5260975"/>
                  <a:gd name="connsiteY233" fmla="*/ 1113009 h 1410656"/>
                  <a:gd name="connsiteX234" fmla="*/ 3556608 w 5260975"/>
                  <a:gd name="connsiteY234" fmla="*/ 1109361 h 1410656"/>
                  <a:gd name="connsiteX235" fmla="*/ 3570435 w 5260975"/>
                  <a:gd name="connsiteY235" fmla="*/ 1093710 h 1410656"/>
                  <a:gd name="connsiteX236" fmla="*/ 3590501 w 5260975"/>
                  <a:gd name="connsiteY236" fmla="*/ 1039846 h 1410656"/>
                  <a:gd name="connsiteX237" fmla="*/ 3596263 w 5260975"/>
                  <a:gd name="connsiteY237" fmla="*/ 1028900 h 1410656"/>
                  <a:gd name="connsiteX238" fmla="*/ 3648591 w 5260975"/>
                  <a:gd name="connsiteY238" fmla="*/ 992030 h 1410656"/>
                  <a:gd name="connsiteX239" fmla="*/ 3667986 w 5260975"/>
                  <a:gd name="connsiteY239" fmla="*/ 995487 h 1410656"/>
                  <a:gd name="connsiteX240" fmla="*/ 3689397 w 5260975"/>
                  <a:gd name="connsiteY240" fmla="*/ 1007585 h 1410656"/>
                  <a:gd name="connsiteX241" fmla="*/ 3736349 w 5260975"/>
                  <a:gd name="connsiteY241" fmla="*/ 1010753 h 1410656"/>
                  <a:gd name="connsiteX242" fmla="*/ 3753919 w 5260975"/>
                  <a:gd name="connsiteY242" fmla="*/ 1004513 h 1410656"/>
                  <a:gd name="connsiteX243" fmla="*/ 3784643 w 5260975"/>
                  <a:gd name="connsiteY243" fmla="*/ 987710 h 1410656"/>
                  <a:gd name="connsiteX244" fmla="*/ 3808359 w 5260975"/>
                  <a:gd name="connsiteY244" fmla="*/ 961689 h 1410656"/>
                  <a:gd name="connsiteX245" fmla="*/ 3842829 w 5260975"/>
                  <a:gd name="connsiteY245" fmla="*/ 918674 h 1410656"/>
                  <a:gd name="connsiteX246" fmla="*/ 3908983 w 5260975"/>
                  <a:gd name="connsiteY246" fmla="*/ 902256 h 1410656"/>
                  <a:gd name="connsiteX247" fmla="*/ 3934428 w 5260975"/>
                  <a:gd name="connsiteY247" fmla="*/ 896783 h 1410656"/>
                  <a:gd name="connsiteX248" fmla="*/ 4026987 w 5260975"/>
                  <a:gd name="connsiteY248" fmla="*/ 873835 h 1410656"/>
                  <a:gd name="connsiteX249" fmla="*/ 4035051 w 5260975"/>
                  <a:gd name="connsiteY249" fmla="*/ 873067 h 1410656"/>
                  <a:gd name="connsiteX250" fmla="*/ 4099189 w 5260975"/>
                  <a:gd name="connsiteY250" fmla="*/ 846664 h 1410656"/>
                  <a:gd name="connsiteX251" fmla="*/ 4114647 w 5260975"/>
                  <a:gd name="connsiteY251" fmla="*/ 840134 h 1410656"/>
                  <a:gd name="connsiteX252" fmla="*/ 4133563 w 5260975"/>
                  <a:gd name="connsiteY252" fmla="*/ 823427 h 1410656"/>
                  <a:gd name="connsiteX253" fmla="*/ 4151039 w 5260975"/>
                  <a:gd name="connsiteY253" fmla="*/ 776284 h 1410656"/>
                  <a:gd name="connsiteX254" fmla="*/ 4171489 w 5260975"/>
                  <a:gd name="connsiteY254" fmla="*/ 754776 h 1410656"/>
                  <a:gd name="connsiteX255" fmla="*/ 4186372 w 5260975"/>
                  <a:gd name="connsiteY255" fmla="*/ 741718 h 1410656"/>
                  <a:gd name="connsiteX256" fmla="*/ 4199429 w 5260975"/>
                  <a:gd name="connsiteY256" fmla="*/ 721940 h 1410656"/>
                  <a:gd name="connsiteX257" fmla="*/ 4212487 w 5260975"/>
                  <a:gd name="connsiteY257" fmla="*/ 674604 h 1410656"/>
                  <a:gd name="connsiteX258" fmla="*/ 4232555 w 5260975"/>
                  <a:gd name="connsiteY258" fmla="*/ 632645 h 1410656"/>
                  <a:gd name="connsiteX259" fmla="*/ 4268657 w 5260975"/>
                  <a:gd name="connsiteY259" fmla="*/ 609410 h 1410656"/>
                  <a:gd name="connsiteX260" fmla="*/ 4291028 w 5260975"/>
                  <a:gd name="connsiteY260" fmla="*/ 597216 h 1410656"/>
                  <a:gd name="connsiteX261" fmla="*/ 4379651 w 5260975"/>
                  <a:gd name="connsiteY261" fmla="*/ 609506 h 1410656"/>
                  <a:gd name="connsiteX262" fmla="*/ 4440139 w 5260975"/>
                  <a:gd name="connsiteY262" fmla="*/ 621507 h 1410656"/>
                  <a:gd name="connsiteX263" fmla="*/ 4460015 w 5260975"/>
                  <a:gd name="connsiteY263" fmla="*/ 616899 h 1410656"/>
                  <a:gd name="connsiteX264" fmla="*/ 4516183 w 5260975"/>
                  <a:gd name="connsiteY264" fmla="*/ 577724 h 1410656"/>
                  <a:gd name="connsiteX265" fmla="*/ 4571681 w 5260975"/>
                  <a:gd name="connsiteY265" fmla="*/ 560250 h 1410656"/>
                  <a:gd name="connsiteX266" fmla="*/ 4613447 w 5260975"/>
                  <a:gd name="connsiteY266" fmla="*/ 555257 h 1410656"/>
                  <a:gd name="connsiteX267" fmla="*/ 4649355 w 5260975"/>
                  <a:gd name="connsiteY267" fmla="*/ 551417 h 1410656"/>
                  <a:gd name="connsiteX268" fmla="*/ 4692467 w 5260975"/>
                  <a:gd name="connsiteY268" fmla="*/ 540663 h 1410656"/>
                  <a:gd name="connsiteX269" fmla="*/ 4716855 w 5260975"/>
                  <a:gd name="connsiteY269" fmla="*/ 528949 h 1410656"/>
                  <a:gd name="connsiteX270" fmla="*/ 4755645 w 5260975"/>
                  <a:gd name="connsiteY270" fmla="*/ 512147 h 1410656"/>
                  <a:gd name="connsiteX271" fmla="*/ 4795395 w 5260975"/>
                  <a:gd name="connsiteY271" fmla="*/ 490351 h 1410656"/>
                  <a:gd name="connsiteX272" fmla="*/ 4825928 w 5260975"/>
                  <a:gd name="connsiteY272" fmla="*/ 459818 h 1410656"/>
                  <a:gd name="connsiteX273" fmla="*/ 4842347 w 5260975"/>
                  <a:gd name="connsiteY273" fmla="*/ 434086 h 1410656"/>
                  <a:gd name="connsiteX274" fmla="*/ 4890451 w 5260975"/>
                  <a:gd name="connsiteY274" fmla="*/ 397216 h 1410656"/>
                  <a:gd name="connsiteX275" fmla="*/ 4933945 w 5260975"/>
                  <a:gd name="connsiteY275" fmla="*/ 327701 h 1410656"/>
                  <a:gd name="connsiteX276" fmla="*/ 4961214 w 5260975"/>
                  <a:gd name="connsiteY276" fmla="*/ 298801 h 1410656"/>
                  <a:gd name="connsiteX277" fmla="*/ 4976672 w 5260975"/>
                  <a:gd name="connsiteY277" fmla="*/ 290639 h 1410656"/>
                  <a:gd name="connsiteX278" fmla="*/ 5002979 w 5260975"/>
                  <a:gd name="connsiteY278" fmla="*/ 270573 h 1410656"/>
                  <a:gd name="connsiteX279" fmla="*/ 5018535 w 5260975"/>
                  <a:gd name="connsiteY279" fmla="*/ 255690 h 1410656"/>
                  <a:gd name="connsiteX280" fmla="*/ 5061069 w 5260975"/>
                  <a:gd name="connsiteY280" fmla="*/ 200961 h 1410656"/>
                  <a:gd name="connsiteX281" fmla="*/ 5074127 w 5260975"/>
                  <a:gd name="connsiteY281" fmla="*/ 184735 h 1410656"/>
                  <a:gd name="connsiteX282" fmla="*/ 5101108 w 5260975"/>
                  <a:gd name="connsiteY282" fmla="*/ 156891 h 1410656"/>
                  <a:gd name="connsiteX283" fmla="*/ 5112918 w 5260975"/>
                  <a:gd name="connsiteY283" fmla="*/ 148441 h 1410656"/>
                  <a:gd name="connsiteX284" fmla="*/ 5133753 w 5260975"/>
                  <a:gd name="connsiteY284" fmla="*/ 125782 h 1410656"/>
                  <a:gd name="connsiteX285" fmla="*/ 5183393 w 5260975"/>
                  <a:gd name="connsiteY285" fmla="*/ 66348 h 1410656"/>
                  <a:gd name="connsiteX286" fmla="*/ 5204709 w 5260975"/>
                  <a:gd name="connsiteY286" fmla="*/ 33030 h 1410656"/>
                  <a:gd name="connsiteX287" fmla="*/ 5247243 w 5260975"/>
                  <a:gd name="connsiteY287" fmla="*/ 8451 h 14106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</a:cxnLst>
                <a:rect l="l" t="t" r="r" b="b"/>
                <a:pathLst>
                  <a:path w="5260975" h="1410656">
                    <a:moveTo>
                      <a:pt x="5260975" y="0"/>
                    </a:moveTo>
                    <a:lnTo>
                      <a:pt x="5260975" y="221634"/>
                    </a:lnTo>
                    <a:lnTo>
                      <a:pt x="5226503" y="237063"/>
                    </a:lnTo>
                    <a:cubicBezTo>
                      <a:pt x="5219783" y="239848"/>
                      <a:pt x="5212389" y="241384"/>
                      <a:pt x="5206341" y="245128"/>
                    </a:cubicBezTo>
                    <a:cubicBezTo>
                      <a:pt x="5178495" y="262219"/>
                      <a:pt x="5151515" y="280654"/>
                      <a:pt x="5123287" y="297073"/>
                    </a:cubicBezTo>
                    <a:cubicBezTo>
                      <a:pt x="5094195" y="314067"/>
                      <a:pt x="5068175" y="334134"/>
                      <a:pt x="5048107" y="361307"/>
                    </a:cubicBezTo>
                    <a:cubicBezTo>
                      <a:pt x="5029480" y="386559"/>
                      <a:pt x="5011429" y="412194"/>
                      <a:pt x="4992899" y="437542"/>
                    </a:cubicBezTo>
                    <a:cubicBezTo>
                      <a:pt x="4988194" y="443975"/>
                      <a:pt x="4983873" y="451561"/>
                      <a:pt x="4977440" y="455690"/>
                    </a:cubicBezTo>
                    <a:cubicBezTo>
                      <a:pt x="4964094" y="464331"/>
                      <a:pt x="4949499" y="471340"/>
                      <a:pt x="4935193" y="478445"/>
                    </a:cubicBezTo>
                    <a:cubicBezTo>
                      <a:pt x="4922903" y="484494"/>
                      <a:pt x="4909845" y="489006"/>
                      <a:pt x="4897844" y="495535"/>
                    </a:cubicBezTo>
                    <a:cubicBezTo>
                      <a:pt x="4888243" y="500721"/>
                      <a:pt x="4879697" y="507922"/>
                      <a:pt x="4870767" y="514451"/>
                    </a:cubicBezTo>
                    <a:cubicBezTo>
                      <a:pt x="4862990" y="520115"/>
                      <a:pt x="4854445" y="525012"/>
                      <a:pt x="4847916" y="531830"/>
                    </a:cubicBezTo>
                    <a:cubicBezTo>
                      <a:pt x="4831977" y="548344"/>
                      <a:pt x="4815942" y="564571"/>
                      <a:pt x="4796163" y="576765"/>
                    </a:cubicBezTo>
                    <a:cubicBezTo>
                      <a:pt x="4776672" y="588862"/>
                      <a:pt x="4758237" y="602401"/>
                      <a:pt x="4738843" y="614691"/>
                    </a:cubicBezTo>
                    <a:cubicBezTo>
                      <a:pt x="4719831" y="626693"/>
                      <a:pt x="4702645" y="639846"/>
                      <a:pt x="4692755" y="661162"/>
                    </a:cubicBezTo>
                    <a:cubicBezTo>
                      <a:pt x="4688339" y="670571"/>
                      <a:pt x="4682097" y="680845"/>
                      <a:pt x="4673744" y="686318"/>
                    </a:cubicBezTo>
                    <a:cubicBezTo>
                      <a:pt x="4661838" y="694095"/>
                      <a:pt x="4646764" y="696880"/>
                      <a:pt x="4633801" y="703505"/>
                    </a:cubicBezTo>
                    <a:cubicBezTo>
                      <a:pt x="4618535" y="711282"/>
                      <a:pt x="4600869" y="718003"/>
                      <a:pt x="4590499" y="730389"/>
                    </a:cubicBezTo>
                    <a:cubicBezTo>
                      <a:pt x="4581281" y="741431"/>
                      <a:pt x="4571968" y="750072"/>
                      <a:pt x="4559773" y="757081"/>
                    </a:cubicBezTo>
                    <a:cubicBezTo>
                      <a:pt x="4551229" y="761978"/>
                      <a:pt x="4544892" y="770907"/>
                      <a:pt x="4536059" y="774940"/>
                    </a:cubicBezTo>
                    <a:cubicBezTo>
                      <a:pt x="4524441" y="780317"/>
                      <a:pt x="4512727" y="784542"/>
                      <a:pt x="4502549" y="792895"/>
                    </a:cubicBezTo>
                    <a:cubicBezTo>
                      <a:pt x="4491987" y="801536"/>
                      <a:pt x="4479986" y="808353"/>
                      <a:pt x="4468944" y="816419"/>
                    </a:cubicBezTo>
                    <a:cubicBezTo>
                      <a:pt x="4463087" y="820739"/>
                      <a:pt x="4458286" y="826404"/>
                      <a:pt x="4452622" y="830917"/>
                    </a:cubicBezTo>
                    <a:cubicBezTo>
                      <a:pt x="4442252" y="839174"/>
                      <a:pt x="4431690" y="847239"/>
                      <a:pt x="4421032" y="855016"/>
                    </a:cubicBezTo>
                    <a:cubicBezTo>
                      <a:pt x="4410375" y="862794"/>
                      <a:pt x="4400197" y="871819"/>
                      <a:pt x="4388483" y="877484"/>
                    </a:cubicBezTo>
                    <a:cubicBezTo>
                      <a:pt x="4368513" y="887086"/>
                      <a:pt x="4346717" y="892847"/>
                      <a:pt x="4327321" y="903216"/>
                    </a:cubicBezTo>
                    <a:cubicBezTo>
                      <a:pt x="4307639" y="913777"/>
                      <a:pt x="4289107" y="927028"/>
                      <a:pt x="4271633" y="941046"/>
                    </a:cubicBezTo>
                    <a:cubicBezTo>
                      <a:pt x="4257807" y="952088"/>
                      <a:pt x="4244845" y="963034"/>
                      <a:pt x="4227465" y="968698"/>
                    </a:cubicBezTo>
                    <a:cubicBezTo>
                      <a:pt x="4217768" y="971867"/>
                      <a:pt x="4207591" y="978780"/>
                      <a:pt x="4201733" y="986846"/>
                    </a:cubicBezTo>
                    <a:cubicBezTo>
                      <a:pt x="4189059" y="1004416"/>
                      <a:pt x="4172833" y="1016802"/>
                      <a:pt x="4154494" y="1027364"/>
                    </a:cubicBezTo>
                    <a:cubicBezTo>
                      <a:pt x="4130010" y="1041574"/>
                      <a:pt x="4105814" y="1056072"/>
                      <a:pt x="4081234" y="1069994"/>
                    </a:cubicBezTo>
                    <a:cubicBezTo>
                      <a:pt x="4066737" y="1078252"/>
                      <a:pt x="4052335" y="1086989"/>
                      <a:pt x="4036971" y="1093038"/>
                    </a:cubicBezTo>
                    <a:cubicBezTo>
                      <a:pt x="4005575" y="1105520"/>
                      <a:pt x="3973410" y="1116177"/>
                      <a:pt x="3941725" y="1127796"/>
                    </a:cubicBezTo>
                    <a:cubicBezTo>
                      <a:pt x="3931355" y="1131540"/>
                      <a:pt x="3921561" y="1136917"/>
                      <a:pt x="3910999" y="1140182"/>
                    </a:cubicBezTo>
                    <a:cubicBezTo>
                      <a:pt x="3899573" y="1143734"/>
                      <a:pt x="3887285" y="1144790"/>
                      <a:pt x="3875859" y="1148343"/>
                    </a:cubicBezTo>
                    <a:cubicBezTo>
                      <a:pt x="3856847" y="1154199"/>
                      <a:pt x="3838412" y="1161689"/>
                      <a:pt x="3819401" y="1167642"/>
                    </a:cubicBezTo>
                    <a:cubicBezTo>
                      <a:pt x="3782723" y="1179068"/>
                      <a:pt x="3745949" y="1190014"/>
                      <a:pt x="3709176" y="1200863"/>
                    </a:cubicBezTo>
                    <a:cubicBezTo>
                      <a:pt x="3701303" y="1203168"/>
                      <a:pt x="3692757" y="1203456"/>
                      <a:pt x="3684981" y="1205952"/>
                    </a:cubicBezTo>
                    <a:cubicBezTo>
                      <a:pt x="3664337" y="1212673"/>
                      <a:pt x="3643789" y="1219970"/>
                      <a:pt x="3623338" y="1227363"/>
                    </a:cubicBezTo>
                    <a:cubicBezTo>
                      <a:pt x="3610953" y="1231876"/>
                      <a:pt x="3598854" y="1237445"/>
                      <a:pt x="3586373" y="1241765"/>
                    </a:cubicBezTo>
                    <a:cubicBezTo>
                      <a:pt x="3576387" y="1245222"/>
                      <a:pt x="3566113" y="1247910"/>
                      <a:pt x="3555743" y="1250023"/>
                    </a:cubicBezTo>
                    <a:cubicBezTo>
                      <a:pt x="3546814" y="1251848"/>
                      <a:pt x="3537501" y="1251655"/>
                      <a:pt x="3528667" y="1253864"/>
                    </a:cubicBezTo>
                    <a:cubicBezTo>
                      <a:pt x="3504759" y="1259816"/>
                      <a:pt x="3481140" y="1266538"/>
                      <a:pt x="3457424" y="1272874"/>
                    </a:cubicBezTo>
                    <a:cubicBezTo>
                      <a:pt x="3447919" y="1275371"/>
                      <a:pt x="3438221" y="1277196"/>
                      <a:pt x="3429003" y="1280364"/>
                    </a:cubicBezTo>
                    <a:cubicBezTo>
                      <a:pt x="3404327" y="1288717"/>
                      <a:pt x="3380036" y="1298222"/>
                      <a:pt x="3355264" y="1306096"/>
                    </a:cubicBezTo>
                    <a:cubicBezTo>
                      <a:pt x="3334717" y="1312625"/>
                      <a:pt x="3313593" y="1317329"/>
                      <a:pt x="3292757" y="1323090"/>
                    </a:cubicBezTo>
                    <a:cubicBezTo>
                      <a:pt x="3283924" y="1325587"/>
                      <a:pt x="3275475" y="1329140"/>
                      <a:pt x="3266643" y="1331251"/>
                    </a:cubicBezTo>
                    <a:cubicBezTo>
                      <a:pt x="3246863" y="1336053"/>
                      <a:pt x="3226796" y="1340085"/>
                      <a:pt x="3206921" y="1344886"/>
                    </a:cubicBezTo>
                    <a:cubicBezTo>
                      <a:pt x="3195590" y="1347670"/>
                      <a:pt x="3184645" y="1352663"/>
                      <a:pt x="3173123" y="1354488"/>
                    </a:cubicBezTo>
                    <a:cubicBezTo>
                      <a:pt x="3145759" y="1358808"/>
                      <a:pt x="3118203" y="1361880"/>
                      <a:pt x="3090646" y="1365337"/>
                    </a:cubicBezTo>
                    <a:cubicBezTo>
                      <a:pt x="3062227" y="1368889"/>
                      <a:pt x="3033902" y="1372634"/>
                      <a:pt x="3005480" y="1375802"/>
                    </a:cubicBezTo>
                    <a:cubicBezTo>
                      <a:pt x="2989926" y="1377435"/>
                      <a:pt x="2974275" y="1377723"/>
                      <a:pt x="2958721" y="1379259"/>
                    </a:cubicBezTo>
                    <a:cubicBezTo>
                      <a:pt x="2945087" y="1380604"/>
                      <a:pt x="2931549" y="1383100"/>
                      <a:pt x="2917915" y="1384733"/>
                    </a:cubicBezTo>
                    <a:cubicBezTo>
                      <a:pt x="2906105" y="1386076"/>
                      <a:pt x="2894199" y="1386844"/>
                      <a:pt x="2882389" y="1388189"/>
                    </a:cubicBezTo>
                    <a:cubicBezTo>
                      <a:pt x="2863475" y="1390397"/>
                      <a:pt x="2844655" y="1392894"/>
                      <a:pt x="2825837" y="1395198"/>
                    </a:cubicBezTo>
                    <a:cubicBezTo>
                      <a:pt x="2817964" y="1396062"/>
                      <a:pt x="2809706" y="1398462"/>
                      <a:pt x="2802313" y="1397023"/>
                    </a:cubicBezTo>
                    <a:cubicBezTo>
                      <a:pt x="2783686" y="1393373"/>
                      <a:pt x="2765347" y="1394430"/>
                      <a:pt x="2746816" y="1396926"/>
                    </a:cubicBezTo>
                    <a:cubicBezTo>
                      <a:pt x="2740479" y="1397791"/>
                      <a:pt x="2733662" y="1397598"/>
                      <a:pt x="2727517" y="1395966"/>
                    </a:cubicBezTo>
                    <a:cubicBezTo>
                      <a:pt x="2714939" y="1392701"/>
                      <a:pt x="2702745" y="1388092"/>
                      <a:pt x="2690359" y="1384060"/>
                    </a:cubicBezTo>
                    <a:cubicBezTo>
                      <a:pt x="2689014" y="1383580"/>
                      <a:pt x="2687382" y="1383484"/>
                      <a:pt x="2685943" y="1383196"/>
                    </a:cubicBezTo>
                    <a:cubicBezTo>
                      <a:pt x="2677781" y="1381563"/>
                      <a:pt x="2669717" y="1379931"/>
                      <a:pt x="2661554" y="1378491"/>
                    </a:cubicBezTo>
                    <a:cubicBezTo>
                      <a:pt x="2657138" y="1377723"/>
                      <a:pt x="2652625" y="1377627"/>
                      <a:pt x="2648208" y="1376955"/>
                    </a:cubicBezTo>
                    <a:cubicBezTo>
                      <a:pt x="2631118" y="1374266"/>
                      <a:pt x="2612299" y="1378779"/>
                      <a:pt x="2597512" y="1367162"/>
                    </a:cubicBezTo>
                    <a:cubicBezTo>
                      <a:pt x="2587911" y="1359672"/>
                      <a:pt x="2578597" y="1361401"/>
                      <a:pt x="2568324" y="1362553"/>
                    </a:cubicBezTo>
                    <a:cubicBezTo>
                      <a:pt x="2560547" y="1363417"/>
                      <a:pt x="2552577" y="1363128"/>
                      <a:pt x="2544704" y="1363225"/>
                    </a:cubicBezTo>
                    <a:cubicBezTo>
                      <a:pt x="2530878" y="1363512"/>
                      <a:pt x="2517052" y="1363609"/>
                      <a:pt x="2503225" y="1364089"/>
                    </a:cubicBezTo>
                    <a:cubicBezTo>
                      <a:pt x="2498808" y="1364281"/>
                      <a:pt x="2494297" y="1366682"/>
                      <a:pt x="2489975" y="1366298"/>
                    </a:cubicBezTo>
                    <a:cubicBezTo>
                      <a:pt x="2470004" y="1364473"/>
                      <a:pt x="2450033" y="1361592"/>
                      <a:pt x="2430061" y="1359960"/>
                    </a:cubicBezTo>
                    <a:cubicBezTo>
                      <a:pt x="2418732" y="1359001"/>
                      <a:pt x="2407114" y="1360824"/>
                      <a:pt x="2395880" y="1359480"/>
                    </a:cubicBezTo>
                    <a:cubicBezTo>
                      <a:pt x="2382919" y="1357944"/>
                      <a:pt x="2370245" y="1354008"/>
                      <a:pt x="2357378" y="1351607"/>
                    </a:cubicBezTo>
                    <a:cubicBezTo>
                      <a:pt x="2353826" y="1350935"/>
                      <a:pt x="2349889" y="1351799"/>
                      <a:pt x="2346145" y="1351991"/>
                    </a:cubicBezTo>
                    <a:cubicBezTo>
                      <a:pt x="2341920" y="1352183"/>
                      <a:pt x="2337791" y="1352567"/>
                      <a:pt x="2333567" y="1352663"/>
                    </a:cubicBezTo>
                    <a:cubicBezTo>
                      <a:pt x="2320700" y="1352856"/>
                      <a:pt x="2307835" y="1352567"/>
                      <a:pt x="2294968" y="1353240"/>
                    </a:cubicBezTo>
                    <a:cubicBezTo>
                      <a:pt x="2287095" y="1353624"/>
                      <a:pt x="2278839" y="1357560"/>
                      <a:pt x="2271540" y="1356120"/>
                    </a:cubicBezTo>
                    <a:cubicBezTo>
                      <a:pt x="2256659" y="1353335"/>
                      <a:pt x="2241776" y="1359576"/>
                      <a:pt x="2226895" y="1354392"/>
                    </a:cubicBezTo>
                    <a:cubicBezTo>
                      <a:pt x="2222285" y="1352856"/>
                      <a:pt x="2215948" y="1356696"/>
                      <a:pt x="2210379" y="1356888"/>
                    </a:cubicBezTo>
                    <a:cubicBezTo>
                      <a:pt x="2196457" y="1357368"/>
                      <a:pt x="2182535" y="1357272"/>
                      <a:pt x="2168613" y="1357176"/>
                    </a:cubicBezTo>
                    <a:cubicBezTo>
                      <a:pt x="2156131" y="1357080"/>
                      <a:pt x="2143168" y="1358424"/>
                      <a:pt x="2131167" y="1355736"/>
                    </a:cubicBezTo>
                    <a:cubicBezTo>
                      <a:pt x="2118588" y="1352856"/>
                      <a:pt x="2107259" y="1353240"/>
                      <a:pt x="2095065" y="1356504"/>
                    </a:cubicBezTo>
                    <a:cubicBezTo>
                      <a:pt x="2086711" y="1358712"/>
                      <a:pt x="2077878" y="1359001"/>
                      <a:pt x="2069237" y="1359672"/>
                    </a:cubicBezTo>
                    <a:cubicBezTo>
                      <a:pt x="2059924" y="1360440"/>
                      <a:pt x="2049650" y="1358424"/>
                      <a:pt x="2041201" y="1361592"/>
                    </a:cubicBezTo>
                    <a:cubicBezTo>
                      <a:pt x="2016044" y="1371002"/>
                      <a:pt x="1990216" y="1373018"/>
                      <a:pt x="1963909" y="1373018"/>
                    </a:cubicBezTo>
                    <a:cubicBezTo>
                      <a:pt x="1959107" y="1373018"/>
                      <a:pt x="1954210" y="1371675"/>
                      <a:pt x="1949603" y="1370234"/>
                    </a:cubicBezTo>
                    <a:cubicBezTo>
                      <a:pt x="1922717" y="1361592"/>
                      <a:pt x="1895737" y="1362360"/>
                      <a:pt x="1868373" y="1367641"/>
                    </a:cubicBezTo>
                    <a:cubicBezTo>
                      <a:pt x="1862708" y="1368794"/>
                      <a:pt x="1856372" y="1368986"/>
                      <a:pt x="1850707" y="1367834"/>
                    </a:cubicBezTo>
                    <a:cubicBezTo>
                      <a:pt x="1834768" y="1364473"/>
                      <a:pt x="1819309" y="1358904"/>
                      <a:pt x="1803275" y="1356504"/>
                    </a:cubicBezTo>
                    <a:cubicBezTo>
                      <a:pt x="1776775" y="1352567"/>
                      <a:pt x="1753828" y="1365817"/>
                      <a:pt x="1730112" y="1374459"/>
                    </a:cubicBezTo>
                    <a:cubicBezTo>
                      <a:pt x="1707548" y="1382620"/>
                      <a:pt x="1688345" y="1401055"/>
                      <a:pt x="1661652" y="1396926"/>
                    </a:cubicBezTo>
                    <a:cubicBezTo>
                      <a:pt x="1658965" y="1396542"/>
                      <a:pt x="1655988" y="1399134"/>
                      <a:pt x="1653011" y="1399807"/>
                    </a:cubicBezTo>
                    <a:cubicBezTo>
                      <a:pt x="1644850" y="1401631"/>
                      <a:pt x="1636689" y="1403839"/>
                      <a:pt x="1628431" y="1404704"/>
                    </a:cubicBezTo>
                    <a:cubicBezTo>
                      <a:pt x="1618350" y="1405856"/>
                      <a:pt x="1608076" y="1405472"/>
                      <a:pt x="1597995" y="1406432"/>
                    </a:cubicBezTo>
                    <a:cubicBezTo>
                      <a:pt x="1585032" y="1407584"/>
                      <a:pt x="1572263" y="1410656"/>
                      <a:pt x="1559396" y="1410656"/>
                    </a:cubicBezTo>
                    <a:cubicBezTo>
                      <a:pt x="1549026" y="1410656"/>
                      <a:pt x="1538753" y="1407104"/>
                      <a:pt x="1528480" y="1405375"/>
                    </a:cubicBezTo>
                    <a:cubicBezTo>
                      <a:pt x="1513981" y="1402975"/>
                      <a:pt x="1498042" y="1403647"/>
                      <a:pt x="1485272" y="1397502"/>
                    </a:cubicBezTo>
                    <a:cubicBezTo>
                      <a:pt x="1471639" y="1390973"/>
                      <a:pt x="1458676" y="1387997"/>
                      <a:pt x="1444562" y="1390013"/>
                    </a:cubicBezTo>
                    <a:cubicBezTo>
                      <a:pt x="1439857" y="1390685"/>
                      <a:pt x="1433808" y="1394718"/>
                      <a:pt x="1431696" y="1398846"/>
                    </a:cubicBezTo>
                    <a:cubicBezTo>
                      <a:pt x="1426991" y="1408064"/>
                      <a:pt x="1420559" y="1409697"/>
                      <a:pt x="1411821" y="1406527"/>
                    </a:cubicBezTo>
                    <a:cubicBezTo>
                      <a:pt x="1404236" y="1403839"/>
                      <a:pt x="1394922" y="1402495"/>
                      <a:pt x="1389738" y="1397310"/>
                    </a:cubicBezTo>
                    <a:cubicBezTo>
                      <a:pt x="1375047" y="1382620"/>
                      <a:pt x="1356324" y="1382140"/>
                      <a:pt x="1338081" y="1378204"/>
                    </a:cubicBezTo>
                    <a:cubicBezTo>
                      <a:pt x="1326945" y="1375802"/>
                      <a:pt x="1316574" y="1375707"/>
                      <a:pt x="1305436" y="1377339"/>
                    </a:cubicBezTo>
                    <a:cubicBezTo>
                      <a:pt x="1281241" y="1380988"/>
                      <a:pt x="1257717" y="1375802"/>
                      <a:pt x="1234481" y="1369178"/>
                    </a:cubicBezTo>
                    <a:cubicBezTo>
                      <a:pt x="1219118" y="1364761"/>
                      <a:pt x="1203372" y="1362073"/>
                      <a:pt x="1188106" y="1357560"/>
                    </a:cubicBezTo>
                    <a:cubicBezTo>
                      <a:pt x="1176680" y="1354104"/>
                      <a:pt x="1165255" y="1349975"/>
                      <a:pt x="1154790" y="1344406"/>
                    </a:cubicBezTo>
                    <a:cubicBezTo>
                      <a:pt x="1139618" y="1336244"/>
                      <a:pt x="1126369" y="1323954"/>
                      <a:pt x="1107069" y="1327219"/>
                    </a:cubicBezTo>
                    <a:cubicBezTo>
                      <a:pt x="1090074" y="1330099"/>
                      <a:pt x="1074713" y="1324051"/>
                      <a:pt x="1059158" y="1318290"/>
                    </a:cubicBezTo>
                    <a:cubicBezTo>
                      <a:pt x="1047732" y="1314065"/>
                      <a:pt x="1036308" y="1309744"/>
                      <a:pt x="1024496" y="1307056"/>
                    </a:cubicBezTo>
                    <a:cubicBezTo>
                      <a:pt x="1010478" y="1303887"/>
                      <a:pt x="994635" y="1305232"/>
                      <a:pt x="982153" y="1299374"/>
                    </a:cubicBezTo>
                    <a:cubicBezTo>
                      <a:pt x="969095" y="1293229"/>
                      <a:pt x="958246" y="1297358"/>
                      <a:pt x="946628" y="1299087"/>
                    </a:cubicBezTo>
                    <a:cubicBezTo>
                      <a:pt x="928097" y="1301775"/>
                      <a:pt x="909661" y="1306768"/>
                      <a:pt x="890939" y="1300431"/>
                    </a:cubicBezTo>
                    <a:cubicBezTo>
                      <a:pt x="868184" y="1292750"/>
                      <a:pt x="845620" y="1284493"/>
                      <a:pt x="822769" y="1277196"/>
                    </a:cubicBezTo>
                    <a:cubicBezTo>
                      <a:pt x="813934" y="1274410"/>
                      <a:pt x="804431" y="1273258"/>
                      <a:pt x="795212" y="1272010"/>
                    </a:cubicBezTo>
                    <a:cubicBezTo>
                      <a:pt x="786476" y="1270954"/>
                      <a:pt x="776010" y="1273642"/>
                      <a:pt x="769288" y="1269610"/>
                    </a:cubicBezTo>
                    <a:cubicBezTo>
                      <a:pt x="752005" y="1259241"/>
                      <a:pt x="734243" y="1254152"/>
                      <a:pt x="714271" y="1254152"/>
                    </a:cubicBezTo>
                    <a:cubicBezTo>
                      <a:pt x="706781" y="1254152"/>
                      <a:pt x="699484" y="1249831"/>
                      <a:pt x="691900" y="1249062"/>
                    </a:cubicBezTo>
                    <a:cubicBezTo>
                      <a:pt x="681529" y="1248103"/>
                      <a:pt x="669623" y="1245510"/>
                      <a:pt x="660598" y="1249159"/>
                    </a:cubicBezTo>
                    <a:cubicBezTo>
                      <a:pt x="639379" y="1257800"/>
                      <a:pt x="622193" y="1250599"/>
                      <a:pt x="603662" y="1242054"/>
                    </a:cubicBezTo>
                    <a:cubicBezTo>
                      <a:pt x="585418" y="1233604"/>
                      <a:pt x="566215" y="1226884"/>
                      <a:pt x="546821" y="1221314"/>
                    </a:cubicBezTo>
                    <a:cubicBezTo>
                      <a:pt x="539524" y="1219298"/>
                      <a:pt x="530787" y="1222659"/>
                      <a:pt x="522721" y="1223330"/>
                    </a:cubicBezTo>
                    <a:cubicBezTo>
                      <a:pt x="519840" y="1223523"/>
                      <a:pt x="516671" y="1223811"/>
                      <a:pt x="514080" y="1222851"/>
                    </a:cubicBezTo>
                    <a:cubicBezTo>
                      <a:pt x="489020" y="1213633"/>
                      <a:pt x="463575" y="1206624"/>
                      <a:pt x="436404" y="1211424"/>
                    </a:cubicBezTo>
                    <a:cubicBezTo>
                      <a:pt x="433908" y="1211905"/>
                      <a:pt x="431123" y="1210849"/>
                      <a:pt x="428626" y="1210177"/>
                    </a:cubicBezTo>
                    <a:cubicBezTo>
                      <a:pt x="416432" y="1206720"/>
                      <a:pt x="404526" y="1201247"/>
                      <a:pt x="392141" y="1199999"/>
                    </a:cubicBezTo>
                    <a:cubicBezTo>
                      <a:pt x="361608" y="1196927"/>
                      <a:pt x="330884" y="1195678"/>
                      <a:pt x="300157" y="1193662"/>
                    </a:cubicBezTo>
                    <a:cubicBezTo>
                      <a:pt x="298237" y="1193566"/>
                      <a:pt x="296221" y="1193566"/>
                      <a:pt x="294493" y="1192894"/>
                    </a:cubicBezTo>
                    <a:cubicBezTo>
                      <a:pt x="283163" y="1188765"/>
                      <a:pt x="273274" y="1190110"/>
                      <a:pt x="263671" y="1197982"/>
                    </a:cubicBezTo>
                    <a:cubicBezTo>
                      <a:pt x="259447" y="1201439"/>
                      <a:pt x="253686" y="1203263"/>
                      <a:pt x="248406" y="1205184"/>
                    </a:cubicBezTo>
                    <a:cubicBezTo>
                      <a:pt x="240628" y="1208065"/>
                      <a:pt x="232659" y="1210849"/>
                      <a:pt x="224594" y="1212673"/>
                    </a:cubicBezTo>
                    <a:cubicBezTo>
                      <a:pt x="216624" y="1214401"/>
                      <a:pt x="208079" y="1216801"/>
                      <a:pt x="200398" y="1215458"/>
                    </a:cubicBezTo>
                    <a:cubicBezTo>
                      <a:pt x="186572" y="1213057"/>
                      <a:pt x="173417" y="1207681"/>
                      <a:pt x="159783" y="1204127"/>
                    </a:cubicBezTo>
                    <a:cubicBezTo>
                      <a:pt x="155079" y="1202879"/>
                      <a:pt x="149893" y="1203072"/>
                      <a:pt x="144997" y="1202975"/>
                    </a:cubicBezTo>
                    <a:cubicBezTo>
                      <a:pt x="133763" y="1202688"/>
                      <a:pt x="122241" y="1205472"/>
                      <a:pt x="112064" y="1197503"/>
                    </a:cubicBezTo>
                    <a:cubicBezTo>
                      <a:pt x="102655" y="1190014"/>
                      <a:pt x="93148" y="1192221"/>
                      <a:pt x="83259" y="1197887"/>
                    </a:cubicBezTo>
                    <a:cubicBezTo>
                      <a:pt x="76154" y="1201920"/>
                      <a:pt x="68090" y="1205088"/>
                      <a:pt x="60120" y="1206624"/>
                    </a:cubicBezTo>
                    <a:cubicBezTo>
                      <a:pt x="49174" y="1208736"/>
                      <a:pt x="38324" y="1209601"/>
                      <a:pt x="26514" y="1208352"/>
                    </a:cubicBezTo>
                    <a:cubicBezTo>
                      <a:pt x="18161" y="1207488"/>
                      <a:pt x="11343" y="1207104"/>
                      <a:pt x="4814" y="1202015"/>
                    </a:cubicBezTo>
                    <a:cubicBezTo>
                      <a:pt x="3759" y="1201247"/>
                      <a:pt x="1839" y="1201055"/>
                      <a:pt x="398" y="1201152"/>
                    </a:cubicBezTo>
                    <a:lnTo>
                      <a:pt x="0" y="1201150"/>
                    </a:lnTo>
                    <a:lnTo>
                      <a:pt x="0" y="1004512"/>
                    </a:lnTo>
                    <a:lnTo>
                      <a:pt x="30355" y="1002784"/>
                    </a:lnTo>
                    <a:cubicBezTo>
                      <a:pt x="37748" y="1002111"/>
                      <a:pt x="44853" y="999520"/>
                      <a:pt x="52151" y="997695"/>
                    </a:cubicBezTo>
                    <a:cubicBezTo>
                      <a:pt x="56183" y="996639"/>
                      <a:pt x="60504" y="993855"/>
                      <a:pt x="64248" y="994430"/>
                    </a:cubicBezTo>
                    <a:cubicBezTo>
                      <a:pt x="85948" y="997791"/>
                      <a:pt x="105823" y="989534"/>
                      <a:pt x="126370" y="985405"/>
                    </a:cubicBezTo>
                    <a:cubicBezTo>
                      <a:pt x="135876" y="983485"/>
                      <a:pt x="144805" y="978876"/>
                      <a:pt x="154022" y="975708"/>
                    </a:cubicBezTo>
                    <a:cubicBezTo>
                      <a:pt x="156423" y="974843"/>
                      <a:pt x="159111" y="974075"/>
                      <a:pt x="161512" y="974268"/>
                    </a:cubicBezTo>
                    <a:cubicBezTo>
                      <a:pt x="175242" y="975420"/>
                      <a:pt x="188876" y="977052"/>
                      <a:pt x="202510" y="978300"/>
                    </a:cubicBezTo>
                    <a:cubicBezTo>
                      <a:pt x="214896" y="979452"/>
                      <a:pt x="227378" y="979836"/>
                      <a:pt x="233235" y="993950"/>
                    </a:cubicBezTo>
                    <a:cubicBezTo>
                      <a:pt x="234100" y="996159"/>
                      <a:pt x="236979" y="997791"/>
                      <a:pt x="239188" y="999231"/>
                    </a:cubicBezTo>
                    <a:cubicBezTo>
                      <a:pt x="273274" y="1021411"/>
                      <a:pt x="291516" y="1020835"/>
                      <a:pt x="324834" y="997407"/>
                    </a:cubicBezTo>
                    <a:cubicBezTo>
                      <a:pt x="328290" y="995007"/>
                      <a:pt x="335683" y="993278"/>
                      <a:pt x="337987" y="995198"/>
                    </a:cubicBezTo>
                    <a:cubicBezTo>
                      <a:pt x="357575" y="1011137"/>
                      <a:pt x="378986" y="1009409"/>
                      <a:pt x="401550" y="1004416"/>
                    </a:cubicBezTo>
                    <a:cubicBezTo>
                      <a:pt x="407407" y="1003072"/>
                      <a:pt x="415664" y="1003072"/>
                      <a:pt x="420081" y="1006240"/>
                    </a:cubicBezTo>
                    <a:cubicBezTo>
                      <a:pt x="441108" y="1020930"/>
                      <a:pt x="463672" y="1018819"/>
                      <a:pt x="486523" y="1014498"/>
                    </a:cubicBezTo>
                    <a:cubicBezTo>
                      <a:pt x="490075" y="1013826"/>
                      <a:pt x="494397" y="1010177"/>
                      <a:pt x="495932" y="1006817"/>
                    </a:cubicBezTo>
                    <a:cubicBezTo>
                      <a:pt x="501406" y="994911"/>
                      <a:pt x="511680" y="990878"/>
                      <a:pt x="523009" y="987517"/>
                    </a:cubicBezTo>
                    <a:cubicBezTo>
                      <a:pt x="540868" y="982044"/>
                      <a:pt x="558438" y="975611"/>
                      <a:pt x="576393" y="970427"/>
                    </a:cubicBezTo>
                    <a:cubicBezTo>
                      <a:pt x="580811" y="969179"/>
                      <a:pt x="586283" y="969947"/>
                      <a:pt x="590892" y="971387"/>
                    </a:cubicBezTo>
                    <a:cubicBezTo>
                      <a:pt x="606638" y="976284"/>
                      <a:pt x="616624" y="988574"/>
                      <a:pt x="627569" y="999904"/>
                    </a:cubicBezTo>
                    <a:cubicBezTo>
                      <a:pt x="632370" y="1004897"/>
                      <a:pt x="638995" y="1008449"/>
                      <a:pt x="645429" y="1011329"/>
                    </a:cubicBezTo>
                    <a:cubicBezTo>
                      <a:pt x="662135" y="1018723"/>
                      <a:pt x="679226" y="1025348"/>
                      <a:pt x="696125" y="1032356"/>
                    </a:cubicBezTo>
                    <a:cubicBezTo>
                      <a:pt x="697757" y="1033029"/>
                      <a:pt x="699100" y="1034757"/>
                      <a:pt x="700349" y="1036197"/>
                    </a:cubicBezTo>
                    <a:cubicBezTo>
                      <a:pt x="712831" y="1051368"/>
                      <a:pt x="725216" y="1066634"/>
                      <a:pt x="737795" y="1081804"/>
                    </a:cubicBezTo>
                    <a:cubicBezTo>
                      <a:pt x="740195" y="1084684"/>
                      <a:pt x="743652" y="1086797"/>
                      <a:pt x="746244" y="1089581"/>
                    </a:cubicBezTo>
                    <a:cubicBezTo>
                      <a:pt x="749893" y="1093422"/>
                      <a:pt x="754502" y="1097071"/>
                      <a:pt x="756422" y="1101680"/>
                    </a:cubicBezTo>
                    <a:cubicBezTo>
                      <a:pt x="762374" y="1116177"/>
                      <a:pt x="773801" y="1122419"/>
                      <a:pt x="788202" y="1125108"/>
                    </a:cubicBezTo>
                    <a:cubicBezTo>
                      <a:pt x="801357" y="1127603"/>
                      <a:pt x="814511" y="1129716"/>
                      <a:pt x="827569" y="1132596"/>
                    </a:cubicBezTo>
                    <a:cubicBezTo>
                      <a:pt x="843507" y="1136053"/>
                      <a:pt x="859350" y="1139798"/>
                      <a:pt x="875097" y="1144022"/>
                    </a:cubicBezTo>
                    <a:cubicBezTo>
                      <a:pt x="881913" y="1145847"/>
                      <a:pt x="889115" y="1147959"/>
                      <a:pt x="894972" y="1151704"/>
                    </a:cubicBezTo>
                    <a:cubicBezTo>
                      <a:pt x="911390" y="1162073"/>
                      <a:pt x="928961" y="1169082"/>
                      <a:pt x="948260" y="1166298"/>
                    </a:cubicBezTo>
                    <a:cubicBezTo>
                      <a:pt x="963718" y="1164089"/>
                      <a:pt x="976680" y="1169754"/>
                      <a:pt x="986282" y="1178588"/>
                    </a:cubicBezTo>
                    <a:cubicBezTo>
                      <a:pt x="1003757" y="1194623"/>
                      <a:pt x="1022479" y="1190973"/>
                      <a:pt x="1041107" y="1185789"/>
                    </a:cubicBezTo>
                    <a:cubicBezTo>
                      <a:pt x="1050708" y="1183101"/>
                      <a:pt x="1058581" y="1183485"/>
                      <a:pt x="1067703" y="1186076"/>
                    </a:cubicBezTo>
                    <a:cubicBezTo>
                      <a:pt x="1088826" y="1192126"/>
                      <a:pt x="1102941" y="1208544"/>
                      <a:pt x="1116574" y="1222946"/>
                    </a:cubicBezTo>
                    <a:cubicBezTo>
                      <a:pt x="1128193" y="1235236"/>
                      <a:pt x="1141251" y="1242149"/>
                      <a:pt x="1155557" y="1247335"/>
                    </a:cubicBezTo>
                    <a:cubicBezTo>
                      <a:pt x="1173608" y="1253959"/>
                      <a:pt x="1187914" y="1251464"/>
                      <a:pt x="1196556" y="1235525"/>
                    </a:cubicBezTo>
                    <a:cubicBezTo>
                      <a:pt x="1198956" y="1231012"/>
                      <a:pt x="1203180" y="1225730"/>
                      <a:pt x="1207693" y="1224387"/>
                    </a:cubicBezTo>
                    <a:cubicBezTo>
                      <a:pt x="1229488" y="1217666"/>
                      <a:pt x="1251572" y="1207872"/>
                      <a:pt x="1274904" y="1213826"/>
                    </a:cubicBezTo>
                    <a:cubicBezTo>
                      <a:pt x="1307165" y="1221987"/>
                      <a:pt x="1338658" y="1221507"/>
                      <a:pt x="1370919" y="1213442"/>
                    </a:cubicBezTo>
                    <a:cubicBezTo>
                      <a:pt x="1423247" y="1200383"/>
                      <a:pt x="1475575" y="1186557"/>
                      <a:pt x="1530593" y="1189437"/>
                    </a:cubicBezTo>
                    <a:cubicBezTo>
                      <a:pt x="1539713" y="1189917"/>
                      <a:pt x="1550563" y="1184060"/>
                      <a:pt x="1558436" y="1178299"/>
                    </a:cubicBezTo>
                    <a:cubicBezTo>
                      <a:pt x="1573511" y="1167354"/>
                      <a:pt x="1572838" y="1166489"/>
                      <a:pt x="1589737" y="1175515"/>
                    </a:cubicBezTo>
                    <a:cubicBezTo>
                      <a:pt x="1593770" y="1177724"/>
                      <a:pt x="1598763" y="1179068"/>
                      <a:pt x="1601740" y="1182333"/>
                    </a:cubicBezTo>
                    <a:cubicBezTo>
                      <a:pt x="1616909" y="1198943"/>
                      <a:pt x="1635633" y="1194910"/>
                      <a:pt x="1654259" y="1192510"/>
                    </a:cubicBezTo>
                    <a:cubicBezTo>
                      <a:pt x="1657524" y="1192030"/>
                      <a:pt x="1661460" y="1191358"/>
                      <a:pt x="1664246" y="1192702"/>
                    </a:cubicBezTo>
                    <a:cubicBezTo>
                      <a:pt x="1676823" y="1198750"/>
                      <a:pt x="1687481" y="1196639"/>
                      <a:pt x="1698427" y="1188381"/>
                    </a:cubicBezTo>
                    <a:cubicBezTo>
                      <a:pt x="1707932" y="1181276"/>
                      <a:pt x="1718878" y="1177052"/>
                      <a:pt x="1730112" y="1185885"/>
                    </a:cubicBezTo>
                    <a:cubicBezTo>
                      <a:pt x="1755076" y="1205472"/>
                      <a:pt x="1781767" y="1206432"/>
                      <a:pt x="1809996" y="1194046"/>
                    </a:cubicBezTo>
                    <a:cubicBezTo>
                      <a:pt x="1830159" y="1185213"/>
                      <a:pt x="1850034" y="1183196"/>
                      <a:pt x="1871254" y="1192126"/>
                    </a:cubicBezTo>
                    <a:cubicBezTo>
                      <a:pt x="1879415" y="1195582"/>
                      <a:pt x="1889977" y="1193278"/>
                      <a:pt x="1899482" y="1194046"/>
                    </a:cubicBezTo>
                    <a:cubicBezTo>
                      <a:pt x="1904859" y="1194430"/>
                      <a:pt x="1910813" y="1194526"/>
                      <a:pt x="1915420" y="1196927"/>
                    </a:cubicBezTo>
                    <a:cubicBezTo>
                      <a:pt x="1927711" y="1203072"/>
                      <a:pt x="1939136" y="1210945"/>
                      <a:pt x="1951522" y="1216994"/>
                    </a:cubicBezTo>
                    <a:cubicBezTo>
                      <a:pt x="1957475" y="1219874"/>
                      <a:pt x="1964580" y="1221410"/>
                      <a:pt x="1971302" y="1221507"/>
                    </a:cubicBezTo>
                    <a:cubicBezTo>
                      <a:pt x="1991177" y="1221987"/>
                      <a:pt x="2011052" y="1221987"/>
                      <a:pt x="2030831" y="1221123"/>
                    </a:cubicBezTo>
                    <a:cubicBezTo>
                      <a:pt x="2063476" y="1219778"/>
                      <a:pt x="2096601" y="1219490"/>
                      <a:pt x="2120125" y="1190878"/>
                    </a:cubicBezTo>
                    <a:cubicBezTo>
                      <a:pt x="2122046" y="1188573"/>
                      <a:pt x="2126174" y="1187229"/>
                      <a:pt x="2129439" y="1186845"/>
                    </a:cubicBezTo>
                    <a:cubicBezTo>
                      <a:pt x="2144513" y="1185021"/>
                      <a:pt x="2159971" y="1184828"/>
                      <a:pt x="2174854" y="1181852"/>
                    </a:cubicBezTo>
                    <a:cubicBezTo>
                      <a:pt x="2186760" y="1179452"/>
                      <a:pt x="2196650" y="1180220"/>
                      <a:pt x="2205674" y="1188669"/>
                    </a:cubicBezTo>
                    <a:cubicBezTo>
                      <a:pt x="2217485" y="1199807"/>
                      <a:pt x="2231887" y="1206336"/>
                      <a:pt x="2247634" y="1202784"/>
                    </a:cubicBezTo>
                    <a:cubicBezTo>
                      <a:pt x="2263379" y="1199327"/>
                      <a:pt x="2273749" y="1206816"/>
                      <a:pt x="2285367" y="1214594"/>
                    </a:cubicBezTo>
                    <a:cubicBezTo>
                      <a:pt x="2293817" y="1220258"/>
                      <a:pt x="2303418" y="1227363"/>
                      <a:pt x="2312827" y="1227939"/>
                    </a:cubicBezTo>
                    <a:cubicBezTo>
                      <a:pt x="2334143" y="1229187"/>
                      <a:pt x="2352482" y="1248967"/>
                      <a:pt x="2375622" y="1237733"/>
                    </a:cubicBezTo>
                    <a:cubicBezTo>
                      <a:pt x="2377158" y="1236965"/>
                      <a:pt x="2379942" y="1238885"/>
                      <a:pt x="2382151" y="1239365"/>
                    </a:cubicBezTo>
                    <a:cubicBezTo>
                      <a:pt x="2399817" y="1243014"/>
                      <a:pt x="2416428" y="1239461"/>
                      <a:pt x="2429390" y="1227459"/>
                    </a:cubicBezTo>
                    <a:cubicBezTo>
                      <a:pt x="2446385" y="1211809"/>
                      <a:pt x="2465203" y="1210272"/>
                      <a:pt x="2486134" y="1215362"/>
                    </a:cubicBezTo>
                    <a:cubicBezTo>
                      <a:pt x="2492856" y="1216994"/>
                      <a:pt x="2499577" y="1218146"/>
                      <a:pt x="2506394" y="1219490"/>
                    </a:cubicBezTo>
                    <a:cubicBezTo>
                      <a:pt x="2515611" y="1221410"/>
                      <a:pt x="2524925" y="1223427"/>
                      <a:pt x="2534142" y="1225347"/>
                    </a:cubicBezTo>
                    <a:cubicBezTo>
                      <a:pt x="2543072" y="1227268"/>
                      <a:pt x="2552962" y="1230532"/>
                      <a:pt x="2559874" y="1222275"/>
                    </a:cubicBezTo>
                    <a:cubicBezTo>
                      <a:pt x="2565827" y="1215169"/>
                      <a:pt x="2570052" y="1215842"/>
                      <a:pt x="2575525" y="1221987"/>
                    </a:cubicBezTo>
                    <a:cubicBezTo>
                      <a:pt x="2594536" y="1243494"/>
                      <a:pt x="2617580" y="1256936"/>
                      <a:pt x="2646960" y="1257896"/>
                    </a:cubicBezTo>
                    <a:cubicBezTo>
                      <a:pt x="2653009" y="1258088"/>
                      <a:pt x="2659154" y="1259432"/>
                      <a:pt x="2665107" y="1260873"/>
                    </a:cubicBezTo>
                    <a:cubicBezTo>
                      <a:pt x="2668756" y="1261736"/>
                      <a:pt x="2673173" y="1262697"/>
                      <a:pt x="2675381" y="1265290"/>
                    </a:cubicBezTo>
                    <a:cubicBezTo>
                      <a:pt x="2692567" y="1285068"/>
                      <a:pt x="2713979" y="1298799"/>
                      <a:pt x="2737311" y="1309841"/>
                    </a:cubicBezTo>
                    <a:cubicBezTo>
                      <a:pt x="2745664" y="1313777"/>
                      <a:pt x="2754594" y="1317713"/>
                      <a:pt x="2763619" y="1318866"/>
                    </a:cubicBezTo>
                    <a:cubicBezTo>
                      <a:pt x="2773028" y="1320018"/>
                      <a:pt x="2782917" y="1318098"/>
                      <a:pt x="2792519" y="1317041"/>
                    </a:cubicBezTo>
                    <a:cubicBezTo>
                      <a:pt x="2798184" y="1316466"/>
                      <a:pt x="2804713" y="1316561"/>
                      <a:pt x="2809226" y="1313777"/>
                    </a:cubicBezTo>
                    <a:cubicBezTo>
                      <a:pt x="2823532" y="1305039"/>
                      <a:pt x="2837358" y="1295631"/>
                      <a:pt x="2850705" y="1285452"/>
                    </a:cubicBezTo>
                    <a:cubicBezTo>
                      <a:pt x="2862131" y="1276715"/>
                      <a:pt x="2864435" y="1275467"/>
                      <a:pt x="2874324" y="1286413"/>
                    </a:cubicBezTo>
                    <a:cubicBezTo>
                      <a:pt x="2884502" y="1297647"/>
                      <a:pt x="2897176" y="1303503"/>
                      <a:pt x="2911194" y="1305903"/>
                    </a:cubicBezTo>
                    <a:cubicBezTo>
                      <a:pt x="2933373" y="1309648"/>
                      <a:pt x="2955745" y="1312816"/>
                      <a:pt x="2978116" y="1314641"/>
                    </a:cubicBezTo>
                    <a:cubicBezTo>
                      <a:pt x="2998375" y="1316273"/>
                      <a:pt x="3008073" y="1307440"/>
                      <a:pt x="3012106" y="1287373"/>
                    </a:cubicBezTo>
                    <a:cubicBezTo>
                      <a:pt x="3014410" y="1276235"/>
                      <a:pt x="3017387" y="1264137"/>
                      <a:pt x="3029676" y="1261161"/>
                    </a:cubicBezTo>
                    <a:cubicBezTo>
                      <a:pt x="3049744" y="1256360"/>
                      <a:pt x="3070579" y="1254248"/>
                      <a:pt x="3080469" y="1230724"/>
                    </a:cubicBezTo>
                    <a:cubicBezTo>
                      <a:pt x="3085941" y="1235909"/>
                      <a:pt x="3089302" y="1238981"/>
                      <a:pt x="3092567" y="1242054"/>
                    </a:cubicBezTo>
                    <a:cubicBezTo>
                      <a:pt x="3101592" y="1250599"/>
                      <a:pt x="3120314" y="1254248"/>
                      <a:pt x="3129821" y="1246855"/>
                    </a:cubicBezTo>
                    <a:cubicBezTo>
                      <a:pt x="3143839" y="1236101"/>
                      <a:pt x="3156705" y="1238117"/>
                      <a:pt x="3170147" y="1246471"/>
                    </a:cubicBezTo>
                    <a:cubicBezTo>
                      <a:pt x="3192615" y="1260297"/>
                      <a:pt x="3217674" y="1257128"/>
                      <a:pt x="3240429" y="1251559"/>
                    </a:cubicBezTo>
                    <a:cubicBezTo>
                      <a:pt x="3257617" y="1247430"/>
                      <a:pt x="3275956" y="1239845"/>
                      <a:pt x="3287189" y="1222466"/>
                    </a:cubicBezTo>
                    <a:cubicBezTo>
                      <a:pt x="3290741" y="1216898"/>
                      <a:pt x="3298711" y="1214113"/>
                      <a:pt x="3305049" y="1210465"/>
                    </a:cubicBezTo>
                    <a:cubicBezTo>
                      <a:pt x="3310329" y="1207488"/>
                      <a:pt x="3315898" y="1204704"/>
                      <a:pt x="3321755" y="1202784"/>
                    </a:cubicBezTo>
                    <a:cubicBezTo>
                      <a:pt x="3327995" y="1200671"/>
                      <a:pt x="3334909" y="1197598"/>
                      <a:pt x="3341055" y="1198463"/>
                    </a:cubicBezTo>
                    <a:cubicBezTo>
                      <a:pt x="3359681" y="1200959"/>
                      <a:pt x="3374467" y="1196062"/>
                      <a:pt x="3387621" y="1182140"/>
                    </a:cubicBezTo>
                    <a:cubicBezTo>
                      <a:pt x="3394439" y="1174939"/>
                      <a:pt x="3404520" y="1166202"/>
                      <a:pt x="3413161" y="1166105"/>
                    </a:cubicBezTo>
                    <a:cubicBezTo>
                      <a:pt x="3434189" y="1165818"/>
                      <a:pt x="3451663" y="1158905"/>
                      <a:pt x="3470579" y="1150647"/>
                    </a:cubicBezTo>
                    <a:cubicBezTo>
                      <a:pt x="3482772" y="1145366"/>
                      <a:pt x="3496598" y="1141718"/>
                      <a:pt x="3509657" y="1136821"/>
                    </a:cubicBezTo>
                    <a:cubicBezTo>
                      <a:pt x="3524923" y="1131060"/>
                      <a:pt x="3541534" y="1128948"/>
                      <a:pt x="3550847" y="1113009"/>
                    </a:cubicBezTo>
                    <a:cubicBezTo>
                      <a:pt x="3551903" y="1111281"/>
                      <a:pt x="3555072" y="1110993"/>
                      <a:pt x="3556608" y="1109361"/>
                    </a:cubicBezTo>
                    <a:cubicBezTo>
                      <a:pt x="3561505" y="1104368"/>
                      <a:pt x="3567842" y="1099760"/>
                      <a:pt x="3570435" y="1093710"/>
                    </a:cubicBezTo>
                    <a:cubicBezTo>
                      <a:pt x="3577923" y="1076044"/>
                      <a:pt x="3583780" y="1057800"/>
                      <a:pt x="3590501" y="1039846"/>
                    </a:cubicBezTo>
                    <a:cubicBezTo>
                      <a:pt x="3591942" y="1036005"/>
                      <a:pt x="3593285" y="1031108"/>
                      <a:pt x="3596263" y="1028900"/>
                    </a:cubicBezTo>
                    <a:cubicBezTo>
                      <a:pt x="3613449" y="1016226"/>
                      <a:pt x="3630925" y="1004032"/>
                      <a:pt x="3648591" y="992030"/>
                    </a:cubicBezTo>
                    <a:cubicBezTo>
                      <a:pt x="3655696" y="987229"/>
                      <a:pt x="3661649" y="989918"/>
                      <a:pt x="3667986" y="995487"/>
                    </a:cubicBezTo>
                    <a:cubicBezTo>
                      <a:pt x="3674131" y="1000768"/>
                      <a:pt x="3681717" y="1006240"/>
                      <a:pt x="3689397" y="1007585"/>
                    </a:cubicBezTo>
                    <a:cubicBezTo>
                      <a:pt x="3704760" y="1010177"/>
                      <a:pt x="3720698" y="1010753"/>
                      <a:pt x="3736349" y="1010753"/>
                    </a:cubicBezTo>
                    <a:cubicBezTo>
                      <a:pt x="3742205" y="1010753"/>
                      <a:pt x="3748446" y="1007297"/>
                      <a:pt x="3753919" y="1004513"/>
                    </a:cubicBezTo>
                    <a:cubicBezTo>
                      <a:pt x="3764289" y="999231"/>
                      <a:pt x="3773890" y="992126"/>
                      <a:pt x="3784643" y="987710"/>
                    </a:cubicBezTo>
                    <a:cubicBezTo>
                      <a:pt x="3797126" y="982621"/>
                      <a:pt x="3804615" y="974459"/>
                      <a:pt x="3808359" y="961689"/>
                    </a:cubicBezTo>
                    <a:cubicBezTo>
                      <a:pt x="3813929" y="942679"/>
                      <a:pt x="3827179" y="929428"/>
                      <a:pt x="3842829" y="918674"/>
                    </a:cubicBezTo>
                    <a:cubicBezTo>
                      <a:pt x="3862705" y="904944"/>
                      <a:pt x="3886421" y="905616"/>
                      <a:pt x="3908983" y="902256"/>
                    </a:cubicBezTo>
                    <a:cubicBezTo>
                      <a:pt x="3917625" y="901008"/>
                      <a:pt x="3926555" y="899951"/>
                      <a:pt x="3934428" y="896783"/>
                    </a:cubicBezTo>
                    <a:cubicBezTo>
                      <a:pt x="3964288" y="884877"/>
                      <a:pt x="3994149" y="873548"/>
                      <a:pt x="4026987" y="873835"/>
                    </a:cubicBezTo>
                    <a:cubicBezTo>
                      <a:pt x="4029674" y="873835"/>
                      <a:pt x="4032363" y="873548"/>
                      <a:pt x="4035051" y="873067"/>
                    </a:cubicBezTo>
                    <a:cubicBezTo>
                      <a:pt x="4058383" y="869131"/>
                      <a:pt x="4082483" y="867594"/>
                      <a:pt x="4099189" y="846664"/>
                    </a:cubicBezTo>
                    <a:cubicBezTo>
                      <a:pt x="4102261" y="842823"/>
                      <a:pt x="4109271" y="841671"/>
                      <a:pt x="4114647" y="840134"/>
                    </a:cubicBezTo>
                    <a:cubicBezTo>
                      <a:pt x="4123961" y="837638"/>
                      <a:pt x="4130203" y="832549"/>
                      <a:pt x="4133563" y="823427"/>
                    </a:cubicBezTo>
                    <a:cubicBezTo>
                      <a:pt x="4139229" y="807681"/>
                      <a:pt x="4145949" y="792223"/>
                      <a:pt x="4151039" y="776284"/>
                    </a:cubicBezTo>
                    <a:cubicBezTo>
                      <a:pt x="4154591" y="765338"/>
                      <a:pt x="4161215" y="759289"/>
                      <a:pt x="4171489" y="754776"/>
                    </a:cubicBezTo>
                    <a:cubicBezTo>
                      <a:pt x="4177251" y="752280"/>
                      <a:pt x="4182243" y="746808"/>
                      <a:pt x="4186372" y="741718"/>
                    </a:cubicBezTo>
                    <a:cubicBezTo>
                      <a:pt x="4191365" y="735573"/>
                      <a:pt x="4193957" y="727412"/>
                      <a:pt x="4199429" y="721940"/>
                    </a:cubicBezTo>
                    <a:cubicBezTo>
                      <a:pt x="4212775" y="708305"/>
                      <a:pt x="4216905" y="693231"/>
                      <a:pt x="4212487" y="674604"/>
                    </a:cubicBezTo>
                    <a:cubicBezTo>
                      <a:pt x="4208551" y="658090"/>
                      <a:pt x="4218921" y="636006"/>
                      <a:pt x="4232555" y="632645"/>
                    </a:cubicBezTo>
                    <a:cubicBezTo>
                      <a:pt x="4247629" y="628900"/>
                      <a:pt x="4257999" y="619684"/>
                      <a:pt x="4268657" y="609410"/>
                    </a:cubicBezTo>
                    <a:cubicBezTo>
                      <a:pt x="4274609" y="603649"/>
                      <a:pt x="4282963" y="598656"/>
                      <a:pt x="4291028" y="597216"/>
                    </a:cubicBezTo>
                    <a:cubicBezTo>
                      <a:pt x="4321657" y="591647"/>
                      <a:pt x="4350557" y="598464"/>
                      <a:pt x="4379651" y="609506"/>
                    </a:cubicBezTo>
                    <a:cubicBezTo>
                      <a:pt x="4398661" y="616707"/>
                      <a:pt x="4419784" y="618627"/>
                      <a:pt x="4440139" y="621507"/>
                    </a:cubicBezTo>
                    <a:cubicBezTo>
                      <a:pt x="4446477" y="622371"/>
                      <a:pt x="4454542" y="620452"/>
                      <a:pt x="4460015" y="616899"/>
                    </a:cubicBezTo>
                    <a:cubicBezTo>
                      <a:pt x="4479218" y="604609"/>
                      <a:pt x="4498325" y="591935"/>
                      <a:pt x="4516183" y="577724"/>
                    </a:cubicBezTo>
                    <a:cubicBezTo>
                      <a:pt x="4532795" y="564379"/>
                      <a:pt x="4551517" y="558810"/>
                      <a:pt x="4571681" y="560250"/>
                    </a:cubicBezTo>
                    <a:cubicBezTo>
                      <a:pt x="4586371" y="561306"/>
                      <a:pt x="4599621" y="558905"/>
                      <a:pt x="4613447" y="555257"/>
                    </a:cubicBezTo>
                    <a:cubicBezTo>
                      <a:pt x="4624969" y="552185"/>
                      <a:pt x="4637643" y="550072"/>
                      <a:pt x="4649355" y="551417"/>
                    </a:cubicBezTo>
                    <a:cubicBezTo>
                      <a:pt x="4665775" y="553337"/>
                      <a:pt x="4679313" y="550553"/>
                      <a:pt x="4692467" y="540663"/>
                    </a:cubicBezTo>
                    <a:cubicBezTo>
                      <a:pt x="4699476" y="535382"/>
                      <a:pt x="4708502" y="532598"/>
                      <a:pt x="4716855" y="528949"/>
                    </a:cubicBezTo>
                    <a:cubicBezTo>
                      <a:pt x="4729721" y="523284"/>
                      <a:pt x="4743067" y="518483"/>
                      <a:pt x="4755645" y="512147"/>
                    </a:cubicBezTo>
                    <a:cubicBezTo>
                      <a:pt x="4769183" y="505425"/>
                      <a:pt x="4781569" y="496112"/>
                      <a:pt x="4795395" y="490351"/>
                    </a:cubicBezTo>
                    <a:cubicBezTo>
                      <a:pt x="4810278" y="484110"/>
                      <a:pt x="4819879" y="474605"/>
                      <a:pt x="4825928" y="459818"/>
                    </a:cubicBezTo>
                    <a:cubicBezTo>
                      <a:pt x="4829769" y="450504"/>
                      <a:pt x="4835049" y="440615"/>
                      <a:pt x="4842347" y="434086"/>
                    </a:cubicBezTo>
                    <a:cubicBezTo>
                      <a:pt x="4857422" y="420740"/>
                      <a:pt x="4875087" y="410370"/>
                      <a:pt x="4890451" y="397216"/>
                    </a:cubicBezTo>
                    <a:cubicBezTo>
                      <a:pt x="4912054" y="378781"/>
                      <a:pt x="4932025" y="359194"/>
                      <a:pt x="4933945" y="327701"/>
                    </a:cubicBezTo>
                    <a:cubicBezTo>
                      <a:pt x="4935001" y="310322"/>
                      <a:pt x="4944219" y="302929"/>
                      <a:pt x="4961214" y="298801"/>
                    </a:cubicBezTo>
                    <a:cubicBezTo>
                      <a:pt x="4966878" y="297457"/>
                      <a:pt x="4974945" y="294864"/>
                      <a:pt x="4976672" y="290639"/>
                    </a:cubicBezTo>
                    <a:cubicBezTo>
                      <a:pt x="4981857" y="278061"/>
                      <a:pt x="4992610" y="275565"/>
                      <a:pt x="5002979" y="270573"/>
                    </a:cubicBezTo>
                    <a:cubicBezTo>
                      <a:pt x="5009221" y="267596"/>
                      <a:pt x="5016903" y="261739"/>
                      <a:pt x="5018535" y="255690"/>
                    </a:cubicBezTo>
                    <a:cubicBezTo>
                      <a:pt x="5025255" y="231206"/>
                      <a:pt x="5043690" y="216804"/>
                      <a:pt x="5061069" y="200961"/>
                    </a:cubicBezTo>
                    <a:cubicBezTo>
                      <a:pt x="5066158" y="196256"/>
                      <a:pt x="5071631" y="190879"/>
                      <a:pt x="5074127" y="184735"/>
                    </a:cubicBezTo>
                    <a:cubicBezTo>
                      <a:pt x="5079409" y="171484"/>
                      <a:pt x="5087281" y="161882"/>
                      <a:pt x="5101108" y="156891"/>
                    </a:cubicBezTo>
                    <a:cubicBezTo>
                      <a:pt x="5105524" y="155354"/>
                      <a:pt x="5109557" y="151801"/>
                      <a:pt x="5112918" y="148441"/>
                    </a:cubicBezTo>
                    <a:cubicBezTo>
                      <a:pt x="5120119" y="141144"/>
                      <a:pt x="5126167" y="132598"/>
                      <a:pt x="5133753" y="125782"/>
                    </a:cubicBezTo>
                    <a:cubicBezTo>
                      <a:pt x="5153051" y="108211"/>
                      <a:pt x="5172159" y="90928"/>
                      <a:pt x="5183393" y="66348"/>
                    </a:cubicBezTo>
                    <a:cubicBezTo>
                      <a:pt x="5188865" y="54346"/>
                      <a:pt x="5195107" y="41288"/>
                      <a:pt x="5204709" y="33030"/>
                    </a:cubicBezTo>
                    <a:cubicBezTo>
                      <a:pt x="5216903" y="22565"/>
                      <a:pt x="5232937" y="16612"/>
                      <a:pt x="5247243" y="8451"/>
                    </a:cubicBezTo>
                    <a:close/>
                  </a:path>
                </a:pathLst>
              </a:custGeom>
              <a:blipFill dpi="0" rotWithShape="1">
                <a:blip r:embed="rId2">
                  <a:alphaModFix amt="57000"/>
                </a:blip>
                <a:srcRect/>
                <a:tile tx="0" ty="0" sx="100000" sy="100000" flip="none" algn="tl"/>
              </a:blip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4" name="Picture 4" descr="Text&#10;&#10;Description automatically generated">
            <a:extLst>
              <a:ext uri="{FF2B5EF4-FFF2-40B4-BE49-F238E27FC236}">
                <a16:creationId xmlns:a16="http://schemas.microsoft.com/office/drawing/2014/main" id="{903AB7D2-B7EC-8D60-FA81-952DABB95A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1037" y="1350833"/>
            <a:ext cx="3610901" cy="3063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1794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B95B9BA8-1D69-4796-85F5-B6D0BD52354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5" descr="A picture containing text, grass, tree, outdoor&#10;&#10;Description automatically generated">
            <a:extLst>
              <a:ext uri="{FF2B5EF4-FFF2-40B4-BE49-F238E27FC236}">
                <a16:creationId xmlns:a16="http://schemas.microsoft.com/office/drawing/2014/main" id="{CA7DE75B-0A3D-04C9-B688-6C7C8103B76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708" t="15133" r="708" b="30675"/>
          <a:stretch/>
        </p:blipFill>
        <p:spPr>
          <a:xfrm>
            <a:off x="476" y="-33773"/>
            <a:ext cx="12191682" cy="3815444"/>
          </a:xfrm>
          <a:custGeom>
            <a:avLst/>
            <a:gdLst/>
            <a:ahLst/>
            <a:cxnLst/>
            <a:rect l="l" t="t" r="r" b="b"/>
            <a:pathLst>
              <a:path w="12191524" h="3820944">
                <a:moveTo>
                  <a:pt x="0" y="0"/>
                </a:moveTo>
                <a:lnTo>
                  <a:pt x="12191524" y="0"/>
                </a:lnTo>
                <a:lnTo>
                  <a:pt x="12191524" y="999522"/>
                </a:lnTo>
                <a:lnTo>
                  <a:pt x="12191524" y="1442807"/>
                </a:lnTo>
                <a:lnTo>
                  <a:pt x="12122577" y="1473667"/>
                </a:lnTo>
                <a:cubicBezTo>
                  <a:pt x="12109137" y="1479237"/>
                  <a:pt x="12094348" y="1482309"/>
                  <a:pt x="12082252" y="1489797"/>
                </a:cubicBezTo>
                <a:cubicBezTo>
                  <a:pt x="12026558" y="1523980"/>
                  <a:pt x="11972595" y="1560851"/>
                  <a:pt x="11916137" y="1593691"/>
                </a:cubicBezTo>
                <a:cubicBezTo>
                  <a:pt x="11857951" y="1627681"/>
                  <a:pt x="11805909" y="1667816"/>
                  <a:pt x="11765771" y="1722164"/>
                </a:cubicBezTo>
                <a:cubicBezTo>
                  <a:pt x="11728516" y="1772670"/>
                  <a:pt x="11692413" y="1823942"/>
                  <a:pt x="11655351" y="1874640"/>
                </a:cubicBezTo>
                <a:cubicBezTo>
                  <a:pt x="11645941" y="1887507"/>
                  <a:pt x="11637298" y="1902679"/>
                  <a:pt x="11624432" y="1910938"/>
                </a:cubicBezTo>
                <a:cubicBezTo>
                  <a:pt x="11597739" y="1928220"/>
                  <a:pt x="11568548" y="1942239"/>
                  <a:pt x="11539935" y="1956449"/>
                </a:cubicBezTo>
                <a:cubicBezTo>
                  <a:pt x="11515354" y="1968548"/>
                  <a:pt x="11489237" y="1977572"/>
                  <a:pt x="11465234" y="1990631"/>
                </a:cubicBezTo>
                <a:cubicBezTo>
                  <a:pt x="11446031" y="2001003"/>
                  <a:pt x="11428938" y="2015406"/>
                  <a:pt x="11411078" y="2028464"/>
                </a:cubicBezTo>
                <a:cubicBezTo>
                  <a:pt x="11395523" y="2039793"/>
                  <a:pt x="11378432" y="2049587"/>
                  <a:pt x="11365374" y="2063224"/>
                </a:cubicBezTo>
                <a:cubicBezTo>
                  <a:pt x="11333494" y="2096253"/>
                  <a:pt x="11301423" y="2128708"/>
                  <a:pt x="11261864" y="2153097"/>
                </a:cubicBezTo>
                <a:cubicBezTo>
                  <a:pt x="11222880" y="2177292"/>
                  <a:pt x="11186009" y="2204371"/>
                  <a:pt x="11147219" y="2228952"/>
                </a:cubicBezTo>
                <a:cubicBezTo>
                  <a:pt x="11109194" y="2252957"/>
                  <a:pt x="11074820" y="2279264"/>
                  <a:pt x="11055040" y="2321898"/>
                </a:cubicBezTo>
                <a:cubicBezTo>
                  <a:pt x="11046207" y="2340716"/>
                  <a:pt x="11033723" y="2361265"/>
                  <a:pt x="11017016" y="2372212"/>
                </a:cubicBezTo>
                <a:cubicBezTo>
                  <a:pt x="10993203" y="2387766"/>
                  <a:pt x="10963054" y="2393336"/>
                  <a:pt x="10937127" y="2406587"/>
                </a:cubicBezTo>
                <a:cubicBezTo>
                  <a:pt x="10906594" y="2422142"/>
                  <a:pt x="10871260" y="2435584"/>
                  <a:pt x="10850520" y="2460357"/>
                </a:cubicBezTo>
                <a:cubicBezTo>
                  <a:pt x="10832083" y="2482442"/>
                  <a:pt x="10813456" y="2499725"/>
                  <a:pt x="10789065" y="2513743"/>
                </a:cubicBezTo>
                <a:cubicBezTo>
                  <a:pt x="10771977" y="2523538"/>
                  <a:pt x="10759302" y="2541396"/>
                  <a:pt x="10741635" y="2549463"/>
                </a:cubicBezTo>
                <a:cubicBezTo>
                  <a:pt x="10718398" y="2560217"/>
                  <a:pt x="10694970" y="2568667"/>
                  <a:pt x="10674613" y="2585374"/>
                </a:cubicBezTo>
                <a:cubicBezTo>
                  <a:pt x="10653488" y="2602657"/>
                  <a:pt x="10629485" y="2616291"/>
                  <a:pt x="10607400" y="2632424"/>
                </a:cubicBezTo>
                <a:cubicBezTo>
                  <a:pt x="10595686" y="2641064"/>
                  <a:pt x="10586083" y="2652395"/>
                  <a:pt x="10574755" y="2661421"/>
                </a:cubicBezTo>
                <a:cubicBezTo>
                  <a:pt x="10554014" y="2677936"/>
                  <a:pt x="10532889" y="2694066"/>
                  <a:pt x="10511572" y="2709621"/>
                </a:cubicBezTo>
                <a:cubicBezTo>
                  <a:pt x="10490258" y="2725177"/>
                  <a:pt x="10469901" y="2743228"/>
                  <a:pt x="10446472" y="2754559"/>
                </a:cubicBezTo>
                <a:cubicBezTo>
                  <a:pt x="10406530" y="2773763"/>
                  <a:pt x="10362937" y="2785286"/>
                  <a:pt x="10324143" y="2806024"/>
                </a:cubicBezTo>
                <a:cubicBezTo>
                  <a:pt x="10284778" y="2827147"/>
                  <a:pt x="10247712" y="2853650"/>
                  <a:pt x="10212763" y="2881687"/>
                </a:cubicBezTo>
                <a:cubicBezTo>
                  <a:pt x="10185110" y="2903772"/>
                  <a:pt x="10159185" y="2925665"/>
                  <a:pt x="10124423" y="2936993"/>
                </a:cubicBezTo>
                <a:cubicBezTo>
                  <a:pt x="10105029" y="2943332"/>
                  <a:pt x="10084674" y="2957158"/>
                  <a:pt x="10072957" y="2973291"/>
                </a:cubicBezTo>
                <a:cubicBezTo>
                  <a:pt x="10047608" y="3008432"/>
                  <a:pt x="10015155" y="3033205"/>
                  <a:pt x="9978476" y="3054330"/>
                </a:cubicBezTo>
                <a:cubicBezTo>
                  <a:pt x="9929506" y="3082751"/>
                  <a:pt x="9881112" y="3111748"/>
                  <a:pt x="9831950" y="3139593"/>
                </a:cubicBezTo>
                <a:cubicBezTo>
                  <a:pt x="9802955" y="3156110"/>
                  <a:pt x="9774150" y="3173585"/>
                  <a:pt x="9743420" y="3185683"/>
                </a:cubicBezTo>
                <a:cubicBezTo>
                  <a:pt x="9680626" y="3210648"/>
                  <a:pt x="9616293" y="3231963"/>
                  <a:pt x="9552921" y="3255202"/>
                </a:cubicBezTo>
                <a:cubicBezTo>
                  <a:pt x="9532180" y="3262690"/>
                  <a:pt x="9512591" y="3273445"/>
                  <a:pt x="9491467" y="3279975"/>
                </a:cubicBezTo>
                <a:cubicBezTo>
                  <a:pt x="9468614" y="3287079"/>
                  <a:pt x="9444037" y="3289191"/>
                  <a:pt x="9421184" y="3296297"/>
                </a:cubicBezTo>
                <a:cubicBezTo>
                  <a:pt x="9383158" y="3308010"/>
                  <a:pt x="9346287" y="3322991"/>
                  <a:pt x="9308263" y="3334897"/>
                </a:cubicBezTo>
                <a:cubicBezTo>
                  <a:pt x="9234905" y="3357750"/>
                  <a:pt x="9161354" y="3379643"/>
                  <a:pt x="9087805" y="3401342"/>
                </a:cubicBezTo>
                <a:cubicBezTo>
                  <a:pt x="9072058" y="3405952"/>
                  <a:pt x="9054966" y="3406528"/>
                  <a:pt x="9039413" y="3411520"/>
                </a:cubicBezTo>
                <a:cubicBezTo>
                  <a:pt x="8998123" y="3424963"/>
                  <a:pt x="8957026" y="3439557"/>
                  <a:pt x="8916122" y="3454344"/>
                </a:cubicBezTo>
                <a:cubicBezTo>
                  <a:pt x="8891351" y="3463370"/>
                  <a:pt x="8867152" y="3474508"/>
                  <a:pt x="8842189" y="3483149"/>
                </a:cubicBezTo>
                <a:cubicBezTo>
                  <a:pt x="8822216" y="3490063"/>
                  <a:pt x="8801668" y="3495439"/>
                  <a:pt x="8780927" y="3499665"/>
                </a:cubicBezTo>
                <a:cubicBezTo>
                  <a:pt x="8763068" y="3503316"/>
                  <a:pt x="8744441" y="3502930"/>
                  <a:pt x="8726773" y="3507348"/>
                </a:cubicBezTo>
                <a:cubicBezTo>
                  <a:pt x="8678955" y="3519252"/>
                  <a:pt x="8631715" y="3532697"/>
                  <a:pt x="8584281" y="3545369"/>
                </a:cubicBezTo>
                <a:cubicBezTo>
                  <a:pt x="8565270" y="3550363"/>
                  <a:pt x="8545874" y="3554014"/>
                  <a:pt x="8527437" y="3560350"/>
                </a:cubicBezTo>
                <a:cubicBezTo>
                  <a:pt x="8478083" y="3577056"/>
                  <a:pt x="8429499" y="3596067"/>
                  <a:pt x="8379953" y="3611816"/>
                </a:cubicBezTo>
                <a:cubicBezTo>
                  <a:pt x="8338858" y="3624874"/>
                  <a:pt x="8296608" y="3634283"/>
                  <a:pt x="8254935" y="3645805"/>
                </a:cubicBezTo>
                <a:cubicBezTo>
                  <a:pt x="8237268" y="3650799"/>
                  <a:pt x="8220369" y="3657906"/>
                  <a:pt x="8202705" y="3662128"/>
                </a:cubicBezTo>
                <a:cubicBezTo>
                  <a:pt x="8163143" y="3671732"/>
                  <a:pt x="8123007" y="3679796"/>
                  <a:pt x="8083256" y="3689399"/>
                </a:cubicBezTo>
                <a:cubicBezTo>
                  <a:pt x="8060593" y="3694967"/>
                  <a:pt x="8038702" y="3704953"/>
                  <a:pt x="8015657" y="3708604"/>
                </a:cubicBezTo>
                <a:cubicBezTo>
                  <a:pt x="7960927" y="3717244"/>
                  <a:pt x="7905813" y="3723388"/>
                  <a:pt x="7850697" y="3730302"/>
                </a:cubicBezTo>
                <a:cubicBezTo>
                  <a:pt x="7793857" y="3737407"/>
                  <a:pt x="7737204" y="3744897"/>
                  <a:pt x="7680358" y="3751233"/>
                </a:cubicBezTo>
                <a:cubicBezTo>
                  <a:pt x="7649249" y="3754499"/>
                  <a:pt x="7617946" y="3755075"/>
                  <a:pt x="7586836" y="3758148"/>
                </a:cubicBezTo>
                <a:cubicBezTo>
                  <a:pt x="7559567" y="3760838"/>
                  <a:pt x="7532490" y="3765830"/>
                  <a:pt x="7505221" y="3769096"/>
                </a:cubicBezTo>
                <a:cubicBezTo>
                  <a:pt x="7481600" y="3771782"/>
                  <a:pt x="7457787" y="3773318"/>
                  <a:pt x="7434167" y="3776008"/>
                </a:cubicBezTo>
                <a:cubicBezTo>
                  <a:pt x="7396337" y="3780424"/>
                  <a:pt x="7358696" y="3785419"/>
                  <a:pt x="7321059" y="3790027"/>
                </a:cubicBezTo>
                <a:cubicBezTo>
                  <a:pt x="7305312" y="3791755"/>
                  <a:pt x="7288795" y="3796555"/>
                  <a:pt x="7274008" y="3793677"/>
                </a:cubicBezTo>
                <a:cubicBezTo>
                  <a:pt x="7236753" y="3786377"/>
                  <a:pt x="7200073" y="3788491"/>
                  <a:pt x="7163010" y="3793483"/>
                </a:cubicBezTo>
                <a:cubicBezTo>
                  <a:pt x="7150336" y="3795213"/>
                  <a:pt x="7136701" y="3794827"/>
                  <a:pt x="7124411" y="3791563"/>
                </a:cubicBezTo>
                <a:cubicBezTo>
                  <a:pt x="7099253" y="3785033"/>
                  <a:pt x="7074865" y="3775814"/>
                  <a:pt x="7050092" y="3767750"/>
                </a:cubicBezTo>
                <a:cubicBezTo>
                  <a:pt x="7047401" y="3766790"/>
                  <a:pt x="7044138" y="3766598"/>
                  <a:pt x="7041259" y="3766022"/>
                </a:cubicBezTo>
                <a:cubicBezTo>
                  <a:pt x="7024935" y="3762756"/>
                  <a:pt x="7008806" y="3759492"/>
                  <a:pt x="6992479" y="3756611"/>
                </a:cubicBezTo>
                <a:cubicBezTo>
                  <a:pt x="6983647" y="3755075"/>
                  <a:pt x="6974621" y="3754883"/>
                  <a:pt x="6965786" y="3753539"/>
                </a:cubicBezTo>
                <a:cubicBezTo>
                  <a:pt x="6931605" y="3748161"/>
                  <a:pt x="6893965" y="3757188"/>
                  <a:pt x="6864390" y="3733953"/>
                </a:cubicBezTo>
                <a:cubicBezTo>
                  <a:pt x="6845188" y="3718972"/>
                  <a:pt x="6826559" y="3722430"/>
                  <a:pt x="6806012" y="3724734"/>
                </a:cubicBezTo>
                <a:cubicBezTo>
                  <a:pt x="6790457" y="3726462"/>
                  <a:pt x="6774517" y="3725884"/>
                  <a:pt x="6758771" y="3726078"/>
                </a:cubicBezTo>
                <a:cubicBezTo>
                  <a:pt x="6731118" y="3726652"/>
                  <a:pt x="6703464" y="3726846"/>
                  <a:pt x="6675809" y="3727806"/>
                </a:cubicBezTo>
                <a:cubicBezTo>
                  <a:pt x="6666975" y="3728190"/>
                  <a:pt x="6657953" y="3732993"/>
                  <a:pt x="6649308" y="3732225"/>
                </a:cubicBezTo>
                <a:cubicBezTo>
                  <a:pt x="6609365" y="3728574"/>
                  <a:pt x="6569421" y="3722812"/>
                  <a:pt x="6529475" y="3719548"/>
                </a:cubicBezTo>
                <a:cubicBezTo>
                  <a:pt x="6506816" y="3717630"/>
                  <a:pt x="6483579" y="3721276"/>
                  <a:pt x="6461111" y="3718588"/>
                </a:cubicBezTo>
                <a:cubicBezTo>
                  <a:pt x="6435188" y="3715516"/>
                  <a:pt x="6409839" y="3707644"/>
                  <a:pt x="6384104" y="3702841"/>
                </a:cubicBezTo>
                <a:cubicBezTo>
                  <a:pt x="6377000" y="3701497"/>
                  <a:pt x="6369125" y="3703225"/>
                  <a:pt x="6361637" y="3703609"/>
                </a:cubicBezTo>
                <a:cubicBezTo>
                  <a:pt x="6353187" y="3703993"/>
                  <a:pt x="6344928" y="3704761"/>
                  <a:pt x="6336480" y="3704953"/>
                </a:cubicBezTo>
                <a:cubicBezTo>
                  <a:pt x="6310745" y="3705339"/>
                  <a:pt x="6285014" y="3704761"/>
                  <a:pt x="6259279" y="3706108"/>
                </a:cubicBezTo>
                <a:cubicBezTo>
                  <a:pt x="6243533" y="3706876"/>
                  <a:pt x="6227020" y="3714748"/>
                  <a:pt x="6212421" y="3711868"/>
                </a:cubicBezTo>
                <a:cubicBezTo>
                  <a:pt x="6182658" y="3706298"/>
                  <a:pt x="6152891" y="3718780"/>
                  <a:pt x="6123127" y="3708412"/>
                </a:cubicBezTo>
                <a:cubicBezTo>
                  <a:pt x="6113907" y="3705339"/>
                  <a:pt x="6101232" y="3713020"/>
                  <a:pt x="6090095" y="3713404"/>
                </a:cubicBezTo>
                <a:cubicBezTo>
                  <a:pt x="6062249" y="3714364"/>
                  <a:pt x="6034404" y="3714172"/>
                  <a:pt x="6006559" y="3713980"/>
                </a:cubicBezTo>
                <a:cubicBezTo>
                  <a:pt x="5981594" y="3713788"/>
                  <a:pt x="5955667" y="3716476"/>
                  <a:pt x="5931664" y="3711100"/>
                </a:cubicBezTo>
                <a:cubicBezTo>
                  <a:pt x="5906505" y="3705339"/>
                  <a:pt x="5883846" y="3706108"/>
                  <a:pt x="5859457" y="3712636"/>
                </a:cubicBezTo>
                <a:cubicBezTo>
                  <a:pt x="5842749" y="3717052"/>
                  <a:pt x="5825082" y="3717630"/>
                  <a:pt x="5807800" y="3718972"/>
                </a:cubicBezTo>
                <a:cubicBezTo>
                  <a:pt x="5789173" y="3720508"/>
                  <a:pt x="5768624" y="3716476"/>
                  <a:pt x="5751725" y="3722812"/>
                </a:cubicBezTo>
                <a:cubicBezTo>
                  <a:pt x="5701409" y="3741633"/>
                  <a:pt x="5649751" y="3745665"/>
                  <a:pt x="5597135" y="3745665"/>
                </a:cubicBezTo>
                <a:cubicBezTo>
                  <a:pt x="5587530" y="3745665"/>
                  <a:pt x="5577737" y="3742979"/>
                  <a:pt x="5568522" y="3740097"/>
                </a:cubicBezTo>
                <a:cubicBezTo>
                  <a:pt x="5514748" y="3722812"/>
                  <a:pt x="5460785" y="3724348"/>
                  <a:pt x="5406055" y="3734911"/>
                </a:cubicBezTo>
                <a:cubicBezTo>
                  <a:pt x="5394725" y="3737217"/>
                  <a:pt x="5382052" y="3737601"/>
                  <a:pt x="5370722" y="3735297"/>
                </a:cubicBezTo>
                <a:cubicBezTo>
                  <a:pt x="5338843" y="3728574"/>
                  <a:pt x="5307923" y="3717436"/>
                  <a:pt x="5275854" y="3712636"/>
                </a:cubicBezTo>
                <a:cubicBezTo>
                  <a:pt x="5222853" y="3704761"/>
                  <a:pt x="5176956" y="3731262"/>
                  <a:pt x="5129523" y="3748547"/>
                </a:cubicBezTo>
                <a:cubicBezTo>
                  <a:pt x="5084393" y="3764870"/>
                  <a:pt x="5045986" y="3801741"/>
                  <a:pt x="4992598" y="3793483"/>
                </a:cubicBezTo>
                <a:cubicBezTo>
                  <a:pt x="4987223" y="3792715"/>
                  <a:pt x="4981269" y="3797899"/>
                  <a:pt x="4975315" y="3799245"/>
                </a:cubicBezTo>
                <a:cubicBezTo>
                  <a:pt x="4958992" y="3802893"/>
                  <a:pt x="4942670" y="3807309"/>
                  <a:pt x="4926153" y="3809040"/>
                </a:cubicBezTo>
                <a:cubicBezTo>
                  <a:pt x="4905990" y="3811344"/>
                  <a:pt x="4885441" y="3810576"/>
                  <a:pt x="4865279" y="3812496"/>
                </a:cubicBezTo>
                <a:cubicBezTo>
                  <a:pt x="4839352" y="3814800"/>
                  <a:pt x="4813813" y="3820944"/>
                  <a:pt x="4788077" y="3820944"/>
                </a:cubicBezTo>
                <a:cubicBezTo>
                  <a:pt x="4767337" y="3820944"/>
                  <a:pt x="4746790" y="3813840"/>
                  <a:pt x="4726243" y="3810382"/>
                </a:cubicBezTo>
                <a:cubicBezTo>
                  <a:pt x="4697244" y="3805581"/>
                  <a:pt x="4665364" y="3806925"/>
                  <a:pt x="4639824" y="3794635"/>
                </a:cubicBezTo>
                <a:cubicBezTo>
                  <a:pt x="4612556" y="3781576"/>
                  <a:pt x="4586629" y="3775624"/>
                  <a:pt x="4558401" y="3779656"/>
                </a:cubicBezTo>
                <a:cubicBezTo>
                  <a:pt x="4548990" y="3781000"/>
                  <a:pt x="4536892" y="3789067"/>
                  <a:pt x="4532667" y="3797323"/>
                </a:cubicBezTo>
                <a:cubicBezTo>
                  <a:pt x="4523257" y="3815760"/>
                  <a:pt x="4510393" y="3819026"/>
                  <a:pt x="4492916" y="3812686"/>
                </a:cubicBezTo>
                <a:cubicBezTo>
                  <a:pt x="4477745" y="3807309"/>
                  <a:pt x="4459117" y="3804621"/>
                  <a:pt x="4448748" y="3794251"/>
                </a:cubicBezTo>
                <a:cubicBezTo>
                  <a:pt x="4419365" y="3764870"/>
                  <a:pt x="4381917" y="3763910"/>
                  <a:pt x="4345430" y="3756037"/>
                </a:cubicBezTo>
                <a:cubicBezTo>
                  <a:pt x="4323158" y="3751233"/>
                  <a:pt x="4302414" y="3751043"/>
                  <a:pt x="4280138" y="3754307"/>
                </a:cubicBezTo>
                <a:cubicBezTo>
                  <a:pt x="4231745" y="3761606"/>
                  <a:pt x="4184696" y="3751233"/>
                  <a:pt x="4138222" y="3737985"/>
                </a:cubicBezTo>
                <a:cubicBezTo>
                  <a:pt x="4107495" y="3729150"/>
                  <a:pt x="4076002" y="3723774"/>
                  <a:pt x="4045468" y="3714748"/>
                </a:cubicBezTo>
                <a:cubicBezTo>
                  <a:pt x="4022615" y="3707836"/>
                  <a:pt x="3999765" y="3699577"/>
                  <a:pt x="3978834" y="3688439"/>
                </a:cubicBezTo>
                <a:cubicBezTo>
                  <a:pt x="3948489" y="3672114"/>
                  <a:pt x="3921990" y="3647533"/>
                  <a:pt x="3883388" y="3654063"/>
                </a:cubicBezTo>
                <a:cubicBezTo>
                  <a:pt x="3849397" y="3659824"/>
                  <a:pt x="3818673" y="3647727"/>
                  <a:pt x="3787562" y="3636205"/>
                </a:cubicBezTo>
                <a:cubicBezTo>
                  <a:pt x="3764709" y="3627754"/>
                  <a:pt x="3741860" y="3619112"/>
                  <a:pt x="3718236" y="3613736"/>
                </a:cubicBezTo>
                <a:cubicBezTo>
                  <a:pt x="3690198" y="3607398"/>
                  <a:pt x="3658511" y="3610088"/>
                  <a:pt x="3633546" y="3598371"/>
                </a:cubicBezTo>
                <a:cubicBezTo>
                  <a:pt x="3607429" y="3586081"/>
                  <a:pt x="3585730" y="3594339"/>
                  <a:pt x="3562493" y="3597797"/>
                </a:cubicBezTo>
                <a:cubicBezTo>
                  <a:pt x="3525430" y="3603173"/>
                  <a:pt x="3488557" y="3613160"/>
                  <a:pt x="3451111" y="3600485"/>
                </a:cubicBezTo>
                <a:cubicBezTo>
                  <a:pt x="3405599" y="3585123"/>
                  <a:pt x="3360470" y="3568608"/>
                  <a:pt x="3314766" y="3554014"/>
                </a:cubicBezTo>
                <a:cubicBezTo>
                  <a:pt x="3297095" y="3548441"/>
                  <a:pt x="3278088" y="3546137"/>
                  <a:pt x="3259650" y="3543641"/>
                </a:cubicBezTo>
                <a:cubicBezTo>
                  <a:pt x="3242177" y="3541529"/>
                  <a:pt x="3221244" y="3546905"/>
                  <a:pt x="3207800" y="3538841"/>
                </a:cubicBezTo>
                <a:cubicBezTo>
                  <a:pt x="3173232" y="3518102"/>
                  <a:pt x="3137707" y="3507924"/>
                  <a:pt x="3097761" y="3507924"/>
                </a:cubicBezTo>
                <a:cubicBezTo>
                  <a:pt x="3082781" y="3507924"/>
                  <a:pt x="3068186" y="3499281"/>
                  <a:pt x="3053018" y="3497743"/>
                </a:cubicBezTo>
                <a:cubicBezTo>
                  <a:pt x="3032275" y="3495825"/>
                  <a:pt x="3008462" y="3490639"/>
                  <a:pt x="2990411" y="3497937"/>
                </a:cubicBezTo>
                <a:cubicBezTo>
                  <a:pt x="2947971" y="3515220"/>
                  <a:pt x="2913598" y="3500817"/>
                  <a:pt x="2876535" y="3483727"/>
                </a:cubicBezTo>
                <a:cubicBezTo>
                  <a:pt x="2840045" y="3466826"/>
                  <a:pt x="2801638" y="3453386"/>
                  <a:pt x="2762848" y="3442245"/>
                </a:cubicBezTo>
                <a:cubicBezTo>
                  <a:pt x="2748254" y="3438213"/>
                  <a:pt x="2730779" y="3444935"/>
                  <a:pt x="2714647" y="3446277"/>
                </a:cubicBezTo>
                <a:cubicBezTo>
                  <a:pt x="2708884" y="3446663"/>
                  <a:pt x="2702546" y="3447239"/>
                  <a:pt x="2697364" y="3445319"/>
                </a:cubicBezTo>
                <a:cubicBezTo>
                  <a:pt x="2647242" y="3426883"/>
                  <a:pt x="2596350" y="3412864"/>
                  <a:pt x="2542006" y="3422464"/>
                </a:cubicBezTo>
                <a:cubicBezTo>
                  <a:pt x="2537013" y="3423426"/>
                  <a:pt x="2531443" y="3421314"/>
                  <a:pt x="2526449" y="3419970"/>
                </a:cubicBezTo>
                <a:cubicBezTo>
                  <a:pt x="2502060" y="3413056"/>
                  <a:pt x="2478247" y="3402110"/>
                  <a:pt x="2453476" y="3399614"/>
                </a:cubicBezTo>
                <a:cubicBezTo>
                  <a:pt x="2392408" y="3393469"/>
                  <a:pt x="2330957" y="3390971"/>
                  <a:pt x="2269501" y="3386939"/>
                </a:cubicBezTo>
                <a:cubicBezTo>
                  <a:pt x="2265661" y="3386747"/>
                  <a:pt x="2261629" y="3386747"/>
                  <a:pt x="2258173" y="3385403"/>
                </a:cubicBezTo>
                <a:cubicBezTo>
                  <a:pt x="2235512" y="3377145"/>
                  <a:pt x="2215733" y="3379835"/>
                  <a:pt x="2196526" y="3395579"/>
                </a:cubicBezTo>
                <a:cubicBezTo>
                  <a:pt x="2188078" y="3402494"/>
                  <a:pt x="2176555" y="3406142"/>
                  <a:pt x="2165995" y="3409984"/>
                </a:cubicBezTo>
                <a:cubicBezTo>
                  <a:pt x="2150438" y="3415746"/>
                  <a:pt x="2134500" y="3421314"/>
                  <a:pt x="2118369" y="3424963"/>
                </a:cubicBezTo>
                <a:cubicBezTo>
                  <a:pt x="2102428" y="3428419"/>
                  <a:pt x="2085338" y="3433219"/>
                  <a:pt x="2069975" y="3430533"/>
                </a:cubicBezTo>
                <a:cubicBezTo>
                  <a:pt x="2042322" y="3425731"/>
                  <a:pt x="2016011" y="3414978"/>
                  <a:pt x="1988742" y="3407870"/>
                </a:cubicBezTo>
                <a:cubicBezTo>
                  <a:pt x="1979334" y="3405374"/>
                  <a:pt x="1968961" y="3405760"/>
                  <a:pt x="1959169" y="3405566"/>
                </a:cubicBezTo>
                <a:cubicBezTo>
                  <a:pt x="1936700" y="3404992"/>
                  <a:pt x="1913655" y="3410560"/>
                  <a:pt x="1893300" y="3394621"/>
                </a:cubicBezTo>
                <a:cubicBezTo>
                  <a:pt x="1874482" y="3379643"/>
                  <a:pt x="1855467" y="3384057"/>
                  <a:pt x="1835688" y="3395389"/>
                </a:cubicBezTo>
                <a:cubicBezTo>
                  <a:pt x="1821477" y="3403456"/>
                  <a:pt x="1805349" y="3409792"/>
                  <a:pt x="1789408" y="3412864"/>
                </a:cubicBezTo>
                <a:cubicBezTo>
                  <a:pt x="1767515" y="3417088"/>
                  <a:pt x="1745815" y="3418818"/>
                  <a:pt x="1722194" y="3416320"/>
                </a:cubicBezTo>
                <a:cubicBezTo>
                  <a:pt x="1705487" y="3414592"/>
                  <a:pt x="1691850" y="3413824"/>
                  <a:pt x="1678792" y="3403646"/>
                </a:cubicBezTo>
                <a:cubicBezTo>
                  <a:pt x="1676682" y="3402110"/>
                  <a:pt x="1672842" y="3401726"/>
                  <a:pt x="1669960" y="3401920"/>
                </a:cubicBezTo>
                <a:cubicBezTo>
                  <a:pt x="1632128" y="3405184"/>
                  <a:pt x="1594681" y="3403456"/>
                  <a:pt x="1556465" y="3401150"/>
                </a:cubicBezTo>
                <a:cubicBezTo>
                  <a:pt x="1507881" y="3398077"/>
                  <a:pt x="1456797" y="3407102"/>
                  <a:pt x="1414742" y="3439365"/>
                </a:cubicBezTo>
                <a:cubicBezTo>
                  <a:pt x="1408597" y="3444167"/>
                  <a:pt x="1399379" y="3446277"/>
                  <a:pt x="1391313" y="3447431"/>
                </a:cubicBezTo>
                <a:cubicBezTo>
                  <a:pt x="1353289" y="3452424"/>
                  <a:pt x="1315074" y="3455882"/>
                  <a:pt x="1277050" y="3461450"/>
                </a:cubicBezTo>
                <a:cubicBezTo>
                  <a:pt x="1256309" y="3464522"/>
                  <a:pt x="1234609" y="3467212"/>
                  <a:pt x="1215792" y="3475661"/>
                </a:cubicBezTo>
                <a:cubicBezTo>
                  <a:pt x="1197357" y="3483917"/>
                  <a:pt x="1182567" y="3493711"/>
                  <a:pt x="1171622" y="3476429"/>
                </a:cubicBezTo>
                <a:cubicBezTo>
                  <a:pt x="1152035" y="3485647"/>
                  <a:pt x="1134940" y="3493329"/>
                  <a:pt x="1118238" y="3501586"/>
                </a:cubicBezTo>
                <a:cubicBezTo>
                  <a:pt x="1112090" y="3504658"/>
                  <a:pt x="1106906" y="3509652"/>
                  <a:pt x="1100759" y="3512532"/>
                </a:cubicBezTo>
                <a:cubicBezTo>
                  <a:pt x="1094229" y="3515606"/>
                  <a:pt x="1086933" y="3517524"/>
                  <a:pt x="1079829" y="3519060"/>
                </a:cubicBezTo>
                <a:cubicBezTo>
                  <a:pt x="1048141" y="3525974"/>
                  <a:pt x="1016454" y="3532311"/>
                  <a:pt x="984963" y="3539801"/>
                </a:cubicBezTo>
                <a:cubicBezTo>
                  <a:pt x="978814" y="3541337"/>
                  <a:pt x="973630" y="3547483"/>
                  <a:pt x="968060" y="3551515"/>
                </a:cubicBezTo>
                <a:cubicBezTo>
                  <a:pt x="964412" y="3554204"/>
                  <a:pt x="960764" y="3558236"/>
                  <a:pt x="956730" y="3558814"/>
                </a:cubicBezTo>
                <a:cubicBezTo>
                  <a:pt x="926004" y="3563422"/>
                  <a:pt x="895471" y="3568800"/>
                  <a:pt x="864554" y="3571104"/>
                </a:cubicBezTo>
                <a:cubicBezTo>
                  <a:pt x="838629" y="3573022"/>
                  <a:pt x="813662" y="3572448"/>
                  <a:pt x="806942" y="3605862"/>
                </a:cubicBezTo>
                <a:cubicBezTo>
                  <a:pt x="805790" y="3611624"/>
                  <a:pt x="797532" y="3617770"/>
                  <a:pt x="791197" y="3620648"/>
                </a:cubicBezTo>
                <a:cubicBezTo>
                  <a:pt x="773144" y="3628906"/>
                  <a:pt x="753938" y="3634475"/>
                  <a:pt x="736079" y="3642925"/>
                </a:cubicBezTo>
                <a:cubicBezTo>
                  <a:pt x="677509" y="3671154"/>
                  <a:pt x="616250" y="3689015"/>
                  <a:pt x="550764" y="3685751"/>
                </a:cubicBezTo>
                <a:cubicBezTo>
                  <a:pt x="530409" y="3684791"/>
                  <a:pt x="510628" y="3674418"/>
                  <a:pt x="497762" y="3670578"/>
                </a:cubicBezTo>
                <a:cubicBezTo>
                  <a:pt x="460700" y="3685751"/>
                  <a:pt x="429589" y="3700345"/>
                  <a:pt x="397134" y="3711290"/>
                </a:cubicBezTo>
                <a:cubicBezTo>
                  <a:pt x="368521" y="3721084"/>
                  <a:pt x="338562" y="3727230"/>
                  <a:pt x="309178" y="3734335"/>
                </a:cubicBezTo>
                <a:cubicBezTo>
                  <a:pt x="298424" y="3737025"/>
                  <a:pt x="287479" y="3738561"/>
                  <a:pt x="276533" y="3739905"/>
                </a:cubicBezTo>
                <a:cubicBezTo>
                  <a:pt x="242352" y="3744129"/>
                  <a:pt x="206632" y="3733953"/>
                  <a:pt x="173219" y="3750083"/>
                </a:cubicBezTo>
                <a:cubicBezTo>
                  <a:pt x="155742" y="3758534"/>
                  <a:pt x="138458" y="3768710"/>
                  <a:pt x="120023" y="3773128"/>
                </a:cubicBezTo>
                <a:cubicBezTo>
                  <a:pt x="100244" y="3777928"/>
                  <a:pt x="80895" y="3785419"/>
                  <a:pt x="61139" y="3790771"/>
                </a:cubicBezTo>
                <a:lnTo>
                  <a:pt x="0" y="3795581"/>
                </a:lnTo>
                <a:lnTo>
                  <a:pt x="0" y="3082393"/>
                </a:lnTo>
                <a:close/>
              </a:path>
            </a:pathLst>
          </a:custGeom>
          <a:effectLst>
            <a:outerShdw blurRad="381000" dist="152400" dir="5400000" algn="t" rotWithShape="0">
              <a:prstClr val="black">
                <a:alpha val="10000"/>
              </a:prstClr>
            </a:outerShdw>
          </a:effectLst>
        </p:spPr>
      </p:pic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A027D562-8F7E-478A-942E-D959A950C55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6" y="965747"/>
            <a:ext cx="12191524" cy="2821422"/>
          </a:xfrm>
          <a:custGeom>
            <a:avLst/>
            <a:gdLst>
              <a:gd name="connsiteX0" fmla="*/ 6095524 w 6095524"/>
              <a:gd name="connsiteY0" fmla="*/ 0 h 1410656"/>
              <a:gd name="connsiteX1" fmla="*/ 6095524 w 6095524"/>
              <a:gd name="connsiteY1" fmla="*/ 221634 h 1410656"/>
              <a:gd name="connsiteX2" fmla="*/ 6061052 w 6095524"/>
              <a:gd name="connsiteY2" fmla="*/ 237063 h 1410656"/>
              <a:gd name="connsiteX3" fmla="*/ 6040890 w 6095524"/>
              <a:gd name="connsiteY3" fmla="*/ 245128 h 1410656"/>
              <a:gd name="connsiteX4" fmla="*/ 5957836 w 6095524"/>
              <a:gd name="connsiteY4" fmla="*/ 297073 h 1410656"/>
              <a:gd name="connsiteX5" fmla="*/ 5882656 w 6095524"/>
              <a:gd name="connsiteY5" fmla="*/ 361307 h 1410656"/>
              <a:gd name="connsiteX6" fmla="*/ 5827448 w 6095524"/>
              <a:gd name="connsiteY6" fmla="*/ 437542 h 1410656"/>
              <a:gd name="connsiteX7" fmla="*/ 5811989 w 6095524"/>
              <a:gd name="connsiteY7" fmla="*/ 455690 h 1410656"/>
              <a:gd name="connsiteX8" fmla="*/ 5769742 w 6095524"/>
              <a:gd name="connsiteY8" fmla="*/ 478445 h 1410656"/>
              <a:gd name="connsiteX9" fmla="*/ 5732393 w 6095524"/>
              <a:gd name="connsiteY9" fmla="*/ 495535 h 1410656"/>
              <a:gd name="connsiteX10" fmla="*/ 5705316 w 6095524"/>
              <a:gd name="connsiteY10" fmla="*/ 514451 h 1410656"/>
              <a:gd name="connsiteX11" fmla="*/ 5682465 w 6095524"/>
              <a:gd name="connsiteY11" fmla="*/ 531830 h 1410656"/>
              <a:gd name="connsiteX12" fmla="*/ 5630712 w 6095524"/>
              <a:gd name="connsiteY12" fmla="*/ 576765 h 1410656"/>
              <a:gd name="connsiteX13" fmla="*/ 5573392 w 6095524"/>
              <a:gd name="connsiteY13" fmla="*/ 614691 h 1410656"/>
              <a:gd name="connsiteX14" fmla="*/ 5527304 w 6095524"/>
              <a:gd name="connsiteY14" fmla="*/ 661162 h 1410656"/>
              <a:gd name="connsiteX15" fmla="*/ 5508293 w 6095524"/>
              <a:gd name="connsiteY15" fmla="*/ 686318 h 1410656"/>
              <a:gd name="connsiteX16" fmla="*/ 5468350 w 6095524"/>
              <a:gd name="connsiteY16" fmla="*/ 703505 h 1410656"/>
              <a:gd name="connsiteX17" fmla="*/ 5425048 w 6095524"/>
              <a:gd name="connsiteY17" fmla="*/ 730389 h 1410656"/>
              <a:gd name="connsiteX18" fmla="*/ 5394322 w 6095524"/>
              <a:gd name="connsiteY18" fmla="*/ 757081 h 1410656"/>
              <a:gd name="connsiteX19" fmla="*/ 5370608 w 6095524"/>
              <a:gd name="connsiteY19" fmla="*/ 774940 h 1410656"/>
              <a:gd name="connsiteX20" fmla="*/ 5337098 w 6095524"/>
              <a:gd name="connsiteY20" fmla="*/ 792895 h 1410656"/>
              <a:gd name="connsiteX21" fmla="*/ 5303493 w 6095524"/>
              <a:gd name="connsiteY21" fmla="*/ 816419 h 1410656"/>
              <a:gd name="connsiteX22" fmla="*/ 5287171 w 6095524"/>
              <a:gd name="connsiteY22" fmla="*/ 830917 h 1410656"/>
              <a:gd name="connsiteX23" fmla="*/ 5255581 w 6095524"/>
              <a:gd name="connsiteY23" fmla="*/ 855016 h 1410656"/>
              <a:gd name="connsiteX24" fmla="*/ 5223032 w 6095524"/>
              <a:gd name="connsiteY24" fmla="*/ 877484 h 1410656"/>
              <a:gd name="connsiteX25" fmla="*/ 5161870 w 6095524"/>
              <a:gd name="connsiteY25" fmla="*/ 903216 h 1410656"/>
              <a:gd name="connsiteX26" fmla="*/ 5106182 w 6095524"/>
              <a:gd name="connsiteY26" fmla="*/ 941046 h 1410656"/>
              <a:gd name="connsiteX27" fmla="*/ 5062014 w 6095524"/>
              <a:gd name="connsiteY27" fmla="*/ 968698 h 1410656"/>
              <a:gd name="connsiteX28" fmla="*/ 5036282 w 6095524"/>
              <a:gd name="connsiteY28" fmla="*/ 986846 h 1410656"/>
              <a:gd name="connsiteX29" fmla="*/ 4989043 w 6095524"/>
              <a:gd name="connsiteY29" fmla="*/ 1027364 h 1410656"/>
              <a:gd name="connsiteX30" fmla="*/ 4915783 w 6095524"/>
              <a:gd name="connsiteY30" fmla="*/ 1069994 h 1410656"/>
              <a:gd name="connsiteX31" fmla="*/ 4871520 w 6095524"/>
              <a:gd name="connsiteY31" fmla="*/ 1093038 h 1410656"/>
              <a:gd name="connsiteX32" fmla="*/ 4776274 w 6095524"/>
              <a:gd name="connsiteY32" fmla="*/ 1127796 h 1410656"/>
              <a:gd name="connsiteX33" fmla="*/ 4745548 w 6095524"/>
              <a:gd name="connsiteY33" fmla="*/ 1140182 h 1410656"/>
              <a:gd name="connsiteX34" fmla="*/ 4710408 w 6095524"/>
              <a:gd name="connsiteY34" fmla="*/ 1148343 h 1410656"/>
              <a:gd name="connsiteX35" fmla="*/ 4653950 w 6095524"/>
              <a:gd name="connsiteY35" fmla="*/ 1167642 h 1410656"/>
              <a:gd name="connsiteX36" fmla="*/ 4543725 w 6095524"/>
              <a:gd name="connsiteY36" fmla="*/ 1200863 h 1410656"/>
              <a:gd name="connsiteX37" fmla="*/ 4519530 w 6095524"/>
              <a:gd name="connsiteY37" fmla="*/ 1205952 h 1410656"/>
              <a:gd name="connsiteX38" fmla="*/ 4457887 w 6095524"/>
              <a:gd name="connsiteY38" fmla="*/ 1227363 h 1410656"/>
              <a:gd name="connsiteX39" fmla="*/ 4420922 w 6095524"/>
              <a:gd name="connsiteY39" fmla="*/ 1241765 h 1410656"/>
              <a:gd name="connsiteX40" fmla="*/ 4390292 w 6095524"/>
              <a:gd name="connsiteY40" fmla="*/ 1250023 h 1410656"/>
              <a:gd name="connsiteX41" fmla="*/ 4363216 w 6095524"/>
              <a:gd name="connsiteY41" fmla="*/ 1253864 h 1410656"/>
              <a:gd name="connsiteX42" fmla="*/ 4291973 w 6095524"/>
              <a:gd name="connsiteY42" fmla="*/ 1272874 h 1410656"/>
              <a:gd name="connsiteX43" fmla="*/ 4263552 w 6095524"/>
              <a:gd name="connsiteY43" fmla="*/ 1280364 h 1410656"/>
              <a:gd name="connsiteX44" fmla="*/ 4189813 w 6095524"/>
              <a:gd name="connsiteY44" fmla="*/ 1306096 h 1410656"/>
              <a:gd name="connsiteX45" fmla="*/ 4127306 w 6095524"/>
              <a:gd name="connsiteY45" fmla="*/ 1323090 h 1410656"/>
              <a:gd name="connsiteX46" fmla="*/ 4101192 w 6095524"/>
              <a:gd name="connsiteY46" fmla="*/ 1331251 h 1410656"/>
              <a:gd name="connsiteX47" fmla="*/ 4041470 w 6095524"/>
              <a:gd name="connsiteY47" fmla="*/ 1344886 h 1410656"/>
              <a:gd name="connsiteX48" fmla="*/ 4007672 w 6095524"/>
              <a:gd name="connsiteY48" fmla="*/ 1354488 h 1410656"/>
              <a:gd name="connsiteX49" fmla="*/ 3925195 w 6095524"/>
              <a:gd name="connsiteY49" fmla="*/ 1365337 h 1410656"/>
              <a:gd name="connsiteX50" fmla="*/ 3840029 w 6095524"/>
              <a:gd name="connsiteY50" fmla="*/ 1375802 h 1410656"/>
              <a:gd name="connsiteX51" fmla="*/ 3793270 w 6095524"/>
              <a:gd name="connsiteY51" fmla="*/ 1379259 h 1410656"/>
              <a:gd name="connsiteX52" fmla="*/ 3752464 w 6095524"/>
              <a:gd name="connsiteY52" fmla="*/ 1384733 h 1410656"/>
              <a:gd name="connsiteX53" fmla="*/ 3716938 w 6095524"/>
              <a:gd name="connsiteY53" fmla="*/ 1388189 h 1410656"/>
              <a:gd name="connsiteX54" fmla="*/ 3660386 w 6095524"/>
              <a:gd name="connsiteY54" fmla="*/ 1395198 h 1410656"/>
              <a:gd name="connsiteX55" fmla="*/ 3636862 w 6095524"/>
              <a:gd name="connsiteY55" fmla="*/ 1397023 h 1410656"/>
              <a:gd name="connsiteX56" fmla="*/ 3581365 w 6095524"/>
              <a:gd name="connsiteY56" fmla="*/ 1396926 h 1410656"/>
              <a:gd name="connsiteX57" fmla="*/ 3562066 w 6095524"/>
              <a:gd name="connsiteY57" fmla="*/ 1395966 h 1410656"/>
              <a:gd name="connsiteX58" fmla="*/ 3524908 w 6095524"/>
              <a:gd name="connsiteY58" fmla="*/ 1384060 h 1410656"/>
              <a:gd name="connsiteX59" fmla="*/ 3520492 w 6095524"/>
              <a:gd name="connsiteY59" fmla="*/ 1383196 h 1410656"/>
              <a:gd name="connsiteX60" fmla="*/ 3496103 w 6095524"/>
              <a:gd name="connsiteY60" fmla="*/ 1378491 h 1410656"/>
              <a:gd name="connsiteX61" fmla="*/ 3482757 w 6095524"/>
              <a:gd name="connsiteY61" fmla="*/ 1376955 h 1410656"/>
              <a:gd name="connsiteX62" fmla="*/ 3432061 w 6095524"/>
              <a:gd name="connsiteY62" fmla="*/ 1367162 h 1410656"/>
              <a:gd name="connsiteX63" fmla="*/ 3402873 w 6095524"/>
              <a:gd name="connsiteY63" fmla="*/ 1362553 h 1410656"/>
              <a:gd name="connsiteX64" fmla="*/ 3379253 w 6095524"/>
              <a:gd name="connsiteY64" fmla="*/ 1363225 h 1410656"/>
              <a:gd name="connsiteX65" fmla="*/ 3337774 w 6095524"/>
              <a:gd name="connsiteY65" fmla="*/ 1364089 h 1410656"/>
              <a:gd name="connsiteX66" fmla="*/ 3324524 w 6095524"/>
              <a:gd name="connsiteY66" fmla="*/ 1366298 h 1410656"/>
              <a:gd name="connsiteX67" fmla="*/ 3264610 w 6095524"/>
              <a:gd name="connsiteY67" fmla="*/ 1359960 h 1410656"/>
              <a:gd name="connsiteX68" fmla="*/ 3230429 w 6095524"/>
              <a:gd name="connsiteY68" fmla="*/ 1359480 h 1410656"/>
              <a:gd name="connsiteX69" fmla="*/ 3191927 w 6095524"/>
              <a:gd name="connsiteY69" fmla="*/ 1351607 h 1410656"/>
              <a:gd name="connsiteX70" fmla="*/ 3180694 w 6095524"/>
              <a:gd name="connsiteY70" fmla="*/ 1351991 h 1410656"/>
              <a:gd name="connsiteX71" fmla="*/ 3168116 w 6095524"/>
              <a:gd name="connsiteY71" fmla="*/ 1352663 h 1410656"/>
              <a:gd name="connsiteX72" fmla="*/ 3129517 w 6095524"/>
              <a:gd name="connsiteY72" fmla="*/ 1353240 h 1410656"/>
              <a:gd name="connsiteX73" fmla="*/ 3106089 w 6095524"/>
              <a:gd name="connsiteY73" fmla="*/ 1356120 h 1410656"/>
              <a:gd name="connsiteX74" fmla="*/ 3061444 w 6095524"/>
              <a:gd name="connsiteY74" fmla="*/ 1354392 h 1410656"/>
              <a:gd name="connsiteX75" fmla="*/ 3044928 w 6095524"/>
              <a:gd name="connsiteY75" fmla="*/ 1356888 h 1410656"/>
              <a:gd name="connsiteX76" fmla="*/ 3003162 w 6095524"/>
              <a:gd name="connsiteY76" fmla="*/ 1357176 h 1410656"/>
              <a:gd name="connsiteX77" fmla="*/ 2965716 w 6095524"/>
              <a:gd name="connsiteY77" fmla="*/ 1355736 h 1410656"/>
              <a:gd name="connsiteX78" fmla="*/ 2929614 w 6095524"/>
              <a:gd name="connsiteY78" fmla="*/ 1356504 h 1410656"/>
              <a:gd name="connsiteX79" fmla="*/ 2903786 w 6095524"/>
              <a:gd name="connsiteY79" fmla="*/ 1359672 h 1410656"/>
              <a:gd name="connsiteX80" fmla="*/ 2875750 w 6095524"/>
              <a:gd name="connsiteY80" fmla="*/ 1361592 h 1410656"/>
              <a:gd name="connsiteX81" fmla="*/ 2798458 w 6095524"/>
              <a:gd name="connsiteY81" fmla="*/ 1373018 h 1410656"/>
              <a:gd name="connsiteX82" fmla="*/ 2784152 w 6095524"/>
              <a:gd name="connsiteY82" fmla="*/ 1370234 h 1410656"/>
              <a:gd name="connsiteX83" fmla="*/ 2702922 w 6095524"/>
              <a:gd name="connsiteY83" fmla="*/ 1367641 h 1410656"/>
              <a:gd name="connsiteX84" fmla="*/ 2685256 w 6095524"/>
              <a:gd name="connsiteY84" fmla="*/ 1367834 h 1410656"/>
              <a:gd name="connsiteX85" fmla="*/ 2637824 w 6095524"/>
              <a:gd name="connsiteY85" fmla="*/ 1356504 h 1410656"/>
              <a:gd name="connsiteX86" fmla="*/ 2564661 w 6095524"/>
              <a:gd name="connsiteY86" fmla="*/ 1374459 h 1410656"/>
              <a:gd name="connsiteX87" fmla="*/ 2496201 w 6095524"/>
              <a:gd name="connsiteY87" fmla="*/ 1396926 h 1410656"/>
              <a:gd name="connsiteX88" fmla="*/ 2487560 w 6095524"/>
              <a:gd name="connsiteY88" fmla="*/ 1399807 h 1410656"/>
              <a:gd name="connsiteX89" fmla="*/ 2462980 w 6095524"/>
              <a:gd name="connsiteY89" fmla="*/ 1404704 h 1410656"/>
              <a:gd name="connsiteX90" fmla="*/ 2432544 w 6095524"/>
              <a:gd name="connsiteY90" fmla="*/ 1406432 h 1410656"/>
              <a:gd name="connsiteX91" fmla="*/ 2393945 w 6095524"/>
              <a:gd name="connsiteY91" fmla="*/ 1410656 h 1410656"/>
              <a:gd name="connsiteX92" fmla="*/ 2363029 w 6095524"/>
              <a:gd name="connsiteY92" fmla="*/ 1405375 h 1410656"/>
              <a:gd name="connsiteX93" fmla="*/ 2319821 w 6095524"/>
              <a:gd name="connsiteY93" fmla="*/ 1397502 h 1410656"/>
              <a:gd name="connsiteX94" fmla="*/ 2279111 w 6095524"/>
              <a:gd name="connsiteY94" fmla="*/ 1390013 h 1410656"/>
              <a:gd name="connsiteX95" fmla="*/ 2266245 w 6095524"/>
              <a:gd name="connsiteY95" fmla="*/ 1398846 h 1410656"/>
              <a:gd name="connsiteX96" fmla="*/ 2246370 w 6095524"/>
              <a:gd name="connsiteY96" fmla="*/ 1406527 h 1410656"/>
              <a:gd name="connsiteX97" fmla="*/ 2224287 w 6095524"/>
              <a:gd name="connsiteY97" fmla="*/ 1397310 h 1410656"/>
              <a:gd name="connsiteX98" fmla="*/ 2172630 w 6095524"/>
              <a:gd name="connsiteY98" fmla="*/ 1378204 h 1410656"/>
              <a:gd name="connsiteX99" fmla="*/ 2139985 w 6095524"/>
              <a:gd name="connsiteY99" fmla="*/ 1377339 h 1410656"/>
              <a:gd name="connsiteX100" fmla="*/ 2069030 w 6095524"/>
              <a:gd name="connsiteY100" fmla="*/ 1369178 h 1410656"/>
              <a:gd name="connsiteX101" fmla="*/ 2022655 w 6095524"/>
              <a:gd name="connsiteY101" fmla="*/ 1357560 h 1410656"/>
              <a:gd name="connsiteX102" fmla="*/ 1989339 w 6095524"/>
              <a:gd name="connsiteY102" fmla="*/ 1344406 h 1410656"/>
              <a:gd name="connsiteX103" fmla="*/ 1941618 w 6095524"/>
              <a:gd name="connsiteY103" fmla="*/ 1327219 h 1410656"/>
              <a:gd name="connsiteX104" fmla="*/ 1893707 w 6095524"/>
              <a:gd name="connsiteY104" fmla="*/ 1318290 h 1410656"/>
              <a:gd name="connsiteX105" fmla="*/ 1859045 w 6095524"/>
              <a:gd name="connsiteY105" fmla="*/ 1307056 h 1410656"/>
              <a:gd name="connsiteX106" fmla="*/ 1816702 w 6095524"/>
              <a:gd name="connsiteY106" fmla="*/ 1299374 h 1410656"/>
              <a:gd name="connsiteX107" fmla="*/ 1781177 w 6095524"/>
              <a:gd name="connsiteY107" fmla="*/ 1299087 h 1410656"/>
              <a:gd name="connsiteX108" fmla="*/ 1725488 w 6095524"/>
              <a:gd name="connsiteY108" fmla="*/ 1300431 h 1410656"/>
              <a:gd name="connsiteX109" fmla="*/ 1657318 w 6095524"/>
              <a:gd name="connsiteY109" fmla="*/ 1277196 h 1410656"/>
              <a:gd name="connsiteX110" fmla="*/ 1629761 w 6095524"/>
              <a:gd name="connsiteY110" fmla="*/ 1272010 h 1410656"/>
              <a:gd name="connsiteX111" fmla="*/ 1603837 w 6095524"/>
              <a:gd name="connsiteY111" fmla="*/ 1269610 h 1410656"/>
              <a:gd name="connsiteX112" fmla="*/ 1548820 w 6095524"/>
              <a:gd name="connsiteY112" fmla="*/ 1254152 h 1410656"/>
              <a:gd name="connsiteX113" fmla="*/ 1526449 w 6095524"/>
              <a:gd name="connsiteY113" fmla="*/ 1249062 h 1410656"/>
              <a:gd name="connsiteX114" fmla="*/ 1495147 w 6095524"/>
              <a:gd name="connsiteY114" fmla="*/ 1249159 h 1410656"/>
              <a:gd name="connsiteX115" fmla="*/ 1438211 w 6095524"/>
              <a:gd name="connsiteY115" fmla="*/ 1242054 h 1410656"/>
              <a:gd name="connsiteX116" fmla="*/ 1381370 w 6095524"/>
              <a:gd name="connsiteY116" fmla="*/ 1221314 h 1410656"/>
              <a:gd name="connsiteX117" fmla="*/ 1357270 w 6095524"/>
              <a:gd name="connsiteY117" fmla="*/ 1223330 h 1410656"/>
              <a:gd name="connsiteX118" fmla="*/ 1348629 w 6095524"/>
              <a:gd name="connsiteY118" fmla="*/ 1222851 h 1410656"/>
              <a:gd name="connsiteX119" fmla="*/ 1270953 w 6095524"/>
              <a:gd name="connsiteY119" fmla="*/ 1211424 h 1410656"/>
              <a:gd name="connsiteX120" fmla="*/ 1263175 w 6095524"/>
              <a:gd name="connsiteY120" fmla="*/ 1210177 h 1410656"/>
              <a:gd name="connsiteX121" fmla="*/ 1226690 w 6095524"/>
              <a:gd name="connsiteY121" fmla="*/ 1199999 h 1410656"/>
              <a:gd name="connsiteX122" fmla="*/ 1134706 w 6095524"/>
              <a:gd name="connsiteY122" fmla="*/ 1193662 h 1410656"/>
              <a:gd name="connsiteX123" fmla="*/ 1129042 w 6095524"/>
              <a:gd name="connsiteY123" fmla="*/ 1192894 h 1410656"/>
              <a:gd name="connsiteX124" fmla="*/ 1098220 w 6095524"/>
              <a:gd name="connsiteY124" fmla="*/ 1197982 h 1410656"/>
              <a:gd name="connsiteX125" fmla="*/ 1082955 w 6095524"/>
              <a:gd name="connsiteY125" fmla="*/ 1205184 h 1410656"/>
              <a:gd name="connsiteX126" fmla="*/ 1059143 w 6095524"/>
              <a:gd name="connsiteY126" fmla="*/ 1212673 h 1410656"/>
              <a:gd name="connsiteX127" fmla="*/ 1034947 w 6095524"/>
              <a:gd name="connsiteY127" fmla="*/ 1215458 h 1410656"/>
              <a:gd name="connsiteX128" fmla="*/ 994332 w 6095524"/>
              <a:gd name="connsiteY128" fmla="*/ 1204127 h 1410656"/>
              <a:gd name="connsiteX129" fmla="*/ 979546 w 6095524"/>
              <a:gd name="connsiteY129" fmla="*/ 1202975 h 1410656"/>
              <a:gd name="connsiteX130" fmla="*/ 946613 w 6095524"/>
              <a:gd name="connsiteY130" fmla="*/ 1197503 h 1410656"/>
              <a:gd name="connsiteX131" fmla="*/ 917808 w 6095524"/>
              <a:gd name="connsiteY131" fmla="*/ 1197887 h 1410656"/>
              <a:gd name="connsiteX132" fmla="*/ 894669 w 6095524"/>
              <a:gd name="connsiteY132" fmla="*/ 1206624 h 1410656"/>
              <a:gd name="connsiteX133" fmla="*/ 861063 w 6095524"/>
              <a:gd name="connsiteY133" fmla="*/ 1208352 h 1410656"/>
              <a:gd name="connsiteX134" fmla="*/ 839363 w 6095524"/>
              <a:gd name="connsiteY134" fmla="*/ 1202015 h 1410656"/>
              <a:gd name="connsiteX135" fmla="*/ 834947 w 6095524"/>
              <a:gd name="connsiteY135" fmla="*/ 1201152 h 1410656"/>
              <a:gd name="connsiteX136" fmla="*/ 778202 w 6095524"/>
              <a:gd name="connsiteY136" fmla="*/ 1200767 h 1410656"/>
              <a:gd name="connsiteX137" fmla="*/ 707343 w 6095524"/>
              <a:gd name="connsiteY137" fmla="*/ 1219874 h 1410656"/>
              <a:gd name="connsiteX138" fmla="*/ 695629 w 6095524"/>
              <a:gd name="connsiteY138" fmla="*/ 1223907 h 1410656"/>
              <a:gd name="connsiteX139" fmla="*/ 638500 w 6095524"/>
              <a:gd name="connsiteY139" fmla="*/ 1230916 h 1410656"/>
              <a:gd name="connsiteX140" fmla="*/ 607872 w 6095524"/>
              <a:gd name="connsiteY140" fmla="*/ 1238021 h 1410656"/>
              <a:gd name="connsiteX141" fmla="*/ 585788 w 6095524"/>
              <a:gd name="connsiteY141" fmla="*/ 1238405 h 1410656"/>
              <a:gd name="connsiteX142" fmla="*/ 559097 w 6095524"/>
              <a:gd name="connsiteY142" fmla="*/ 1250983 h 1410656"/>
              <a:gd name="connsiteX143" fmla="*/ 550358 w 6095524"/>
              <a:gd name="connsiteY143" fmla="*/ 1256456 h 1410656"/>
              <a:gd name="connsiteX144" fmla="*/ 539893 w 6095524"/>
              <a:gd name="connsiteY144" fmla="*/ 1259720 h 1410656"/>
              <a:gd name="connsiteX145" fmla="*/ 492462 w 6095524"/>
              <a:gd name="connsiteY145" fmla="*/ 1270090 h 1410656"/>
              <a:gd name="connsiteX146" fmla="*/ 484011 w 6095524"/>
              <a:gd name="connsiteY146" fmla="*/ 1275947 h 1410656"/>
              <a:gd name="connsiteX147" fmla="*/ 478346 w 6095524"/>
              <a:gd name="connsiteY147" fmla="*/ 1279596 h 1410656"/>
              <a:gd name="connsiteX148" fmla="*/ 432260 w 6095524"/>
              <a:gd name="connsiteY148" fmla="*/ 1285741 h 1410656"/>
              <a:gd name="connsiteX149" fmla="*/ 403455 w 6095524"/>
              <a:gd name="connsiteY149" fmla="*/ 1303119 h 1410656"/>
              <a:gd name="connsiteX150" fmla="*/ 395583 w 6095524"/>
              <a:gd name="connsiteY150" fmla="*/ 1310512 h 1410656"/>
              <a:gd name="connsiteX151" fmla="*/ 368025 w 6095524"/>
              <a:gd name="connsiteY151" fmla="*/ 1321650 h 1410656"/>
              <a:gd name="connsiteX152" fmla="*/ 275371 w 6095524"/>
              <a:gd name="connsiteY152" fmla="*/ 1343062 h 1410656"/>
              <a:gd name="connsiteX153" fmla="*/ 248871 w 6095524"/>
              <a:gd name="connsiteY153" fmla="*/ 1335476 h 1410656"/>
              <a:gd name="connsiteX154" fmla="*/ 198559 w 6095524"/>
              <a:gd name="connsiteY154" fmla="*/ 1355831 h 1410656"/>
              <a:gd name="connsiteX155" fmla="*/ 154583 w 6095524"/>
              <a:gd name="connsiteY155" fmla="*/ 1367353 h 1410656"/>
              <a:gd name="connsiteX156" fmla="*/ 138261 w 6095524"/>
              <a:gd name="connsiteY156" fmla="*/ 1370138 h 1410656"/>
              <a:gd name="connsiteX157" fmla="*/ 86606 w 6095524"/>
              <a:gd name="connsiteY157" fmla="*/ 1375227 h 1410656"/>
              <a:gd name="connsiteX158" fmla="*/ 60009 w 6095524"/>
              <a:gd name="connsiteY158" fmla="*/ 1386749 h 1410656"/>
              <a:gd name="connsiteX159" fmla="*/ 30568 w 6095524"/>
              <a:gd name="connsiteY159" fmla="*/ 1395570 h 1410656"/>
              <a:gd name="connsiteX160" fmla="*/ 0 w 6095524"/>
              <a:gd name="connsiteY160" fmla="*/ 1397975 h 1410656"/>
              <a:gd name="connsiteX161" fmla="*/ 0 w 6095524"/>
              <a:gd name="connsiteY161" fmla="*/ 1041395 h 1410656"/>
              <a:gd name="connsiteX162" fmla="*/ 17282 w 6095524"/>
              <a:gd name="connsiteY162" fmla="*/ 1043014 h 1410656"/>
              <a:gd name="connsiteX163" fmla="*/ 45030 w 6095524"/>
              <a:gd name="connsiteY163" fmla="*/ 1049159 h 1410656"/>
              <a:gd name="connsiteX164" fmla="*/ 85356 w 6095524"/>
              <a:gd name="connsiteY164" fmla="*/ 1059145 h 1410656"/>
              <a:gd name="connsiteX165" fmla="*/ 133077 w 6095524"/>
              <a:gd name="connsiteY165" fmla="*/ 1047815 h 1410656"/>
              <a:gd name="connsiteX166" fmla="*/ 137877 w 6095524"/>
              <a:gd name="connsiteY166" fmla="*/ 1043110 h 1410656"/>
              <a:gd name="connsiteX167" fmla="*/ 189053 w 6095524"/>
              <a:gd name="connsiteY167" fmla="*/ 1031877 h 1410656"/>
              <a:gd name="connsiteX168" fmla="*/ 273066 w 6095524"/>
              <a:gd name="connsiteY168" fmla="*/ 1019010 h 1410656"/>
              <a:gd name="connsiteX169" fmla="*/ 278539 w 6095524"/>
              <a:gd name="connsiteY169" fmla="*/ 1018146 h 1410656"/>
              <a:gd name="connsiteX170" fmla="*/ 326355 w 6095524"/>
              <a:gd name="connsiteY170" fmla="*/ 1044358 h 1410656"/>
              <a:gd name="connsiteX171" fmla="*/ 364761 w 6095524"/>
              <a:gd name="connsiteY171" fmla="*/ 1040710 h 1410656"/>
              <a:gd name="connsiteX172" fmla="*/ 382619 w 6095524"/>
              <a:gd name="connsiteY172" fmla="*/ 1022562 h 1410656"/>
              <a:gd name="connsiteX173" fmla="*/ 433988 w 6095524"/>
              <a:gd name="connsiteY173" fmla="*/ 1008256 h 1410656"/>
              <a:gd name="connsiteX174" fmla="*/ 497262 w 6095524"/>
              <a:gd name="connsiteY174" fmla="*/ 1009697 h 1410656"/>
              <a:gd name="connsiteX175" fmla="*/ 542101 w 6095524"/>
              <a:gd name="connsiteY175" fmla="*/ 1007872 h 1410656"/>
              <a:gd name="connsiteX176" fmla="*/ 566681 w 6095524"/>
              <a:gd name="connsiteY176" fmla="*/ 998175 h 1410656"/>
              <a:gd name="connsiteX177" fmla="*/ 584251 w 6095524"/>
              <a:gd name="connsiteY177" fmla="*/ 999136 h 1410656"/>
              <a:gd name="connsiteX178" fmla="*/ 617280 w 6095524"/>
              <a:gd name="connsiteY178" fmla="*/ 1006049 h 1410656"/>
              <a:gd name="connsiteX179" fmla="*/ 721842 w 6095524"/>
              <a:gd name="connsiteY179" fmla="*/ 1014210 h 1410656"/>
              <a:gd name="connsiteX180" fmla="*/ 764472 w 6095524"/>
              <a:gd name="connsiteY180" fmla="*/ 1001440 h 1410656"/>
              <a:gd name="connsiteX181" fmla="*/ 777242 w 6095524"/>
              <a:gd name="connsiteY181" fmla="*/ 1001152 h 1410656"/>
              <a:gd name="connsiteX182" fmla="*/ 805854 w 6095524"/>
              <a:gd name="connsiteY182" fmla="*/ 1006145 h 1410656"/>
              <a:gd name="connsiteX183" fmla="*/ 864904 w 6095524"/>
              <a:gd name="connsiteY183" fmla="*/ 1002784 h 1410656"/>
              <a:gd name="connsiteX184" fmla="*/ 886700 w 6095524"/>
              <a:gd name="connsiteY184" fmla="*/ 997695 h 1410656"/>
              <a:gd name="connsiteX185" fmla="*/ 898797 w 6095524"/>
              <a:gd name="connsiteY185" fmla="*/ 994430 h 1410656"/>
              <a:gd name="connsiteX186" fmla="*/ 960919 w 6095524"/>
              <a:gd name="connsiteY186" fmla="*/ 985405 h 1410656"/>
              <a:gd name="connsiteX187" fmla="*/ 988571 w 6095524"/>
              <a:gd name="connsiteY187" fmla="*/ 975708 h 1410656"/>
              <a:gd name="connsiteX188" fmla="*/ 996061 w 6095524"/>
              <a:gd name="connsiteY188" fmla="*/ 974268 h 1410656"/>
              <a:gd name="connsiteX189" fmla="*/ 1037059 w 6095524"/>
              <a:gd name="connsiteY189" fmla="*/ 978300 h 1410656"/>
              <a:gd name="connsiteX190" fmla="*/ 1067784 w 6095524"/>
              <a:gd name="connsiteY190" fmla="*/ 993950 h 1410656"/>
              <a:gd name="connsiteX191" fmla="*/ 1073737 w 6095524"/>
              <a:gd name="connsiteY191" fmla="*/ 999231 h 1410656"/>
              <a:gd name="connsiteX192" fmla="*/ 1159383 w 6095524"/>
              <a:gd name="connsiteY192" fmla="*/ 997407 h 1410656"/>
              <a:gd name="connsiteX193" fmla="*/ 1172536 w 6095524"/>
              <a:gd name="connsiteY193" fmla="*/ 995198 h 1410656"/>
              <a:gd name="connsiteX194" fmla="*/ 1236099 w 6095524"/>
              <a:gd name="connsiteY194" fmla="*/ 1004416 h 1410656"/>
              <a:gd name="connsiteX195" fmla="*/ 1254630 w 6095524"/>
              <a:gd name="connsiteY195" fmla="*/ 1006240 h 1410656"/>
              <a:gd name="connsiteX196" fmla="*/ 1321072 w 6095524"/>
              <a:gd name="connsiteY196" fmla="*/ 1014498 h 1410656"/>
              <a:gd name="connsiteX197" fmla="*/ 1330481 w 6095524"/>
              <a:gd name="connsiteY197" fmla="*/ 1006817 h 1410656"/>
              <a:gd name="connsiteX198" fmla="*/ 1357558 w 6095524"/>
              <a:gd name="connsiteY198" fmla="*/ 987517 h 1410656"/>
              <a:gd name="connsiteX199" fmla="*/ 1410942 w 6095524"/>
              <a:gd name="connsiteY199" fmla="*/ 970427 h 1410656"/>
              <a:gd name="connsiteX200" fmla="*/ 1425441 w 6095524"/>
              <a:gd name="connsiteY200" fmla="*/ 971387 h 1410656"/>
              <a:gd name="connsiteX201" fmla="*/ 1462118 w 6095524"/>
              <a:gd name="connsiteY201" fmla="*/ 999904 h 1410656"/>
              <a:gd name="connsiteX202" fmla="*/ 1479978 w 6095524"/>
              <a:gd name="connsiteY202" fmla="*/ 1011329 h 1410656"/>
              <a:gd name="connsiteX203" fmla="*/ 1530674 w 6095524"/>
              <a:gd name="connsiteY203" fmla="*/ 1032356 h 1410656"/>
              <a:gd name="connsiteX204" fmla="*/ 1534898 w 6095524"/>
              <a:gd name="connsiteY204" fmla="*/ 1036197 h 1410656"/>
              <a:gd name="connsiteX205" fmla="*/ 1572344 w 6095524"/>
              <a:gd name="connsiteY205" fmla="*/ 1081804 h 1410656"/>
              <a:gd name="connsiteX206" fmla="*/ 1580793 w 6095524"/>
              <a:gd name="connsiteY206" fmla="*/ 1089581 h 1410656"/>
              <a:gd name="connsiteX207" fmla="*/ 1590971 w 6095524"/>
              <a:gd name="connsiteY207" fmla="*/ 1101680 h 1410656"/>
              <a:gd name="connsiteX208" fmla="*/ 1622751 w 6095524"/>
              <a:gd name="connsiteY208" fmla="*/ 1125108 h 1410656"/>
              <a:gd name="connsiteX209" fmla="*/ 1662118 w 6095524"/>
              <a:gd name="connsiteY209" fmla="*/ 1132596 h 1410656"/>
              <a:gd name="connsiteX210" fmla="*/ 1709646 w 6095524"/>
              <a:gd name="connsiteY210" fmla="*/ 1144022 h 1410656"/>
              <a:gd name="connsiteX211" fmla="*/ 1729521 w 6095524"/>
              <a:gd name="connsiteY211" fmla="*/ 1151704 h 1410656"/>
              <a:gd name="connsiteX212" fmla="*/ 1782809 w 6095524"/>
              <a:gd name="connsiteY212" fmla="*/ 1166298 h 1410656"/>
              <a:gd name="connsiteX213" fmla="*/ 1820831 w 6095524"/>
              <a:gd name="connsiteY213" fmla="*/ 1178588 h 1410656"/>
              <a:gd name="connsiteX214" fmla="*/ 1875656 w 6095524"/>
              <a:gd name="connsiteY214" fmla="*/ 1185789 h 1410656"/>
              <a:gd name="connsiteX215" fmla="*/ 1902252 w 6095524"/>
              <a:gd name="connsiteY215" fmla="*/ 1186076 h 1410656"/>
              <a:gd name="connsiteX216" fmla="*/ 1951123 w 6095524"/>
              <a:gd name="connsiteY216" fmla="*/ 1222946 h 1410656"/>
              <a:gd name="connsiteX217" fmla="*/ 1990106 w 6095524"/>
              <a:gd name="connsiteY217" fmla="*/ 1247335 h 1410656"/>
              <a:gd name="connsiteX218" fmla="*/ 2031105 w 6095524"/>
              <a:gd name="connsiteY218" fmla="*/ 1235525 h 1410656"/>
              <a:gd name="connsiteX219" fmla="*/ 2042242 w 6095524"/>
              <a:gd name="connsiteY219" fmla="*/ 1224387 h 1410656"/>
              <a:gd name="connsiteX220" fmla="*/ 2109453 w 6095524"/>
              <a:gd name="connsiteY220" fmla="*/ 1213826 h 1410656"/>
              <a:gd name="connsiteX221" fmla="*/ 2205468 w 6095524"/>
              <a:gd name="connsiteY221" fmla="*/ 1213442 h 1410656"/>
              <a:gd name="connsiteX222" fmla="*/ 2365142 w 6095524"/>
              <a:gd name="connsiteY222" fmla="*/ 1189437 h 1410656"/>
              <a:gd name="connsiteX223" fmla="*/ 2392985 w 6095524"/>
              <a:gd name="connsiteY223" fmla="*/ 1178299 h 1410656"/>
              <a:gd name="connsiteX224" fmla="*/ 2424286 w 6095524"/>
              <a:gd name="connsiteY224" fmla="*/ 1175515 h 1410656"/>
              <a:gd name="connsiteX225" fmla="*/ 2436289 w 6095524"/>
              <a:gd name="connsiteY225" fmla="*/ 1182333 h 1410656"/>
              <a:gd name="connsiteX226" fmla="*/ 2488808 w 6095524"/>
              <a:gd name="connsiteY226" fmla="*/ 1192510 h 1410656"/>
              <a:gd name="connsiteX227" fmla="*/ 2498795 w 6095524"/>
              <a:gd name="connsiteY227" fmla="*/ 1192702 h 1410656"/>
              <a:gd name="connsiteX228" fmla="*/ 2532976 w 6095524"/>
              <a:gd name="connsiteY228" fmla="*/ 1188381 h 1410656"/>
              <a:gd name="connsiteX229" fmla="*/ 2564661 w 6095524"/>
              <a:gd name="connsiteY229" fmla="*/ 1185885 h 1410656"/>
              <a:gd name="connsiteX230" fmla="*/ 2644545 w 6095524"/>
              <a:gd name="connsiteY230" fmla="*/ 1194046 h 1410656"/>
              <a:gd name="connsiteX231" fmla="*/ 2705803 w 6095524"/>
              <a:gd name="connsiteY231" fmla="*/ 1192126 h 1410656"/>
              <a:gd name="connsiteX232" fmla="*/ 2734031 w 6095524"/>
              <a:gd name="connsiteY232" fmla="*/ 1194046 h 1410656"/>
              <a:gd name="connsiteX233" fmla="*/ 2749969 w 6095524"/>
              <a:gd name="connsiteY233" fmla="*/ 1196927 h 1410656"/>
              <a:gd name="connsiteX234" fmla="*/ 2786071 w 6095524"/>
              <a:gd name="connsiteY234" fmla="*/ 1216994 h 1410656"/>
              <a:gd name="connsiteX235" fmla="*/ 2805851 w 6095524"/>
              <a:gd name="connsiteY235" fmla="*/ 1221507 h 1410656"/>
              <a:gd name="connsiteX236" fmla="*/ 2865380 w 6095524"/>
              <a:gd name="connsiteY236" fmla="*/ 1221123 h 1410656"/>
              <a:gd name="connsiteX237" fmla="*/ 2954674 w 6095524"/>
              <a:gd name="connsiteY237" fmla="*/ 1190878 h 1410656"/>
              <a:gd name="connsiteX238" fmla="*/ 2963988 w 6095524"/>
              <a:gd name="connsiteY238" fmla="*/ 1186845 h 1410656"/>
              <a:gd name="connsiteX239" fmla="*/ 3009403 w 6095524"/>
              <a:gd name="connsiteY239" fmla="*/ 1181852 h 1410656"/>
              <a:gd name="connsiteX240" fmla="*/ 3040223 w 6095524"/>
              <a:gd name="connsiteY240" fmla="*/ 1188669 h 1410656"/>
              <a:gd name="connsiteX241" fmla="*/ 3082183 w 6095524"/>
              <a:gd name="connsiteY241" fmla="*/ 1202784 h 1410656"/>
              <a:gd name="connsiteX242" fmla="*/ 3119916 w 6095524"/>
              <a:gd name="connsiteY242" fmla="*/ 1214594 h 1410656"/>
              <a:gd name="connsiteX243" fmla="*/ 3147376 w 6095524"/>
              <a:gd name="connsiteY243" fmla="*/ 1227939 h 1410656"/>
              <a:gd name="connsiteX244" fmla="*/ 3210171 w 6095524"/>
              <a:gd name="connsiteY244" fmla="*/ 1237733 h 1410656"/>
              <a:gd name="connsiteX245" fmla="*/ 3216700 w 6095524"/>
              <a:gd name="connsiteY245" fmla="*/ 1239365 h 1410656"/>
              <a:gd name="connsiteX246" fmla="*/ 3263939 w 6095524"/>
              <a:gd name="connsiteY246" fmla="*/ 1227459 h 1410656"/>
              <a:gd name="connsiteX247" fmla="*/ 3320683 w 6095524"/>
              <a:gd name="connsiteY247" fmla="*/ 1215362 h 1410656"/>
              <a:gd name="connsiteX248" fmla="*/ 3340943 w 6095524"/>
              <a:gd name="connsiteY248" fmla="*/ 1219490 h 1410656"/>
              <a:gd name="connsiteX249" fmla="*/ 3368691 w 6095524"/>
              <a:gd name="connsiteY249" fmla="*/ 1225347 h 1410656"/>
              <a:gd name="connsiteX250" fmla="*/ 3394423 w 6095524"/>
              <a:gd name="connsiteY250" fmla="*/ 1222275 h 1410656"/>
              <a:gd name="connsiteX251" fmla="*/ 3410074 w 6095524"/>
              <a:gd name="connsiteY251" fmla="*/ 1221987 h 1410656"/>
              <a:gd name="connsiteX252" fmla="*/ 3481509 w 6095524"/>
              <a:gd name="connsiteY252" fmla="*/ 1257896 h 1410656"/>
              <a:gd name="connsiteX253" fmla="*/ 3499656 w 6095524"/>
              <a:gd name="connsiteY253" fmla="*/ 1260873 h 1410656"/>
              <a:gd name="connsiteX254" fmla="*/ 3509930 w 6095524"/>
              <a:gd name="connsiteY254" fmla="*/ 1265290 h 1410656"/>
              <a:gd name="connsiteX255" fmla="*/ 3571860 w 6095524"/>
              <a:gd name="connsiteY255" fmla="*/ 1309841 h 1410656"/>
              <a:gd name="connsiteX256" fmla="*/ 3598168 w 6095524"/>
              <a:gd name="connsiteY256" fmla="*/ 1318866 h 1410656"/>
              <a:gd name="connsiteX257" fmla="*/ 3627068 w 6095524"/>
              <a:gd name="connsiteY257" fmla="*/ 1317041 h 1410656"/>
              <a:gd name="connsiteX258" fmla="*/ 3643775 w 6095524"/>
              <a:gd name="connsiteY258" fmla="*/ 1313777 h 1410656"/>
              <a:gd name="connsiteX259" fmla="*/ 3685254 w 6095524"/>
              <a:gd name="connsiteY259" fmla="*/ 1285452 h 1410656"/>
              <a:gd name="connsiteX260" fmla="*/ 3708873 w 6095524"/>
              <a:gd name="connsiteY260" fmla="*/ 1286413 h 1410656"/>
              <a:gd name="connsiteX261" fmla="*/ 3745743 w 6095524"/>
              <a:gd name="connsiteY261" fmla="*/ 1305903 h 1410656"/>
              <a:gd name="connsiteX262" fmla="*/ 3812665 w 6095524"/>
              <a:gd name="connsiteY262" fmla="*/ 1314641 h 1410656"/>
              <a:gd name="connsiteX263" fmla="*/ 3846655 w 6095524"/>
              <a:gd name="connsiteY263" fmla="*/ 1287373 h 1410656"/>
              <a:gd name="connsiteX264" fmla="*/ 3864225 w 6095524"/>
              <a:gd name="connsiteY264" fmla="*/ 1261161 h 1410656"/>
              <a:gd name="connsiteX265" fmla="*/ 3915018 w 6095524"/>
              <a:gd name="connsiteY265" fmla="*/ 1230724 h 1410656"/>
              <a:gd name="connsiteX266" fmla="*/ 3927116 w 6095524"/>
              <a:gd name="connsiteY266" fmla="*/ 1242054 h 1410656"/>
              <a:gd name="connsiteX267" fmla="*/ 3964370 w 6095524"/>
              <a:gd name="connsiteY267" fmla="*/ 1246855 h 1410656"/>
              <a:gd name="connsiteX268" fmla="*/ 4004696 w 6095524"/>
              <a:gd name="connsiteY268" fmla="*/ 1246471 h 1410656"/>
              <a:gd name="connsiteX269" fmla="*/ 4074978 w 6095524"/>
              <a:gd name="connsiteY269" fmla="*/ 1251559 h 1410656"/>
              <a:gd name="connsiteX270" fmla="*/ 4121738 w 6095524"/>
              <a:gd name="connsiteY270" fmla="*/ 1222466 h 1410656"/>
              <a:gd name="connsiteX271" fmla="*/ 4139598 w 6095524"/>
              <a:gd name="connsiteY271" fmla="*/ 1210465 h 1410656"/>
              <a:gd name="connsiteX272" fmla="*/ 4156304 w 6095524"/>
              <a:gd name="connsiteY272" fmla="*/ 1202784 h 1410656"/>
              <a:gd name="connsiteX273" fmla="*/ 4175604 w 6095524"/>
              <a:gd name="connsiteY273" fmla="*/ 1198463 h 1410656"/>
              <a:gd name="connsiteX274" fmla="*/ 4222170 w 6095524"/>
              <a:gd name="connsiteY274" fmla="*/ 1182140 h 1410656"/>
              <a:gd name="connsiteX275" fmla="*/ 4247710 w 6095524"/>
              <a:gd name="connsiteY275" fmla="*/ 1166105 h 1410656"/>
              <a:gd name="connsiteX276" fmla="*/ 4305128 w 6095524"/>
              <a:gd name="connsiteY276" fmla="*/ 1150647 h 1410656"/>
              <a:gd name="connsiteX277" fmla="*/ 4344206 w 6095524"/>
              <a:gd name="connsiteY277" fmla="*/ 1136821 h 1410656"/>
              <a:gd name="connsiteX278" fmla="*/ 4385396 w 6095524"/>
              <a:gd name="connsiteY278" fmla="*/ 1113009 h 1410656"/>
              <a:gd name="connsiteX279" fmla="*/ 4391157 w 6095524"/>
              <a:gd name="connsiteY279" fmla="*/ 1109361 h 1410656"/>
              <a:gd name="connsiteX280" fmla="*/ 4404984 w 6095524"/>
              <a:gd name="connsiteY280" fmla="*/ 1093710 h 1410656"/>
              <a:gd name="connsiteX281" fmla="*/ 4425050 w 6095524"/>
              <a:gd name="connsiteY281" fmla="*/ 1039846 h 1410656"/>
              <a:gd name="connsiteX282" fmla="*/ 4430812 w 6095524"/>
              <a:gd name="connsiteY282" fmla="*/ 1028900 h 1410656"/>
              <a:gd name="connsiteX283" fmla="*/ 4483140 w 6095524"/>
              <a:gd name="connsiteY283" fmla="*/ 992030 h 1410656"/>
              <a:gd name="connsiteX284" fmla="*/ 4502535 w 6095524"/>
              <a:gd name="connsiteY284" fmla="*/ 995487 h 1410656"/>
              <a:gd name="connsiteX285" fmla="*/ 4523946 w 6095524"/>
              <a:gd name="connsiteY285" fmla="*/ 1007585 h 1410656"/>
              <a:gd name="connsiteX286" fmla="*/ 4570898 w 6095524"/>
              <a:gd name="connsiteY286" fmla="*/ 1010753 h 1410656"/>
              <a:gd name="connsiteX287" fmla="*/ 4588468 w 6095524"/>
              <a:gd name="connsiteY287" fmla="*/ 1004513 h 1410656"/>
              <a:gd name="connsiteX288" fmla="*/ 4619192 w 6095524"/>
              <a:gd name="connsiteY288" fmla="*/ 987710 h 1410656"/>
              <a:gd name="connsiteX289" fmla="*/ 4642908 w 6095524"/>
              <a:gd name="connsiteY289" fmla="*/ 961689 h 1410656"/>
              <a:gd name="connsiteX290" fmla="*/ 4677378 w 6095524"/>
              <a:gd name="connsiteY290" fmla="*/ 918674 h 1410656"/>
              <a:gd name="connsiteX291" fmla="*/ 4743532 w 6095524"/>
              <a:gd name="connsiteY291" fmla="*/ 902256 h 1410656"/>
              <a:gd name="connsiteX292" fmla="*/ 4768977 w 6095524"/>
              <a:gd name="connsiteY292" fmla="*/ 896783 h 1410656"/>
              <a:gd name="connsiteX293" fmla="*/ 4861536 w 6095524"/>
              <a:gd name="connsiteY293" fmla="*/ 873835 h 1410656"/>
              <a:gd name="connsiteX294" fmla="*/ 4869600 w 6095524"/>
              <a:gd name="connsiteY294" fmla="*/ 873067 h 1410656"/>
              <a:gd name="connsiteX295" fmla="*/ 4933738 w 6095524"/>
              <a:gd name="connsiteY295" fmla="*/ 846664 h 1410656"/>
              <a:gd name="connsiteX296" fmla="*/ 4949196 w 6095524"/>
              <a:gd name="connsiteY296" fmla="*/ 840134 h 1410656"/>
              <a:gd name="connsiteX297" fmla="*/ 4968112 w 6095524"/>
              <a:gd name="connsiteY297" fmla="*/ 823427 h 1410656"/>
              <a:gd name="connsiteX298" fmla="*/ 4985588 w 6095524"/>
              <a:gd name="connsiteY298" fmla="*/ 776284 h 1410656"/>
              <a:gd name="connsiteX299" fmla="*/ 5006038 w 6095524"/>
              <a:gd name="connsiteY299" fmla="*/ 754776 h 1410656"/>
              <a:gd name="connsiteX300" fmla="*/ 5020921 w 6095524"/>
              <a:gd name="connsiteY300" fmla="*/ 741718 h 1410656"/>
              <a:gd name="connsiteX301" fmla="*/ 5033978 w 6095524"/>
              <a:gd name="connsiteY301" fmla="*/ 721940 h 1410656"/>
              <a:gd name="connsiteX302" fmla="*/ 5047036 w 6095524"/>
              <a:gd name="connsiteY302" fmla="*/ 674604 h 1410656"/>
              <a:gd name="connsiteX303" fmla="*/ 5067104 w 6095524"/>
              <a:gd name="connsiteY303" fmla="*/ 632645 h 1410656"/>
              <a:gd name="connsiteX304" fmla="*/ 5103206 w 6095524"/>
              <a:gd name="connsiteY304" fmla="*/ 609410 h 1410656"/>
              <a:gd name="connsiteX305" fmla="*/ 5125577 w 6095524"/>
              <a:gd name="connsiteY305" fmla="*/ 597216 h 1410656"/>
              <a:gd name="connsiteX306" fmla="*/ 5214200 w 6095524"/>
              <a:gd name="connsiteY306" fmla="*/ 609506 h 1410656"/>
              <a:gd name="connsiteX307" fmla="*/ 5274688 w 6095524"/>
              <a:gd name="connsiteY307" fmla="*/ 621507 h 1410656"/>
              <a:gd name="connsiteX308" fmla="*/ 5294564 w 6095524"/>
              <a:gd name="connsiteY308" fmla="*/ 616899 h 1410656"/>
              <a:gd name="connsiteX309" fmla="*/ 5350732 w 6095524"/>
              <a:gd name="connsiteY309" fmla="*/ 577724 h 1410656"/>
              <a:gd name="connsiteX310" fmla="*/ 5406230 w 6095524"/>
              <a:gd name="connsiteY310" fmla="*/ 560250 h 1410656"/>
              <a:gd name="connsiteX311" fmla="*/ 5447996 w 6095524"/>
              <a:gd name="connsiteY311" fmla="*/ 555257 h 1410656"/>
              <a:gd name="connsiteX312" fmla="*/ 5483904 w 6095524"/>
              <a:gd name="connsiteY312" fmla="*/ 551417 h 1410656"/>
              <a:gd name="connsiteX313" fmla="*/ 5527016 w 6095524"/>
              <a:gd name="connsiteY313" fmla="*/ 540663 h 1410656"/>
              <a:gd name="connsiteX314" fmla="*/ 5551404 w 6095524"/>
              <a:gd name="connsiteY314" fmla="*/ 528949 h 1410656"/>
              <a:gd name="connsiteX315" fmla="*/ 5590194 w 6095524"/>
              <a:gd name="connsiteY315" fmla="*/ 512147 h 1410656"/>
              <a:gd name="connsiteX316" fmla="*/ 5629944 w 6095524"/>
              <a:gd name="connsiteY316" fmla="*/ 490351 h 1410656"/>
              <a:gd name="connsiteX317" fmla="*/ 5660477 w 6095524"/>
              <a:gd name="connsiteY317" fmla="*/ 459818 h 1410656"/>
              <a:gd name="connsiteX318" fmla="*/ 5676896 w 6095524"/>
              <a:gd name="connsiteY318" fmla="*/ 434086 h 1410656"/>
              <a:gd name="connsiteX319" fmla="*/ 5725000 w 6095524"/>
              <a:gd name="connsiteY319" fmla="*/ 397216 h 1410656"/>
              <a:gd name="connsiteX320" fmla="*/ 5768494 w 6095524"/>
              <a:gd name="connsiteY320" fmla="*/ 327701 h 1410656"/>
              <a:gd name="connsiteX321" fmla="*/ 5795763 w 6095524"/>
              <a:gd name="connsiteY321" fmla="*/ 298801 h 1410656"/>
              <a:gd name="connsiteX322" fmla="*/ 5811221 w 6095524"/>
              <a:gd name="connsiteY322" fmla="*/ 290639 h 1410656"/>
              <a:gd name="connsiteX323" fmla="*/ 5837528 w 6095524"/>
              <a:gd name="connsiteY323" fmla="*/ 270573 h 1410656"/>
              <a:gd name="connsiteX324" fmla="*/ 5853084 w 6095524"/>
              <a:gd name="connsiteY324" fmla="*/ 255690 h 1410656"/>
              <a:gd name="connsiteX325" fmla="*/ 5895618 w 6095524"/>
              <a:gd name="connsiteY325" fmla="*/ 200961 h 1410656"/>
              <a:gd name="connsiteX326" fmla="*/ 5908676 w 6095524"/>
              <a:gd name="connsiteY326" fmla="*/ 184735 h 1410656"/>
              <a:gd name="connsiteX327" fmla="*/ 5935657 w 6095524"/>
              <a:gd name="connsiteY327" fmla="*/ 156891 h 1410656"/>
              <a:gd name="connsiteX328" fmla="*/ 5947467 w 6095524"/>
              <a:gd name="connsiteY328" fmla="*/ 148441 h 1410656"/>
              <a:gd name="connsiteX329" fmla="*/ 5968302 w 6095524"/>
              <a:gd name="connsiteY329" fmla="*/ 125782 h 1410656"/>
              <a:gd name="connsiteX330" fmla="*/ 6017942 w 6095524"/>
              <a:gd name="connsiteY330" fmla="*/ 66348 h 1410656"/>
              <a:gd name="connsiteX331" fmla="*/ 6039258 w 6095524"/>
              <a:gd name="connsiteY331" fmla="*/ 33030 h 1410656"/>
              <a:gd name="connsiteX332" fmla="*/ 6081792 w 6095524"/>
              <a:gd name="connsiteY332" fmla="*/ 8451 h 1410656"/>
              <a:gd name="connsiteX333" fmla="*/ 6095524 w 6095524"/>
              <a:gd name="connsiteY333" fmla="*/ 0 h 1410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</a:cxnLst>
            <a:rect l="l" t="t" r="r" b="b"/>
            <a:pathLst>
              <a:path w="6095524" h="1410656">
                <a:moveTo>
                  <a:pt x="6095524" y="0"/>
                </a:moveTo>
                <a:lnTo>
                  <a:pt x="6095524" y="221634"/>
                </a:lnTo>
                <a:lnTo>
                  <a:pt x="6061052" y="237063"/>
                </a:lnTo>
                <a:cubicBezTo>
                  <a:pt x="6054332" y="239848"/>
                  <a:pt x="6046938" y="241384"/>
                  <a:pt x="6040890" y="245128"/>
                </a:cubicBezTo>
                <a:cubicBezTo>
                  <a:pt x="6013044" y="262219"/>
                  <a:pt x="5986064" y="280654"/>
                  <a:pt x="5957836" y="297073"/>
                </a:cubicBezTo>
                <a:cubicBezTo>
                  <a:pt x="5928744" y="314067"/>
                  <a:pt x="5902724" y="334134"/>
                  <a:pt x="5882656" y="361307"/>
                </a:cubicBezTo>
                <a:cubicBezTo>
                  <a:pt x="5864029" y="386559"/>
                  <a:pt x="5845978" y="412194"/>
                  <a:pt x="5827448" y="437542"/>
                </a:cubicBezTo>
                <a:cubicBezTo>
                  <a:pt x="5822743" y="443975"/>
                  <a:pt x="5818422" y="451561"/>
                  <a:pt x="5811989" y="455690"/>
                </a:cubicBezTo>
                <a:cubicBezTo>
                  <a:pt x="5798643" y="464331"/>
                  <a:pt x="5784048" y="471340"/>
                  <a:pt x="5769742" y="478445"/>
                </a:cubicBezTo>
                <a:cubicBezTo>
                  <a:pt x="5757452" y="484494"/>
                  <a:pt x="5744394" y="489006"/>
                  <a:pt x="5732393" y="495535"/>
                </a:cubicBezTo>
                <a:cubicBezTo>
                  <a:pt x="5722792" y="500721"/>
                  <a:pt x="5714246" y="507922"/>
                  <a:pt x="5705316" y="514451"/>
                </a:cubicBezTo>
                <a:cubicBezTo>
                  <a:pt x="5697539" y="520115"/>
                  <a:pt x="5688994" y="525012"/>
                  <a:pt x="5682465" y="531830"/>
                </a:cubicBezTo>
                <a:cubicBezTo>
                  <a:pt x="5666526" y="548344"/>
                  <a:pt x="5650491" y="564571"/>
                  <a:pt x="5630712" y="576765"/>
                </a:cubicBezTo>
                <a:cubicBezTo>
                  <a:pt x="5611221" y="588862"/>
                  <a:pt x="5592786" y="602401"/>
                  <a:pt x="5573392" y="614691"/>
                </a:cubicBezTo>
                <a:cubicBezTo>
                  <a:pt x="5554380" y="626693"/>
                  <a:pt x="5537194" y="639846"/>
                  <a:pt x="5527304" y="661162"/>
                </a:cubicBezTo>
                <a:cubicBezTo>
                  <a:pt x="5522888" y="670571"/>
                  <a:pt x="5516646" y="680845"/>
                  <a:pt x="5508293" y="686318"/>
                </a:cubicBezTo>
                <a:cubicBezTo>
                  <a:pt x="5496387" y="694095"/>
                  <a:pt x="5481313" y="696880"/>
                  <a:pt x="5468350" y="703505"/>
                </a:cubicBezTo>
                <a:cubicBezTo>
                  <a:pt x="5453084" y="711282"/>
                  <a:pt x="5435418" y="718003"/>
                  <a:pt x="5425048" y="730389"/>
                </a:cubicBezTo>
                <a:cubicBezTo>
                  <a:pt x="5415830" y="741431"/>
                  <a:pt x="5406517" y="750072"/>
                  <a:pt x="5394322" y="757081"/>
                </a:cubicBezTo>
                <a:cubicBezTo>
                  <a:pt x="5385778" y="761978"/>
                  <a:pt x="5379441" y="770907"/>
                  <a:pt x="5370608" y="774940"/>
                </a:cubicBezTo>
                <a:cubicBezTo>
                  <a:pt x="5358990" y="780317"/>
                  <a:pt x="5347276" y="784542"/>
                  <a:pt x="5337098" y="792895"/>
                </a:cubicBezTo>
                <a:cubicBezTo>
                  <a:pt x="5326536" y="801536"/>
                  <a:pt x="5314535" y="808353"/>
                  <a:pt x="5303493" y="816419"/>
                </a:cubicBezTo>
                <a:cubicBezTo>
                  <a:pt x="5297636" y="820739"/>
                  <a:pt x="5292835" y="826404"/>
                  <a:pt x="5287171" y="830917"/>
                </a:cubicBezTo>
                <a:cubicBezTo>
                  <a:pt x="5276801" y="839174"/>
                  <a:pt x="5266239" y="847239"/>
                  <a:pt x="5255581" y="855016"/>
                </a:cubicBezTo>
                <a:cubicBezTo>
                  <a:pt x="5244924" y="862794"/>
                  <a:pt x="5234746" y="871819"/>
                  <a:pt x="5223032" y="877484"/>
                </a:cubicBezTo>
                <a:cubicBezTo>
                  <a:pt x="5203062" y="887086"/>
                  <a:pt x="5181266" y="892847"/>
                  <a:pt x="5161870" y="903216"/>
                </a:cubicBezTo>
                <a:cubicBezTo>
                  <a:pt x="5142188" y="913777"/>
                  <a:pt x="5123656" y="927028"/>
                  <a:pt x="5106182" y="941046"/>
                </a:cubicBezTo>
                <a:cubicBezTo>
                  <a:pt x="5092356" y="952088"/>
                  <a:pt x="5079394" y="963034"/>
                  <a:pt x="5062014" y="968698"/>
                </a:cubicBezTo>
                <a:cubicBezTo>
                  <a:pt x="5052317" y="971867"/>
                  <a:pt x="5042140" y="978780"/>
                  <a:pt x="5036282" y="986846"/>
                </a:cubicBezTo>
                <a:cubicBezTo>
                  <a:pt x="5023608" y="1004416"/>
                  <a:pt x="5007382" y="1016802"/>
                  <a:pt x="4989043" y="1027364"/>
                </a:cubicBezTo>
                <a:cubicBezTo>
                  <a:pt x="4964559" y="1041574"/>
                  <a:pt x="4940363" y="1056072"/>
                  <a:pt x="4915783" y="1069994"/>
                </a:cubicBezTo>
                <a:cubicBezTo>
                  <a:pt x="4901286" y="1078252"/>
                  <a:pt x="4886884" y="1086989"/>
                  <a:pt x="4871520" y="1093038"/>
                </a:cubicBezTo>
                <a:cubicBezTo>
                  <a:pt x="4840124" y="1105520"/>
                  <a:pt x="4807959" y="1116177"/>
                  <a:pt x="4776274" y="1127796"/>
                </a:cubicBezTo>
                <a:cubicBezTo>
                  <a:pt x="4765904" y="1131540"/>
                  <a:pt x="4756110" y="1136917"/>
                  <a:pt x="4745548" y="1140182"/>
                </a:cubicBezTo>
                <a:cubicBezTo>
                  <a:pt x="4734122" y="1143734"/>
                  <a:pt x="4721834" y="1144790"/>
                  <a:pt x="4710408" y="1148343"/>
                </a:cubicBezTo>
                <a:cubicBezTo>
                  <a:pt x="4691396" y="1154199"/>
                  <a:pt x="4672961" y="1161689"/>
                  <a:pt x="4653950" y="1167642"/>
                </a:cubicBezTo>
                <a:cubicBezTo>
                  <a:pt x="4617272" y="1179068"/>
                  <a:pt x="4580498" y="1190014"/>
                  <a:pt x="4543725" y="1200863"/>
                </a:cubicBezTo>
                <a:cubicBezTo>
                  <a:pt x="4535852" y="1203168"/>
                  <a:pt x="4527306" y="1203456"/>
                  <a:pt x="4519530" y="1205952"/>
                </a:cubicBezTo>
                <a:cubicBezTo>
                  <a:pt x="4498886" y="1212673"/>
                  <a:pt x="4478338" y="1219970"/>
                  <a:pt x="4457887" y="1227363"/>
                </a:cubicBezTo>
                <a:cubicBezTo>
                  <a:pt x="4445502" y="1231876"/>
                  <a:pt x="4433403" y="1237445"/>
                  <a:pt x="4420922" y="1241765"/>
                </a:cubicBezTo>
                <a:cubicBezTo>
                  <a:pt x="4410936" y="1245222"/>
                  <a:pt x="4400662" y="1247910"/>
                  <a:pt x="4390292" y="1250023"/>
                </a:cubicBezTo>
                <a:cubicBezTo>
                  <a:pt x="4381363" y="1251848"/>
                  <a:pt x="4372050" y="1251655"/>
                  <a:pt x="4363216" y="1253864"/>
                </a:cubicBezTo>
                <a:cubicBezTo>
                  <a:pt x="4339308" y="1259816"/>
                  <a:pt x="4315689" y="1266538"/>
                  <a:pt x="4291973" y="1272874"/>
                </a:cubicBezTo>
                <a:cubicBezTo>
                  <a:pt x="4282468" y="1275371"/>
                  <a:pt x="4272770" y="1277196"/>
                  <a:pt x="4263552" y="1280364"/>
                </a:cubicBezTo>
                <a:cubicBezTo>
                  <a:pt x="4238876" y="1288717"/>
                  <a:pt x="4214585" y="1298222"/>
                  <a:pt x="4189813" y="1306096"/>
                </a:cubicBezTo>
                <a:cubicBezTo>
                  <a:pt x="4169266" y="1312625"/>
                  <a:pt x="4148142" y="1317329"/>
                  <a:pt x="4127306" y="1323090"/>
                </a:cubicBezTo>
                <a:cubicBezTo>
                  <a:pt x="4118473" y="1325587"/>
                  <a:pt x="4110024" y="1329140"/>
                  <a:pt x="4101192" y="1331251"/>
                </a:cubicBezTo>
                <a:cubicBezTo>
                  <a:pt x="4081412" y="1336053"/>
                  <a:pt x="4061345" y="1340085"/>
                  <a:pt x="4041470" y="1344886"/>
                </a:cubicBezTo>
                <a:cubicBezTo>
                  <a:pt x="4030139" y="1347670"/>
                  <a:pt x="4019194" y="1352663"/>
                  <a:pt x="4007672" y="1354488"/>
                </a:cubicBezTo>
                <a:cubicBezTo>
                  <a:pt x="3980308" y="1358808"/>
                  <a:pt x="3952752" y="1361880"/>
                  <a:pt x="3925195" y="1365337"/>
                </a:cubicBezTo>
                <a:cubicBezTo>
                  <a:pt x="3896776" y="1368889"/>
                  <a:pt x="3868451" y="1372634"/>
                  <a:pt x="3840029" y="1375802"/>
                </a:cubicBezTo>
                <a:cubicBezTo>
                  <a:pt x="3824475" y="1377435"/>
                  <a:pt x="3808824" y="1377723"/>
                  <a:pt x="3793270" y="1379259"/>
                </a:cubicBezTo>
                <a:cubicBezTo>
                  <a:pt x="3779636" y="1380604"/>
                  <a:pt x="3766098" y="1383100"/>
                  <a:pt x="3752464" y="1384733"/>
                </a:cubicBezTo>
                <a:cubicBezTo>
                  <a:pt x="3740654" y="1386076"/>
                  <a:pt x="3728748" y="1386844"/>
                  <a:pt x="3716938" y="1388189"/>
                </a:cubicBezTo>
                <a:cubicBezTo>
                  <a:pt x="3698024" y="1390397"/>
                  <a:pt x="3679204" y="1392894"/>
                  <a:pt x="3660386" y="1395198"/>
                </a:cubicBezTo>
                <a:cubicBezTo>
                  <a:pt x="3652513" y="1396062"/>
                  <a:pt x="3644255" y="1398462"/>
                  <a:pt x="3636862" y="1397023"/>
                </a:cubicBezTo>
                <a:cubicBezTo>
                  <a:pt x="3618235" y="1393373"/>
                  <a:pt x="3599896" y="1394430"/>
                  <a:pt x="3581365" y="1396926"/>
                </a:cubicBezTo>
                <a:cubicBezTo>
                  <a:pt x="3575028" y="1397791"/>
                  <a:pt x="3568211" y="1397598"/>
                  <a:pt x="3562066" y="1395966"/>
                </a:cubicBezTo>
                <a:cubicBezTo>
                  <a:pt x="3549488" y="1392701"/>
                  <a:pt x="3537294" y="1388092"/>
                  <a:pt x="3524908" y="1384060"/>
                </a:cubicBezTo>
                <a:cubicBezTo>
                  <a:pt x="3523563" y="1383580"/>
                  <a:pt x="3521931" y="1383484"/>
                  <a:pt x="3520492" y="1383196"/>
                </a:cubicBezTo>
                <a:cubicBezTo>
                  <a:pt x="3512330" y="1381563"/>
                  <a:pt x="3504266" y="1379931"/>
                  <a:pt x="3496103" y="1378491"/>
                </a:cubicBezTo>
                <a:cubicBezTo>
                  <a:pt x="3491687" y="1377723"/>
                  <a:pt x="3487174" y="1377627"/>
                  <a:pt x="3482757" y="1376955"/>
                </a:cubicBezTo>
                <a:cubicBezTo>
                  <a:pt x="3465667" y="1374266"/>
                  <a:pt x="3446848" y="1378779"/>
                  <a:pt x="3432061" y="1367162"/>
                </a:cubicBezTo>
                <a:cubicBezTo>
                  <a:pt x="3422460" y="1359672"/>
                  <a:pt x="3413146" y="1361401"/>
                  <a:pt x="3402873" y="1362553"/>
                </a:cubicBezTo>
                <a:cubicBezTo>
                  <a:pt x="3395096" y="1363417"/>
                  <a:pt x="3387126" y="1363128"/>
                  <a:pt x="3379253" y="1363225"/>
                </a:cubicBezTo>
                <a:cubicBezTo>
                  <a:pt x="3365427" y="1363512"/>
                  <a:pt x="3351601" y="1363609"/>
                  <a:pt x="3337774" y="1364089"/>
                </a:cubicBezTo>
                <a:cubicBezTo>
                  <a:pt x="3333357" y="1364281"/>
                  <a:pt x="3328846" y="1366682"/>
                  <a:pt x="3324524" y="1366298"/>
                </a:cubicBezTo>
                <a:cubicBezTo>
                  <a:pt x="3304553" y="1364473"/>
                  <a:pt x="3284582" y="1361592"/>
                  <a:pt x="3264610" y="1359960"/>
                </a:cubicBezTo>
                <a:cubicBezTo>
                  <a:pt x="3253281" y="1359001"/>
                  <a:pt x="3241663" y="1360824"/>
                  <a:pt x="3230429" y="1359480"/>
                </a:cubicBezTo>
                <a:cubicBezTo>
                  <a:pt x="3217468" y="1357944"/>
                  <a:pt x="3204794" y="1354008"/>
                  <a:pt x="3191927" y="1351607"/>
                </a:cubicBezTo>
                <a:cubicBezTo>
                  <a:pt x="3188375" y="1350935"/>
                  <a:pt x="3184438" y="1351799"/>
                  <a:pt x="3180694" y="1351991"/>
                </a:cubicBezTo>
                <a:cubicBezTo>
                  <a:pt x="3176469" y="1352183"/>
                  <a:pt x="3172340" y="1352567"/>
                  <a:pt x="3168116" y="1352663"/>
                </a:cubicBezTo>
                <a:cubicBezTo>
                  <a:pt x="3155249" y="1352856"/>
                  <a:pt x="3142384" y="1352567"/>
                  <a:pt x="3129517" y="1353240"/>
                </a:cubicBezTo>
                <a:cubicBezTo>
                  <a:pt x="3121644" y="1353624"/>
                  <a:pt x="3113388" y="1357560"/>
                  <a:pt x="3106089" y="1356120"/>
                </a:cubicBezTo>
                <a:cubicBezTo>
                  <a:pt x="3091208" y="1353335"/>
                  <a:pt x="3076325" y="1359576"/>
                  <a:pt x="3061444" y="1354392"/>
                </a:cubicBezTo>
                <a:cubicBezTo>
                  <a:pt x="3056834" y="1352856"/>
                  <a:pt x="3050497" y="1356696"/>
                  <a:pt x="3044928" y="1356888"/>
                </a:cubicBezTo>
                <a:cubicBezTo>
                  <a:pt x="3031006" y="1357368"/>
                  <a:pt x="3017084" y="1357272"/>
                  <a:pt x="3003162" y="1357176"/>
                </a:cubicBezTo>
                <a:cubicBezTo>
                  <a:pt x="2990680" y="1357080"/>
                  <a:pt x="2977717" y="1358424"/>
                  <a:pt x="2965716" y="1355736"/>
                </a:cubicBezTo>
                <a:cubicBezTo>
                  <a:pt x="2953137" y="1352856"/>
                  <a:pt x="2941808" y="1353240"/>
                  <a:pt x="2929614" y="1356504"/>
                </a:cubicBezTo>
                <a:cubicBezTo>
                  <a:pt x="2921260" y="1358712"/>
                  <a:pt x="2912427" y="1359001"/>
                  <a:pt x="2903786" y="1359672"/>
                </a:cubicBezTo>
                <a:cubicBezTo>
                  <a:pt x="2894473" y="1360440"/>
                  <a:pt x="2884199" y="1358424"/>
                  <a:pt x="2875750" y="1361592"/>
                </a:cubicBezTo>
                <a:cubicBezTo>
                  <a:pt x="2850593" y="1371002"/>
                  <a:pt x="2824765" y="1373018"/>
                  <a:pt x="2798458" y="1373018"/>
                </a:cubicBezTo>
                <a:cubicBezTo>
                  <a:pt x="2793656" y="1373018"/>
                  <a:pt x="2788759" y="1371675"/>
                  <a:pt x="2784152" y="1370234"/>
                </a:cubicBezTo>
                <a:cubicBezTo>
                  <a:pt x="2757266" y="1361592"/>
                  <a:pt x="2730286" y="1362360"/>
                  <a:pt x="2702922" y="1367641"/>
                </a:cubicBezTo>
                <a:cubicBezTo>
                  <a:pt x="2697257" y="1368794"/>
                  <a:pt x="2690921" y="1368986"/>
                  <a:pt x="2685256" y="1367834"/>
                </a:cubicBezTo>
                <a:cubicBezTo>
                  <a:pt x="2669317" y="1364473"/>
                  <a:pt x="2653858" y="1358904"/>
                  <a:pt x="2637824" y="1356504"/>
                </a:cubicBezTo>
                <a:cubicBezTo>
                  <a:pt x="2611324" y="1352567"/>
                  <a:pt x="2588377" y="1365817"/>
                  <a:pt x="2564661" y="1374459"/>
                </a:cubicBezTo>
                <a:cubicBezTo>
                  <a:pt x="2542097" y="1382620"/>
                  <a:pt x="2522894" y="1401055"/>
                  <a:pt x="2496201" y="1396926"/>
                </a:cubicBezTo>
                <a:cubicBezTo>
                  <a:pt x="2493514" y="1396542"/>
                  <a:pt x="2490537" y="1399134"/>
                  <a:pt x="2487560" y="1399807"/>
                </a:cubicBezTo>
                <a:cubicBezTo>
                  <a:pt x="2479399" y="1401631"/>
                  <a:pt x="2471238" y="1403839"/>
                  <a:pt x="2462980" y="1404704"/>
                </a:cubicBezTo>
                <a:cubicBezTo>
                  <a:pt x="2452899" y="1405856"/>
                  <a:pt x="2442625" y="1405472"/>
                  <a:pt x="2432544" y="1406432"/>
                </a:cubicBezTo>
                <a:cubicBezTo>
                  <a:pt x="2419581" y="1407584"/>
                  <a:pt x="2406812" y="1410656"/>
                  <a:pt x="2393945" y="1410656"/>
                </a:cubicBezTo>
                <a:cubicBezTo>
                  <a:pt x="2383575" y="1410656"/>
                  <a:pt x="2373302" y="1407104"/>
                  <a:pt x="2363029" y="1405375"/>
                </a:cubicBezTo>
                <a:cubicBezTo>
                  <a:pt x="2348530" y="1402975"/>
                  <a:pt x="2332591" y="1403647"/>
                  <a:pt x="2319821" y="1397502"/>
                </a:cubicBezTo>
                <a:cubicBezTo>
                  <a:pt x="2306188" y="1390973"/>
                  <a:pt x="2293225" y="1387997"/>
                  <a:pt x="2279111" y="1390013"/>
                </a:cubicBezTo>
                <a:cubicBezTo>
                  <a:pt x="2274406" y="1390685"/>
                  <a:pt x="2268357" y="1394718"/>
                  <a:pt x="2266245" y="1398846"/>
                </a:cubicBezTo>
                <a:cubicBezTo>
                  <a:pt x="2261540" y="1408064"/>
                  <a:pt x="2255108" y="1409697"/>
                  <a:pt x="2246370" y="1406527"/>
                </a:cubicBezTo>
                <a:cubicBezTo>
                  <a:pt x="2238785" y="1403839"/>
                  <a:pt x="2229471" y="1402495"/>
                  <a:pt x="2224287" y="1397310"/>
                </a:cubicBezTo>
                <a:cubicBezTo>
                  <a:pt x="2209596" y="1382620"/>
                  <a:pt x="2190873" y="1382140"/>
                  <a:pt x="2172630" y="1378204"/>
                </a:cubicBezTo>
                <a:cubicBezTo>
                  <a:pt x="2161494" y="1375802"/>
                  <a:pt x="2151123" y="1375707"/>
                  <a:pt x="2139985" y="1377339"/>
                </a:cubicBezTo>
                <a:cubicBezTo>
                  <a:pt x="2115790" y="1380988"/>
                  <a:pt x="2092266" y="1375802"/>
                  <a:pt x="2069030" y="1369178"/>
                </a:cubicBezTo>
                <a:cubicBezTo>
                  <a:pt x="2053667" y="1364761"/>
                  <a:pt x="2037921" y="1362073"/>
                  <a:pt x="2022655" y="1357560"/>
                </a:cubicBezTo>
                <a:cubicBezTo>
                  <a:pt x="2011229" y="1354104"/>
                  <a:pt x="1999804" y="1349975"/>
                  <a:pt x="1989339" y="1344406"/>
                </a:cubicBezTo>
                <a:cubicBezTo>
                  <a:pt x="1974167" y="1336244"/>
                  <a:pt x="1960918" y="1323954"/>
                  <a:pt x="1941618" y="1327219"/>
                </a:cubicBezTo>
                <a:cubicBezTo>
                  <a:pt x="1924623" y="1330099"/>
                  <a:pt x="1909262" y="1324051"/>
                  <a:pt x="1893707" y="1318290"/>
                </a:cubicBezTo>
                <a:cubicBezTo>
                  <a:pt x="1882281" y="1314065"/>
                  <a:pt x="1870857" y="1309744"/>
                  <a:pt x="1859045" y="1307056"/>
                </a:cubicBezTo>
                <a:cubicBezTo>
                  <a:pt x="1845027" y="1303887"/>
                  <a:pt x="1829184" y="1305232"/>
                  <a:pt x="1816702" y="1299374"/>
                </a:cubicBezTo>
                <a:cubicBezTo>
                  <a:pt x="1803644" y="1293229"/>
                  <a:pt x="1792795" y="1297358"/>
                  <a:pt x="1781177" y="1299087"/>
                </a:cubicBezTo>
                <a:cubicBezTo>
                  <a:pt x="1762646" y="1301775"/>
                  <a:pt x="1744210" y="1306768"/>
                  <a:pt x="1725488" y="1300431"/>
                </a:cubicBezTo>
                <a:cubicBezTo>
                  <a:pt x="1702733" y="1292750"/>
                  <a:pt x="1680169" y="1284493"/>
                  <a:pt x="1657318" y="1277196"/>
                </a:cubicBezTo>
                <a:cubicBezTo>
                  <a:pt x="1648483" y="1274410"/>
                  <a:pt x="1638980" y="1273258"/>
                  <a:pt x="1629761" y="1272010"/>
                </a:cubicBezTo>
                <a:cubicBezTo>
                  <a:pt x="1621025" y="1270954"/>
                  <a:pt x="1610559" y="1273642"/>
                  <a:pt x="1603837" y="1269610"/>
                </a:cubicBezTo>
                <a:cubicBezTo>
                  <a:pt x="1586554" y="1259241"/>
                  <a:pt x="1568792" y="1254152"/>
                  <a:pt x="1548820" y="1254152"/>
                </a:cubicBezTo>
                <a:cubicBezTo>
                  <a:pt x="1541330" y="1254152"/>
                  <a:pt x="1534033" y="1249831"/>
                  <a:pt x="1526449" y="1249062"/>
                </a:cubicBezTo>
                <a:cubicBezTo>
                  <a:pt x="1516078" y="1248103"/>
                  <a:pt x="1504172" y="1245510"/>
                  <a:pt x="1495147" y="1249159"/>
                </a:cubicBezTo>
                <a:cubicBezTo>
                  <a:pt x="1473928" y="1257800"/>
                  <a:pt x="1456742" y="1250599"/>
                  <a:pt x="1438211" y="1242054"/>
                </a:cubicBezTo>
                <a:cubicBezTo>
                  <a:pt x="1419967" y="1233604"/>
                  <a:pt x="1400764" y="1226884"/>
                  <a:pt x="1381370" y="1221314"/>
                </a:cubicBezTo>
                <a:cubicBezTo>
                  <a:pt x="1374073" y="1219298"/>
                  <a:pt x="1365336" y="1222659"/>
                  <a:pt x="1357270" y="1223330"/>
                </a:cubicBezTo>
                <a:cubicBezTo>
                  <a:pt x="1354389" y="1223523"/>
                  <a:pt x="1351220" y="1223811"/>
                  <a:pt x="1348629" y="1222851"/>
                </a:cubicBezTo>
                <a:cubicBezTo>
                  <a:pt x="1323569" y="1213633"/>
                  <a:pt x="1298124" y="1206624"/>
                  <a:pt x="1270953" y="1211424"/>
                </a:cubicBezTo>
                <a:cubicBezTo>
                  <a:pt x="1268457" y="1211905"/>
                  <a:pt x="1265672" y="1210849"/>
                  <a:pt x="1263175" y="1210177"/>
                </a:cubicBezTo>
                <a:cubicBezTo>
                  <a:pt x="1250981" y="1206720"/>
                  <a:pt x="1239075" y="1201247"/>
                  <a:pt x="1226690" y="1199999"/>
                </a:cubicBezTo>
                <a:cubicBezTo>
                  <a:pt x="1196157" y="1196927"/>
                  <a:pt x="1165433" y="1195678"/>
                  <a:pt x="1134706" y="1193662"/>
                </a:cubicBezTo>
                <a:cubicBezTo>
                  <a:pt x="1132786" y="1193566"/>
                  <a:pt x="1130770" y="1193566"/>
                  <a:pt x="1129042" y="1192894"/>
                </a:cubicBezTo>
                <a:cubicBezTo>
                  <a:pt x="1117712" y="1188765"/>
                  <a:pt x="1107823" y="1190110"/>
                  <a:pt x="1098220" y="1197982"/>
                </a:cubicBezTo>
                <a:cubicBezTo>
                  <a:pt x="1093996" y="1201439"/>
                  <a:pt x="1088235" y="1203263"/>
                  <a:pt x="1082955" y="1205184"/>
                </a:cubicBezTo>
                <a:cubicBezTo>
                  <a:pt x="1075177" y="1208065"/>
                  <a:pt x="1067208" y="1210849"/>
                  <a:pt x="1059143" y="1212673"/>
                </a:cubicBezTo>
                <a:cubicBezTo>
                  <a:pt x="1051173" y="1214401"/>
                  <a:pt x="1042628" y="1216801"/>
                  <a:pt x="1034947" y="1215458"/>
                </a:cubicBezTo>
                <a:cubicBezTo>
                  <a:pt x="1021121" y="1213057"/>
                  <a:pt x="1007966" y="1207681"/>
                  <a:pt x="994332" y="1204127"/>
                </a:cubicBezTo>
                <a:cubicBezTo>
                  <a:pt x="989628" y="1202879"/>
                  <a:pt x="984442" y="1203072"/>
                  <a:pt x="979546" y="1202975"/>
                </a:cubicBezTo>
                <a:cubicBezTo>
                  <a:pt x="968312" y="1202688"/>
                  <a:pt x="956790" y="1205472"/>
                  <a:pt x="946613" y="1197503"/>
                </a:cubicBezTo>
                <a:cubicBezTo>
                  <a:pt x="937204" y="1190014"/>
                  <a:pt x="927697" y="1192221"/>
                  <a:pt x="917808" y="1197887"/>
                </a:cubicBezTo>
                <a:cubicBezTo>
                  <a:pt x="910703" y="1201920"/>
                  <a:pt x="902639" y="1205088"/>
                  <a:pt x="894669" y="1206624"/>
                </a:cubicBezTo>
                <a:cubicBezTo>
                  <a:pt x="883723" y="1208736"/>
                  <a:pt x="872873" y="1209601"/>
                  <a:pt x="861063" y="1208352"/>
                </a:cubicBezTo>
                <a:cubicBezTo>
                  <a:pt x="852710" y="1207488"/>
                  <a:pt x="845892" y="1207104"/>
                  <a:pt x="839363" y="1202015"/>
                </a:cubicBezTo>
                <a:cubicBezTo>
                  <a:pt x="838308" y="1201247"/>
                  <a:pt x="836388" y="1201055"/>
                  <a:pt x="834947" y="1201152"/>
                </a:cubicBezTo>
                <a:cubicBezTo>
                  <a:pt x="816032" y="1202784"/>
                  <a:pt x="797309" y="1201920"/>
                  <a:pt x="778202" y="1200767"/>
                </a:cubicBezTo>
                <a:cubicBezTo>
                  <a:pt x="753911" y="1199231"/>
                  <a:pt x="728370" y="1203743"/>
                  <a:pt x="707343" y="1219874"/>
                </a:cubicBezTo>
                <a:cubicBezTo>
                  <a:pt x="704271" y="1222275"/>
                  <a:pt x="699662" y="1223330"/>
                  <a:pt x="695629" y="1223907"/>
                </a:cubicBezTo>
                <a:cubicBezTo>
                  <a:pt x="676618" y="1226403"/>
                  <a:pt x="657511" y="1228132"/>
                  <a:pt x="638500" y="1230916"/>
                </a:cubicBezTo>
                <a:cubicBezTo>
                  <a:pt x="628130" y="1232452"/>
                  <a:pt x="617280" y="1233797"/>
                  <a:pt x="607872" y="1238021"/>
                </a:cubicBezTo>
                <a:cubicBezTo>
                  <a:pt x="598655" y="1242149"/>
                  <a:pt x="591260" y="1247046"/>
                  <a:pt x="585788" y="1238405"/>
                </a:cubicBezTo>
                <a:cubicBezTo>
                  <a:pt x="575995" y="1243014"/>
                  <a:pt x="567448" y="1246855"/>
                  <a:pt x="559097" y="1250983"/>
                </a:cubicBezTo>
                <a:cubicBezTo>
                  <a:pt x="556023" y="1252519"/>
                  <a:pt x="553431" y="1255016"/>
                  <a:pt x="550358" y="1256456"/>
                </a:cubicBezTo>
                <a:cubicBezTo>
                  <a:pt x="547093" y="1257993"/>
                  <a:pt x="543445" y="1258952"/>
                  <a:pt x="539893" y="1259720"/>
                </a:cubicBezTo>
                <a:cubicBezTo>
                  <a:pt x="524050" y="1263177"/>
                  <a:pt x="508207" y="1266345"/>
                  <a:pt x="492462" y="1270090"/>
                </a:cubicBezTo>
                <a:cubicBezTo>
                  <a:pt x="489388" y="1270858"/>
                  <a:pt x="486796" y="1273931"/>
                  <a:pt x="484011" y="1275947"/>
                </a:cubicBezTo>
                <a:cubicBezTo>
                  <a:pt x="482187" y="1277291"/>
                  <a:pt x="480363" y="1279307"/>
                  <a:pt x="478346" y="1279596"/>
                </a:cubicBezTo>
                <a:cubicBezTo>
                  <a:pt x="462984" y="1281900"/>
                  <a:pt x="447718" y="1284589"/>
                  <a:pt x="432260" y="1285741"/>
                </a:cubicBezTo>
                <a:cubicBezTo>
                  <a:pt x="419298" y="1286700"/>
                  <a:pt x="406815" y="1286413"/>
                  <a:pt x="403455" y="1303119"/>
                </a:cubicBezTo>
                <a:cubicBezTo>
                  <a:pt x="402879" y="1306000"/>
                  <a:pt x="398750" y="1309073"/>
                  <a:pt x="395583" y="1310512"/>
                </a:cubicBezTo>
                <a:cubicBezTo>
                  <a:pt x="386557" y="1314641"/>
                  <a:pt x="376954" y="1317425"/>
                  <a:pt x="368025" y="1321650"/>
                </a:cubicBezTo>
                <a:cubicBezTo>
                  <a:pt x="338741" y="1335764"/>
                  <a:pt x="308113" y="1344694"/>
                  <a:pt x="275371" y="1343062"/>
                </a:cubicBezTo>
                <a:cubicBezTo>
                  <a:pt x="265194" y="1342582"/>
                  <a:pt x="255304" y="1337396"/>
                  <a:pt x="248871" y="1335476"/>
                </a:cubicBezTo>
                <a:cubicBezTo>
                  <a:pt x="230341" y="1343062"/>
                  <a:pt x="214786" y="1350359"/>
                  <a:pt x="198559" y="1355831"/>
                </a:cubicBezTo>
                <a:cubicBezTo>
                  <a:pt x="184253" y="1360728"/>
                  <a:pt x="169274" y="1363801"/>
                  <a:pt x="154583" y="1367353"/>
                </a:cubicBezTo>
                <a:cubicBezTo>
                  <a:pt x="149206" y="1368698"/>
                  <a:pt x="143734" y="1369466"/>
                  <a:pt x="138261" y="1370138"/>
                </a:cubicBezTo>
                <a:cubicBezTo>
                  <a:pt x="121171" y="1372250"/>
                  <a:pt x="103312" y="1367162"/>
                  <a:pt x="86606" y="1375227"/>
                </a:cubicBezTo>
                <a:cubicBezTo>
                  <a:pt x="77868" y="1379452"/>
                  <a:pt x="69226" y="1384540"/>
                  <a:pt x="60009" y="1386749"/>
                </a:cubicBezTo>
                <a:cubicBezTo>
                  <a:pt x="50120" y="1389149"/>
                  <a:pt x="40446" y="1392894"/>
                  <a:pt x="30568" y="1395570"/>
                </a:cubicBezTo>
                <a:lnTo>
                  <a:pt x="0" y="1397975"/>
                </a:lnTo>
                <a:lnTo>
                  <a:pt x="0" y="1041395"/>
                </a:lnTo>
                <a:lnTo>
                  <a:pt x="17282" y="1043014"/>
                </a:lnTo>
                <a:cubicBezTo>
                  <a:pt x="26692" y="1044358"/>
                  <a:pt x="35813" y="1048967"/>
                  <a:pt x="45030" y="1049159"/>
                </a:cubicBezTo>
                <a:cubicBezTo>
                  <a:pt x="59529" y="1049448"/>
                  <a:pt x="72395" y="1051271"/>
                  <a:pt x="85356" y="1059145"/>
                </a:cubicBezTo>
                <a:cubicBezTo>
                  <a:pt x="104944" y="1070955"/>
                  <a:pt x="121074" y="1065962"/>
                  <a:pt x="133077" y="1047815"/>
                </a:cubicBezTo>
                <a:cubicBezTo>
                  <a:pt x="134325" y="1045991"/>
                  <a:pt x="135957" y="1043590"/>
                  <a:pt x="137877" y="1043110"/>
                </a:cubicBezTo>
                <a:cubicBezTo>
                  <a:pt x="154872" y="1038885"/>
                  <a:pt x="172347" y="1030820"/>
                  <a:pt x="189053" y="1031877"/>
                </a:cubicBezTo>
                <a:cubicBezTo>
                  <a:pt x="218530" y="1033797"/>
                  <a:pt x="246278" y="1031493"/>
                  <a:pt x="273066" y="1019010"/>
                </a:cubicBezTo>
                <a:cubicBezTo>
                  <a:pt x="274698" y="1018242"/>
                  <a:pt x="277195" y="1017474"/>
                  <a:pt x="278539" y="1018146"/>
                </a:cubicBezTo>
                <a:cubicBezTo>
                  <a:pt x="294670" y="1026500"/>
                  <a:pt x="312336" y="1033125"/>
                  <a:pt x="326355" y="1044358"/>
                </a:cubicBezTo>
                <a:cubicBezTo>
                  <a:pt x="339701" y="1055016"/>
                  <a:pt x="355832" y="1055112"/>
                  <a:pt x="364761" y="1040710"/>
                </a:cubicBezTo>
                <a:cubicBezTo>
                  <a:pt x="369177" y="1033604"/>
                  <a:pt x="375322" y="1025348"/>
                  <a:pt x="382619" y="1022562"/>
                </a:cubicBezTo>
                <a:cubicBezTo>
                  <a:pt x="399134" y="1016226"/>
                  <a:pt x="416802" y="1012961"/>
                  <a:pt x="433988" y="1008256"/>
                </a:cubicBezTo>
                <a:cubicBezTo>
                  <a:pt x="455208" y="1002495"/>
                  <a:pt x="476139" y="1002495"/>
                  <a:pt x="497262" y="1009697"/>
                </a:cubicBezTo>
                <a:cubicBezTo>
                  <a:pt x="512145" y="1014785"/>
                  <a:pt x="527315" y="1014785"/>
                  <a:pt x="542101" y="1007872"/>
                </a:cubicBezTo>
                <a:cubicBezTo>
                  <a:pt x="550070" y="1004128"/>
                  <a:pt x="558232" y="1000288"/>
                  <a:pt x="566681" y="998175"/>
                </a:cubicBezTo>
                <a:cubicBezTo>
                  <a:pt x="572154" y="996830"/>
                  <a:pt x="578490" y="998079"/>
                  <a:pt x="584251" y="999136"/>
                </a:cubicBezTo>
                <a:cubicBezTo>
                  <a:pt x="595389" y="1001248"/>
                  <a:pt x="606911" y="1007681"/>
                  <a:pt x="617280" y="1006049"/>
                </a:cubicBezTo>
                <a:cubicBezTo>
                  <a:pt x="653095" y="1000288"/>
                  <a:pt x="686892" y="1013826"/>
                  <a:pt x="721842" y="1014210"/>
                </a:cubicBezTo>
                <a:cubicBezTo>
                  <a:pt x="737684" y="1014401"/>
                  <a:pt x="753335" y="1017474"/>
                  <a:pt x="764472" y="1001440"/>
                </a:cubicBezTo>
                <a:cubicBezTo>
                  <a:pt x="765912" y="999327"/>
                  <a:pt x="772922" y="1000479"/>
                  <a:pt x="777242" y="1001152"/>
                </a:cubicBezTo>
                <a:cubicBezTo>
                  <a:pt x="786844" y="1002592"/>
                  <a:pt x="796350" y="1006240"/>
                  <a:pt x="805854" y="1006145"/>
                </a:cubicBezTo>
                <a:cubicBezTo>
                  <a:pt x="825538" y="1006049"/>
                  <a:pt x="845317" y="1004513"/>
                  <a:pt x="864904" y="1002784"/>
                </a:cubicBezTo>
                <a:cubicBezTo>
                  <a:pt x="872297" y="1002111"/>
                  <a:pt x="879402" y="999520"/>
                  <a:pt x="886700" y="997695"/>
                </a:cubicBezTo>
                <a:cubicBezTo>
                  <a:pt x="890732" y="996639"/>
                  <a:pt x="895053" y="993855"/>
                  <a:pt x="898797" y="994430"/>
                </a:cubicBezTo>
                <a:cubicBezTo>
                  <a:pt x="920497" y="997791"/>
                  <a:pt x="940372" y="989534"/>
                  <a:pt x="960919" y="985405"/>
                </a:cubicBezTo>
                <a:cubicBezTo>
                  <a:pt x="970425" y="983485"/>
                  <a:pt x="979354" y="978876"/>
                  <a:pt x="988571" y="975708"/>
                </a:cubicBezTo>
                <a:cubicBezTo>
                  <a:pt x="990972" y="974843"/>
                  <a:pt x="993660" y="974075"/>
                  <a:pt x="996061" y="974268"/>
                </a:cubicBezTo>
                <a:cubicBezTo>
                  <a:pt x="1009791" y="975420"/>
                  <a:pt x="1023425" y="977052"/>
                  <a:pt x="1037059" y="978300"/>
                </a:cubicBezTo>
                <a:cubicBezTo>
                  <a:pt x="1049445" y="979452"/>
                  <a:pt x="1061927" y="979836"/>
                  <a:pt x="1067784" y="993950"/>
                </a:cubicBezTo>
                <a:cubicBezTo>
                  <a:pt x="1068649" y="996159"/>
                  <a:pt x="1071528" y="997791"/>
                  <a:pt x="1073737" y="999231"/>
                </a:cubicBezTo>
                <a:cubicBezTo>
                  <a:pt x="1107823" y="1021411"/>
                  <a:pt x="1126065" y="1020835"/>
                  <a:pt x="1159383" y="997407"/>
                </a:cubicBezTo>
                <a:cubicBezTo>
                  <a:pt x="1162839" y="995007"/>
                  <a:pt x="1170232" y="993278"/>
                  <a:pt x="1172536" y="995198"/>
                </a:cubicBezTo>
                <a:cubicBezTo>
                  <a:pt x="1192124" y="1011137"/>
                  <a:pt x="1213535" y="1009409"/>
                  <a:pt x="1236099" y="1004416"/>
                </a:cubicBezTo>
                <a:cubicBezTo>
                  <a:pt x="1241956" y="1003072"/>
                  <a:pt x="1250213" y="1003072"/>
                  <a:pt x="1254630" y="1006240"/>
                </a:cubicBezTo>
                <a:cubicBezTo>
                  <a:pt x="1275657" y="1020930"/>
                  <a:pt x="1298221" y="1018819"/>
                  <a:pt x="1321072" y="1014498"/>
                </a:cubicBezTo>
                <a:cubicBezTo>
                  <a:pt x="1324624" y="1013826"/>
                  <a:pt x="1328946" y="1010177"/>
                  <a:pt x="1330481" y="1006817"/>
                </a:cubicBezTo>
                <a:cubicBezTo>
                  <a:pt x="1335955" y="994911"/>
                  <a:pt x="1346229" y="990878"/>
                  <a:pt x="1357558" y="987517"/>
                </a:cubicBezTo>
                <a:cubicBezTo>
                  <a:pt x="1375417" y="982044"/>
                  <a:pt x="1392987" y="975611"/>
                  <a:pt x="1410942" y="970427"/>
                </a:cubicBezTo>
                <a:cubicBezTo>
                  <a:pt x="1415360" y="969179"/>
                  <a:pt x="1420832" y="969947"/>
                  <a:pt x="1425441" y="971387"/>
                </a:cubicBezTo>
                <a:cubicBezTo>
                  <a:pt x="1441187" y="976284"/>
                  <a:pt x="1451173" y="988574"/>
                  <a:pt x="1462118" y="999904"/>
                </a:cubicBezTo>
                <a:cubicBezTo>
                  <a:pt x="1466919" y="1004897"/>
                  <a:pt x="1473544" y="1008449"/>
                  <a:pt x="1479978" y="1011329"/>
                </a:cubicBezTo>
                <a:cubicBezTo>
                  <a:pt x="1496684" y="1018723"/>
                  <a:pt x="1513775" y="1025348"/>
                  <a:pt x="1530674" y="1032356"/>
                </a:cubicBezTo>
                <a:cubicBezTo>
                  <a:pt x="1532306" y="1033029"/>
                  <a:pt x="1533649" y="1034757"/>
                  <a:pt x="1534898" y="1036197"/>
                </a:cubicBezTo>
                <a:cubicBezTo>
                  <a:pt x="1547380" y="1051368"/>
                  <a:pt x="1559765" y="1066634"/>
                  <a:pt x="1572344" y="1081804"/>
                </a:cubicBezTo>
                <a:cubicBezTo>
                  <a:pt x="1574744" y="1084684"/>
                  <a:pt x="1578201" y="1086797"/>
                  <a:pt x="1580793" y="1089581"/>
                </a:cubicBezTo>
                <a:cubicBezTo>
                  <a:pt x="1584442" y="1093422"/>
                  <a:pt x="1589051" y="1097071"/>
                  <a:pt x="1590971" y="1101680"/>
                </a:cubicBezTo>
                <a:cubicBezTo>
                  <a:pt x="1596923" y="1116177"/>
                  <a:pt x="1608350" y="1122419"/>
                  <a:pt x="1622751" y="1125108"/>
                </a:cubicBezTo>
                <a:cubicBezTo>
                  <a:pt x="1635906" y="1127603"/>
                  <a:pt x="1649060" y="1129716"/>
                  <a:pt x="1662118" y="1132596"/>
                </a:cubicBezTo>
                <a:cubicBezTo>
                  <a:pt x="1678056" y="1136053"/>
                  <a:pt x="1693899" y="1139798"/>
                  <a:pt x="1709646" y="1144022"/>
                </a:cubicBezTo>
                <a:cubicBezTo>
                  <a:pt x="1716462" y="1145847"/>
                  <a:pt x="1723664" y="1147959"/>
                  <a:pt x="1729521" y="1151704"/>
                </a:cubicBezTo>
                <a:cubicBezTo>
                  <a:pt x="1745939" y="1162073"/>
                  <a:pt x="1763510" y="1169082"/>
                  <a:pt x="1782809" y="1166298"/>
                </a:cubicBezTo>
                <a:cubicBezTo>
                  <a:pt x="1798267" y="1164089"/>
                  <a:pt x="1811229" y="1169754"/>
                  <a:pt x="1820831" y="1178588"/>
                </a:cubicBezTo>
                <a:cubicBezTo>
                  <a:pt x="1838306" y="1194623"/>
                  <a:pt x="1857028" y="1190973"/>
                  <a:pt x="1875656" y="1185789"/>
                </a:cubicBezTo>
                <a:cubicBezTo>
                  <a:pt x="1885257" y="1183101"/>
                  <a:pt x="1893130" y="1183485"/>
                  <a:pt x="1902252" y="1186076"/>
                </a:cubicBezTo>
                <a:cubicBezTo>
                  <a:pt x="1923375" y="1192126"/>
                  <a:pt x="1937490" y="1208544"/>
                  <a:pt x="1951123" y="1222946"/>
                </a:cubicBezTo>
                <a:cubicBezTo>
                  <a:pt x="1962742" y="1235236"/>
                  <a:pt x="1975800" y="1242149"/>
                  <a:pt x="1990106" y="1247335"/>
                </a:cubicBezTo>
                <a:cubicBezTo>
                  <a:pt x="2008157" y="1253959"/>
                  <a:pt x="2022463" y="1251464"/>
                  <a:pt x="2031105" y="1235525"/>
                </a:cubicBezTo>
                <a:cubicBezTo>
                  <a:pt x="2033505" y="1231012"/>
                  <a:pt x="2037729" y="1225730"/>
                  <a:pt x="2042242" y="1224387"/>
                </a:cubicBezTo>
                <a:cubicBezTo>
                  <a:pt x="2064037" y="1217666"/>
                  <a:pt x="2086121" y="1207872"/>
                  <a:pt x="2109453" y="1213826"/>
                </a:cubicBezTo>
                <a:cubicBezTo>
                  <a:pt x="2141714" y="1221987"/>
                  <a:pt x="2173207" y="1221507"/>
                  <a:pt x="2205468" y="1213442"/>
                </a:cubicBezTo>
                <a:cubicBezTo>
                  <a:pt x="2257796" y="1200383"/>
                  <a:pt x="2310124" y="1186557"/>
                  <a:pt x="2365142" y="1189437"/>
                </a:cubicBezTo>
                <a:cubicBezTo>
                  <a:pt x="2374262" y="1189917"/>
                  <a:pt x="2385112" y="1184060"/>
                  <a:pt x="2392985" y="1178299"/>
                </a:cubicBezTo>
                <a:cubicBezTo>
                  <a:pt x="2408060" y="1167354"/>
                  <a:pt x="2407387" y="1166489"/>
                  <a:pt x="2424286" y="1175515"/>
                </a:cubicBezTo>
                <a:cubicBezTo>
                  <a:pt x="2428319" y="1177724"/>
                  <a:pt x="2433312" y="1179068"/>
                  <a:pt x="2436289" y="1182333"/>
                </a:cubicBezTo>
                <a:cubicBezTo>
                  <a:pt x="2451458" y="1198943"/>
                  <a:pt x="2470182" y="1194910"/>
                  <a:pt x="2488808" y="1192510"/>
                </a:cubicBezTo>
                <a:cubicBezTo>
                  <a:pt x="2492073" y="1192030"/>
                  <a:pt x="2496009" y="1191358"/>
                  <a:pt x="2498795" y="1192702"/>
                </a:cubicBezTo>
                <a:cubicBezTo>
                  <a:pt x="2511372" y="1198750"/>
                  <a:pt x="2522030" y="1196639"/>
                  <a:pt x="2532976" y="1188381"/>
                </a:cubicBezTo>
                <a:cubicBezTo>
                  <a:pt x="2542481" y="1181276"/>
                  <a:pt x="2553427" y="1177052"/>
                  <a:pt x="2564661" y="1185885"/>
                </a:cubicBezTo>
                <a:cubicBezTo>
                  <a:pt x="2589625" y="1205472"/>
                  <a:pt x="2616316" y="1206432"/>
                  <a:pt x="2644545" y="1194046"/>
                </a:cubicBezTo>
                <a:cubicBezTo>
                  <a:pt x="2664708" y="1185213"/>
                  <a:pt x="2684583" y="1183196"/>
                  <a:pt x="2705803" y="1192126"/>
                </a:cubicBezTo>
                <a:cubicBezTo>
                  <a:pt x="2713964" y="1195582"/>
                  <a:pt x="2724526" y="1193278"/>
                  <a:pt x="2734031" y="1194046"/>
                </a:cubicBezTo>
                <a:cubicBezTo>
                  <a:pt x="2739408" y="1194430"/>
                  <a:pt x="2745362" y="1194526"/>
                  <a:pt x="2749969" y="1196927"/>
                </a:cubicBezTo>
                <a:cubicBezTo>
                  <a:pt x="2762260" y="1203072"/>
                  <a:pt x="2773685" y="1210945"/>
                  <a:pt x="2786071" y="1216994"/>
                </a:cubicBezTo>
                <a:cubicBezTo>
                  <a:pt x="2792024" y="1219874"/>
                  <a:pt x="2799129" y="1221410"/>
                  <a:pt x="2805851" y="1221507"/>
                </a:cubicBezTo>
                <a:cubicBezTo>
                  <a:pt x="2825726" y="1221987"/>
                  <a:pt x="2845601" y="1221987"/>
                  <a:pt x="2865380" y="1221123"/>
                </a:cubicBezTo>
                <a:cubicBezTo>
                  <a:pt x="2898025" y="1219778"/>
                  <a:pt x="2931150" y="1219490"/>
                  <a:pt x="2954674" y="1190878"/>
                </a:cubicBezTo>
                <a:cubicBezTo>
                  <a:pt x="2956595" y="1188573"/>
                  <a:pt x="2960723" y="1187229"/>
                  <a:pt x="2963988" y="1186845"/>
                </a:cubicBezTo>
                <a:cubicBezTo>
                  <a:pt x="2979062" y="1185021"/>
                  <a:pt x="2994520" y="1184828"/>
                  <a:pt x="3009403" y="1181852"/>
                </a:cubicBezTo>
                <a:cubicBezTo>
                  <a:pt x="3021309" y="1179452"/>
                  <a:pt x="3031199" y="1180220"/>
                  <a:pt x="3040223" y="1188669"/>
                </a:cubicBezTo>
                <a:cubicBezTo>
                  <a:pt x="3052034" y="1199807"/>
                  <a:pt x="3066436" y="1206336"/>
                  <a:pt x="3082183" y="1202784"/>
                </a:cubicBezTo>
                <a:cubicBezTo>
                  <a:pt x="3097928" y="1199327"/>
                  <a:pt x="3108298" y="1206816"/>
                  <a:pt x="3119916" y="1214594"/>
                </a:cubicBezTo>
                <a:cubicBezTo>
                  <a:pt x="3128366" y="1220258"/>
                  <a:pt x="3137967" y="1227363"/>
                  <a:pt x="3147376" y="1227939"/>
                </a:cubicBezTo>
                <a:cubicBezTo>
                  <a:pt x="3168692" y="1229187"/>
                  <a:pt x="3187031" y="1248967"/>
                  <a:pt x="3210171" y="1237733"/>
                </a:cubicBezTo>
                <a:cubicBezTo>
                  <a:pt x="3211707" y="1236965"/>
                  <a:pt x="3214491" y="1238885"/>
                  <a:pt x="3216700" y="1239365"/>
                </a:cubicBezTo>
                <a:cubicBezTo>
                  <a:pt x="3234366" y="1243014"/>
                  <a:pt x="3250977" y="1239461"/>
                  <a:pt x="3263939" y="1227459"/>
                </a:cubicBezTo>
                <a:cubicBezTo>
                  <a:pt x="3280934" y="1211809"/>
                  <a:pt x="3299752" y="1210272"/>
                  <a:pt x="3320683" y="1215362"/>
                </a:cubicBezTo>
                <a:cubicBezTo>
                  <a:pt x="3327405" y="1216994"/>
                  <a:pt x="3334126" y="1218146"/>
                  <a:pt x="3340943" y="1219490"/>
                </a:cubicBezTo>
                <a:cubicBezTo>
                  <a:pt x="3350160" y="1221410"/>
                  <a:pt x="3359474" y="1223427"/>
                  <a:pt x="3368691" y="1225347"/>
                </a:cubicBezTo>
                <a:cubicBezTo>
                  <a:pt x="3377621" y="1227268"/>
                  <a:pt x="3387511" y="1230532"/>
                  <a:pt x="3394423" y="1222275"/>
                </a:cubicBezTo>
                <a:cubicBezTo>
                  <a:pt x="3400376" y="1215169"/>
                  <a:pt x="3404601" y="1215842"/>
                  <a:pt x="3410074" y="1221987"/>
                </a:cubicBezTo>
                <a:cubicBezTo>
                  <a:pt x="3429085" y="1243494"/>
                  <a:pt x="3452129" y="1256936"/>
                  <a:pt x="3481509" y="1257896"/>
                </a:cubicBezTo>
                <a:cubicBezTo>
                  <a:pt x="3487558" y="1258088"/>
                  <a:pt x="3493703" y="1259432"/>
                  <a:pt x="3499656" y="1260873"/>
                </a:cubicBezTo>
                <a:cubicBezTo>
                  <a:pt x="3503305" y="1261736"/>
                  <a:pt x="3507722" y="1262697"/>
                  <a:pt x="3509930" y="1265290"/>
                </a:cubicBezTo>
                <a:cubicBezTo>
                  <a:pt x="3527116" y="1285068"/>
                  <a:pt x="3548528" y="1298799"/>
                  <a:pt x="3571860" y="1309841"/>
                </a:cubicBezTo>
                <a:cubicBezTo>
                  <a:pt x="3580213" y="1313777"/>
                  <a:pt x="3589143" y="1317713"/>
                  <a:pt x="3598168" y="1318866"/>
                </a:cubicBezTo>
                <a:cubicBezTo>
                  <a:pt x="3607577" y="1320018"/>
                  <a:pt x="3617466" y="1318098"/>
                  <a:pt x="3627068" y="1317041"/>
                </a:cubicBezTo>
                <a:cubicBezTo>
                  <a:pt x="3632733" y="1316466"/>
                  <a:pt x="3639262" y="1316561"/>
                  <a:pt x="3643775" y="1313777"/>
                </a:cubicBezTo>
                <a:cubicBezTo>
                  <a:pt x="3658081" y="1305039"/>
                  <a:pt x="3671907" y="1295631"/>
                  <a:pt x="3685254" y="1285452"/>
                </a:cubicBezTo>
                <a:cubicBezTo>
                  <a:pt x="3696680" y="1276715"/>
                  <a:pt x="3698984" y="1275467"/>
                  <a:pt x="3708873" y="1286413"/>
                </a:cubicBezTo>
                <a:cubicBezTo>
                  <a:pt x="3719051" y="1297647"/>
                  <a:pt x="3731725" y="1303503"/>
                  <a:pt x="3745743" y="1305903"/>
                </a:cubicBezTo>
                <a:cubicBezTo>
                  <a:pt x="3767922" y="1309648"/>
                  <a:pt x="3790294" y="1312816"/>
                  <a:pt x="3812665" y="1314641"/>
                </a:cubicBezTo>
                <a:cubicBezTo>
                  <a:pt x="3832924" y="1316273"/>
                  <a:pt x="3842622" y="1307440"/>
                  <a:pt x="3846655" y="1287373"/>
                </a:cubicBezTo>
                <a:cubicBezTo>
                  <a:pt x="3848959" y="1276235"/>
                  <a:pt x="3851936" y="1264137"/>
                  <a:pt x="3864225" y="1261161"/>
                </a:cubicBezTo>
                <a:cubicBezTo>
                  <a:pt x="3884293" y="1256360"/>
                  <a:pt x="3905128" y="1254248"/>
                  <a:pt x="3915018" y="1230724"/>
                </a:cubicBezTo>
                <a:cubicBezTo>
                  <a:pt x="3920490" y="1235909"/>
                  <a:pt x="3923851" y="1238981"/>
                  <a:pt x="3927116" y="1242054"/>
                </a:cubicBezTo>
                <a:cubicBezTo>
                  <a:pt x="3936141" y="1250599"/>
                  <a:pt x="3954863" y="1254248"/>
                  <a:pt x="3964370" y="1246855"/>
                </a:cubicBezTo>
                <a:cubicBezTo>
                  <a:pt x="3978388" y="1236101"/>
                  <a:pt x="3991254" y="1238117"/>
                  <a:pt x="4004696" y="1246471"/>
                </a:cubicBezTo>
                <a:cubicBezTo>
                  <a:pt x="4027164" y="1260297"/>
                  <a:pt x="4052223" y="1257128"/>
                  <a:pt x="4074978" y="1251559"/>
                </a:cubicBezTo>
                <a:cubicBezTo>
                  <a:pt x="4092166" y="1247430"/>
                  <a:pt x="4110505" y="1239845"/>
                  <a:pt x="4121738" y="1222466"/>
                </a:cubicBezTo>
                <a:cubicBezTo>
                  <a:pt x="4125290" y="1216898"/>
                  <a:pt x="4133260" y="1214113"/>
                  <a:pt x="4139598" y="1210465"/>
                </a:cubicBezTo>
                <a:cubicBezTo>
                  <a:pt x="4144878" y="1207488"/>
                  <a:pt x="4150447" y="1204704"/>
                  <a:pt x="4156304" y="1202784"/>
                </a:cubicBezTo>
                <a:cubicBezTo>
                  <a:pt x="4162544" y="1200671"/>
                  <a:pt x="4169458" y="1197598"/>
                  <a:pt x="4175604" y="1198463"/>
                </a:cubicBezTo>
                <a:cubicBezTo>
                  <a:pt x="4194230" y="1200959"/>
                  <a:pt x="4209016" y="1196062"/>
                  <a:pt x="4222170" y="1182140"/>
                </a:cubicBezTo>
                <a:cubicBezTo>
                  <a:pt x="4228988" y="1174939"/>
                  <a:pt x="4239069" y="1166202"/>
                  <a:pt x="4247710" y="1166105"/>
                </a:cubicBezTo>
                <a:cubicBezTo>
                  <a:pt x="4268738" y="1165818"/>
                  <a:pt x="4286212" y="1158905"/>
                  <a:pt x="4305128" y="1150647"/>
                </a:cubicBezTo>
                <a:cubicBezTo>
                  <a:pt x="4317321" y="1145366"/>
                  <a:pt x="4331147" y="1141718"/>
                  <a:pt x="4344206" y="1136821"/>
                </a:cubicBezTo>
                <a:cubicBezTo>
                  <a:pt x="4359472" y="1131060"/>
                  <a:pt x="4376083" y="1128948"/>
                  <a:pt x="4385396" y="1113009"/>
                </a:cubicBezTo>
                <a:cubicBezTo>
                  <a:pt x="4386452" y="1111281"/>
                  <a:pt x="4389621" y="1110993"/>
                  <a:pt x="4391157" y="1109361"/>
                </a:cubicBezTo>
                <a:cubicBezTo>
                  <a:pt x="4396054" y="1104368"/>
                  <a:pt x="4402391" y="1099760"/>
                  <a:pt x="4404984" y="1093710"/>
                </a:cubicBezTo>
                <a:cubicBezTo>
                  <a:pt x="4412472" y="1076044"/>
                  <a:pt x="4418329" y="1057800"/>
                  <a:pt x="4425050" y="1039846"/>
                </a:cubicBezTo>
                <a:cubicBezTo>
                  <a:pt x="4426491" y="1036005"/>
                  <a:pt x="4427834" y="1031108"/>
                  <a:pt x="4430812" y="1028900"/>
                </a:cubicBezTo>
                <a:cubicBezTo>
                  <a:pt x="4447998" y="1016226"/>
                  <a:pt x="4465474" y="1004032"/>
                  <a:pt x="4483140" y="992030"/>
                </a:cubicBezTo>
                <a:cubicBezTo>
                  <a:pt x="4490245" y="987229"/>
                  <a:pt x="4496198" y="989918"/>
                  <a:pt x="4502535" y="995487"/>
                </a:cubicBezTo>
                <a:cubicBezTo>
                  <a:pt x="4508680" y="1000768"/>
                  <a:pt x="4516266" y="1006240"/>
                  <a:pt x="4523946" y="1007585"/>
                </a:cubicBezTo>
                <a:cubicBezTo>
                  <a:pt x="4539309" y="1010177"/>
                  <a:pt x="4555247" y="1010753"/>
                  <a:pt x="4570898" y="1010753"/>
                </a:cubicBezTo>
                <a:cubicBezTo>
                  <a:pt x="4576754" y="1010753"/>
                  <a:pt x="4582995" y="1007297"/>
                  <a:pt x="4588468" y="1004513"/>
                </a:cubicBezTo>
                <a:cubicBezTo>
                  <a:pt x="4598838" y="999231"/>
                  <a:pt x="4608439" y="992126"/>
                  <a:pt x="4619192" y="987710"/>
                </a:cubicBezTo>
                <a:cubicBezTo>
                  <a:pt x="4631675" y="982621"/>
                  <a:pt x="4639164" y="974459"/>
                  <a:pt x="4642908" y="961689"/>
                </a:cubicBezTo>
                <a:cubicBezTo>
                  <a:pt x="4648478" y="942679"/>
                  <a:pt x="4661728" y="929428"/>
                  <a:pt x="4677378" y="918674"/>
                </a:cubicBezTo>
                <a:cubicBezTo>
                  <a:pt x="4697254" y="904944"/>
                  <a:pt x="4720970" y="905616"/>
                  <a:pt x="4743532" y="902256"/>
                </a:cubicBezTo>
                <a:cubicBezTo>
                  <a:pt x="4752174" y="901008"/>
                  <a:pt x="4761104" y="899951"/>
                  <a:pt x="4768977" y="896783"/>
                </a:cubicBezTo>
                <a:cubicBezTo>
                  <a:pt x="4798837" y="884877"/>
                  <a:pt x="4828698" y="873548"/>
                  <a:pt x="4861536" y="873835"/>
                </a:cubicBezTo>
                <a:cubicBezTo>
                  <a:pt x="4864223" y="873835"/>
                  <a:pt x="4866912" y="873548"/>
                  <a:pt x="4869600" y="873067"/>
                </a:cubicBezTo>
                <a:cubicBezTo>
                  <a:pt x="4892932" y="869131"/>
                  <a:pt x="4917032" y="867594"/>
                  <a:pt x="4933738" y="846664"/>
                </a:cubicBezTo>
                <a:cubicBezTo>
                  <a:pt x="4936810" y="842823"/>
                  <a:pt x="4943820" y="841671"/>
                  <a:pt x="4949196" y="840134"/>
                </a:cubicBezTo>
                <a:cubicBezTo>
                  <a:pt x="4958510" y="837638"/>
                  <a:pt x="4964752" y="832549"/>
                  <a:pt x="4968112" y="823427"/>
                </a:cubicBezTo>
                <a:cubicBezTo>
                  <a:pt x="4973778" y="807681"/>
                  <a:pt x="4980498" y="792223"/>
                  <a:pt x="4985588" y="776284"/>
                </a:cubicBezTo>
                <a:cubicBezTo>
                  <a:pt x="4989140" y="765338"/>
                  <a:pt x="4995764" y="759289"/>
                  <a:pt x="5006038" y="754776"/>
                </a:cubicBezTo>
                <a:cubicBezTo>
                  <a:pt x="5011800" y="752280"/>
                  <a:pt x="5016792" y="746808"/>
                  <a:pt x="5020921" y="741718"/>
                </a:cubicBezTo>
                <a:cubicBezTo>
                  <a:pt x="5025914" y="735573"/>
                  <a:pt x="5028506" y="727412"/>
                  <a:pt x="5033978" y="721940"/>
                </a:cubicBezTo>
                <a:cubicBezTo>
                  <a:pt x="5047324" y="708305"/>
                  <a:pt x="5051454" y="693231"/>
                  <a:pt x="5047036" y="674604"/>
                </a:cubicBezTo>
                <a:cubicBezTo>
                  <a:pt x="5043100" y="658090"/>
                  <a:pt x="5053470" y="636006"/>
                  <a:pt x="5067104" y="632645"/>
                </a:cubicBezTo>
                <a:cubicBezTo>
                  <a:pt x="5082178" y="628900"/>
                  <a:pt x="5092548" y="619684"/>
                  <a:pt x="5103206" y="609410"/>
                </a:cubicBezTo>
                <a:cubicBezTo>
                  <a:pt x="5109158" y="603649"/>
                  <a:pt x="5117512" y="598656"/>
                  <a:pt x="5125577" y="597216"/>
                </a:cubicBezTo>
                <a:cubicBezTo>
                  <a:pt x="5156206" y="591647"/>
                  <a:pt x="5185106" y="598464"/>
                  <a:pt x="5214200" y="609506"/>
                </a:cubicBezTo>
                <a:cubicBezTo>
                  <a:pt x="5233210" y="616707"/>
                  <a:pt x="5254333" y="618627"/>
                  <a:pt x="5274688" y="621507"/>
                </a:cubicBezTo>
                <a:cubicBezTo>
                  <a:pt x="5281026" y="622371"/>
                  <a:pt x="5289091" y="620452"/>
                  <a:pt x="5294564" y="616899"/>
                </a:cubicBezTo>
                <a:cubicBezTo>
                  <a:pt x="5313767" y="604609"/>
                  <a:pt x="5332874" y="591935"/>
                  <a:pt x="5350732" y="577724"/>
                </a:cubicBezTo>
                <a:cubicBezTo>
                  <a:pt x="5367344" y="564379"/>
                  <a:pt x="5386066" y="558810"/>
                  <a:pt x="5406230" y="560250"/>
                </a:cubicBezTo>
                <a:cubicBezTo>
                  <a:pt x="5420920" y="561306"/>
                  <a:pt x="5434170" y="558905"/>
                  <a:pt x="5447996" y="555257"/>
                </a:cubicBezTo>
                <a:cubicBezTo>
                  <a:pt x="5459518" y="552185"/>
                  <a:pt x="5472192" y="550072"/>
                  <a:pt x="5483904" y="551417"/>
                </a:cubicBezTo>
                <a:cubicBezTo>
                  <a:pt x="5500324" y="553337"/>
                  <a:pt x="5513862" y="550553"/>
                  <a:pt x="5527016" y="540663"/>
                </a:cubicBezTo>
                <a:cubicBezTo>
                  <a:pt x="5534025" y="535382"/>
                  <a:pt x="5543051" y="532598"/>
                  <a:pt x="5551404" y="528949"/>
                </a:cubicBezTo>
                <a:cubicBezTo>
                  <a:pt x="5564270" y="523284"/>
                  <a:pt x="5577616" y="518483"/>
                  <a:pt x="5590194" y="512147"/>
                </a:cubicBezTo>
                <a:cubicBezTo>
                  <a:pt x="5603732" y="505425"/>
                  <a:pt x="5616118" y="496112"/>
                  <a:pt x="5629944" y="490351"/>
                </a:cubicBezTo>
                <a:cubicBezTo>
                  <a:pt x="5644827" y="484110"/>
                  <a:pt x="5654428" y="474605"/>
                  <a:pt x="5660477" y="459818"/>
                </a:cubicBezTo>
                <a:cubicBezTo>
                  <a:pt x="5664318" y="450504"/>
                  <a:pt x="5669598" y="440615"/>
                  <a:pt x="5676896" y="434086"/>
                </a:cubicBezTo>
                <a:cubicBezTo>
                  <a:pt x="5691971" y="420740"/>
                  <a:pt x="5709636" y="410370"/>
                  <a:pt x="5725000" y="397216"/>
                </a:cubicBezTo>
                <a:cubicBezTo>
                  <a:pt x="5746603" y="378781"/>
                  <a:pt x="5766574" y="359194"/>
                  <a:pt x="5768494" y="327701"/>
                </a:cubicBezTo>
                <a:cubicBezTo>
                  <a:pt x="5769550" y="310322"/>
                  <a:pt x="5778768" y="302929"/>
                  <a:pt x="5795763" y="298801"/>
                </a:cubicBezTo>
                <a:cubicBezTo>
                  <a:pt x="5801427" y="297457"/>
                  <a:pt x="5809494" y="294864"/>
                  <a:pt x="5811221" y="290639"/>
                </a:cubicBezTo>
                <a:cubicBezTo>
                  <a:pt x="5816406" y="278061"/>
                  <a:pt x="5827159" y="275565"/>
                  <a:pt x="5837528" y="270573"/>
                </a:cubicBezTo>
                <a:cubicBezTo>
                  <a:pt x="5843770" y="267596"/>
                  <a:pt x="5851452" y="261739"/>
                  <a:pt x="5853084" y="255690"/>
                </a:cubicBezTo>
                <a:cubicBezTo>
                  <a:pt x="5859804" y="231206"/>
                  <a:pt x="5878239" y="216804"/>
                  <a:pt x="5895618" y="200961"/>
                </a:cubicBezTo>
                <a:cubicBezTo>
                  <a:pt x="5900707" y="196256"/>
                  <a:pt x="5906180" y="190879"/>
                  <a:pt x="5908676" y="184735"/>
                </a:cubicBezTo>
                <a:cubicBezTo>
                  <a:pt x="5913958" y="171484"/>
                  <a:pt x="5921830" y="161882"/>
                  <a:pt x="5935657" y="156891"/>
                </a:cubicBezTo>
                <a:cubicBezTo>
                  <a:pt x="5940073" y="155354"/>
                  <a:pt x="5944106" y="151801"/>
                  <a:pt x="5947467" y="148441"/>
                </a:cubicBezTo>
                <a:cubicBezTo>
                  <a:pt x="5954668" y="141144"/>
                  <a:pt x="5960716" y="132598"/>
                  <a:pt x="5968302" y="125782"/>
                </a:cubicBezTo>
                <a:cubicBezTo>
                  <a:pt x="5987600" y="108211"/>
                  <a:pt x="6006708" y="90928"/>
                  <a:pt x="6017942" y="66348"/>
                </a:cubicBezTo>
                <a:cubicBezTo>
                  <a:pt x="6023414" y="54346"/>
                  <a:pt x="6029656" y="41288"/>
                  <a:pt x="6039258" y="33030"/>
                </a:cubicBezTo>
                <a:cubicBezTo>
                  <a:pt x="6051452" y="22565"/>
                  <a:pt x="6067486" y="16612"/>
                  <a:pt x="6081792" y="8451"/>
                </a:cubicBezTo>
                <a:lnTo>
                  <a:pt x="609552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48A28C56-2619-47F0-B448-9D145309B8B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6" y="965747"/>
            <a:ext cx="12191524" cy="2821422"/>
          </a:xfrm>
          <a:custGeom>
            <a:avLst/>
            <a:gdLst>
              <a:gd name="connsiteX0" fmla="*/ 6095524 w 6095524"/>
              <a:gd name="connsiteY0" fmla="*/ 0 h 1410656"/>
              <a:gd name="connsiteX1" fmla="*/ 6095524 w 6095524"/>
              <a:gd name="connsiteY1" fmla="*/ 221634 h 1410656"/>
              <a:gd name="connsiteX2" fmla="*/ 6061052 w 6095524"/>
              <a:gd name="connsiteY2" fmla="*/ 237063 h 1410656"/>
              <a:gd name="connsiteX3" fmla="*/ 6040890 w 6095524"/>
              <a:gd name="connsiteY3" fmla="*/ 245128 h 1410656"/>
              <a:gd name="connsiteX4" fmla="*/ 5957836 w 6095524"/>
              <a:gd name="connsiteY4" fmla="*/ 297073 h 1410656"/>
              <a:gd name="connsiteX5" fmla="*/ 5882656 w 6095524"/>
              <a:gd name="connsiteY5" fmla="*/ 361307 h 1410656"/>
              <a:gd name="connsiteX6" fmla="*/ 5827448 w 6095524"/>
              <a:gd name="connsiteY6" fmla="*/ 437542 h 1410656"/>
              <a:gd name="connsiteX7" fmla="*/ 5811989 w 6095524"/>
              <a:gd name="connsiteY7" fmla="*/ 455690 h 1410656"/>
              <a:gd name="connsiteX8" fmla="*/ 5769742 w 6095524"/>
              <a:gd name="connsiteY8" fmla="*/ 478445 h 1410656"/>
              <a:gd name="connsiteX9" fmla="*/ 5732393 w 6095524"/>
              <a:gd name="connsiteY9" fmla="*/ 495535 h 1410656"/>
              <a:gd name="connsiteX10" fmla="*/ 5705316 w 6095524"/>
              <a:gd name="connsiteY10" fmla="*/ 514451 h 1410656"/>
              <a:gd name="connsiteX11" fmla="*/ 5682465 w 6095524"/>
              <a:gd name="connsiteY11" fmla="*/ 531830 h 1410656"/>
              <a:gd name="connsiteX12" fmla="*/ 5630712 w 6095524"/>
              <a:gd name="connsiteY12" fmla="*/ 576765 h 1410656"/>
              <a:gd name="connsiteX13" fmla="*/ 5573392 w 6095524"/>
              <a:gd name="connsiteY13" fmla="*/ 614691 h 1410656"/>
              <a:gd name="connsiteX14" fmla="*/ 5527304 w 6095524"/>
              <a:gd name="connsiteY14" fmla="*/ 661162 h 1410656"/>
              <a:gd name="connsiteX15" fmla="*/ 5508293 w 6095524"/>
              <a:gd name="connsiteY15" fmla="*/ 686318 h 1410656"/>
              <a:gd name="connsiteX16" fmla="*/ 5468350 w 6095524"/>
              <a:gd name="connsiteY16" fmla="*/ 703505 h 1410656"/>
              <a:gd name="connsiteX17" fmla="*/ 5425048 w 6095524"/>
              <a:gd name="connsiteY17" fmla="*/ 730389 h 1410656"/>
              <a:gd name="connsiteX18" fmla="*/ 5394322 w 6095524"/>
              <a:gd name="connsiteY18" fmla="*/ 757081 h 1410656"/>
              <a:gd name="connsiteX19" fmla="*/ 5370608 w 6095524"/>
              <a:gd name="connsiteY19" fmla="*/ 774940 h 1410656"/>
              <a:gd name="connsiteX20" fmla="*/ 5337098 w 6095524"/>
              <a:gd name="connsiteY20" fmla="*/ 792895 h 1410656"/>
              <a:gd name="connsiteX21" fmla="*/ 5303493 w 6095524"/>
              <a:gd name="connsiteY21" fmla="*/ 816419 h 1410656"/>
              <a:gd name="connsiteX22" fmla="*/ 5287171 w 6095524"/>
              <a:gd name="connsiteY22" fmla="*/ 830917 h 1410656"/>
              <a:gd name="connsiteX23" fmla="*/ 5255581 w 6095524"/>
              <a:gd name="connsiteY23" fmla="*/ 855016 h 1410656"/>
              <a:gd name="connsiteX24" fmla="*/ 5223032 w 6095524"/>
              <a:gd name="connsiteY24" fmla="*/ 877484 h 1410656"/>
              <a:gd name="connsiteX25" fmla="*/ 5161870 w 6095524"/>
              <a:gd name="connsiteY25" fmla="*/ 903216 h 1410656"/>
              <a:gd name="connsiteX26" fmla="*/ 5106182 w 6095524"/>
              <a:gd name="connsiteY26" fmla="*/ 941046 h 1410656"/>
              <a:gd name="connsiteX27" fmla="*/ 5062014 w 6095524"/>
              <a:gd name="connsiteY27" fmla="*/ 968698 h 1410656"/>
              <a:gd name="connsiteX28" fmla="*/ 5036282 w 6095524"/>
              <a:gd name="connsiteY28" fmla="*/ 986846 h 1410656"/>
              <a:gd name="connsiteX29" fmla="*/ 4989043 w 6095524"/>
              <a:gd name="connsiteY29" fmla="*/ 1027364 h 1410656"/>
              <a:gd name="connsiteX30" fmla="*/ 4915783 w 6095524"/>
              <a:gd name="connsiteY30" fmla="*/ 1069994 h 1410656"/>
              <a:gd name="connsiteX31" fmla="*/ 4871520 w 6095524"/>
              <a:gd name="connsiteY31" fmla="*/ 1093038 h 1410656"/>
              <a:gd name="connsiteX32" fmla="*/ 4776274 w 6095524"/>
              <a:gd name="connsiteY32" fmla="*/ 1127796 h 1410656"/>
              <a:gd name="connsiteX33" fmla="*/ 4745548 w 6095524"/>
              <a:gd name="connsiteY33" fmla="*/ 1140182 h 1410656"/>
              <a:gd name="connsiteX34" fmla="*/ 4710408 w 6095524"/>
              <a:gd name="connsiteY34" fmla="*/ 1148343 h 1410656"/>
              <a:gd name="connsiteX35" fmla="*/ 4653950 w 6095524"/>
              <a:gd name="connsiteY35" fmla="*/ 1167642 h 1410656"/>
              <a:gd name="connsiteX36" fmla="*/ 4543725 w 6095524"/>
              <a:gd name="connsiteY36" fmla="*/ 1200863 h 1410656"/>
              <a:gd name="connsiteX37" fmla="*/ 4519530 w 6095524"/>
              <a:gd name="connsiteY37" fmla="*/ 1205952 h 1410656"/>
              <a:gd name="connsiteX38" fmla="*/ 4457887 w 6095524"/>
              <a:gd name="connsiteY38" fmla="*/ 1227363 h 1410656"/>
              <a:gd name="connsiteX39" fmla="*/ 4420922 w 6095524"/>
              <a:gd name="connsiteY39" fmla="*/ 1241765 h 1410656"/>
              <a:gd name="connsiteX40" fmla="*/ 4390292 w 6095524"/>
              <a:gd name="connsiteY40" fmla="*/ 1250023 h 1410656"/>
              <a:gd name="connsiteX41" fmla="*/ 4363216 w 6095524"/>
              <a:gd name="connsiteY41" fmla="*/ 1253864 h 1410656"/>
              <a:gd name="connsiteX42" fmla="*/ 4291973 w 6095524"/>
              <a:gd name="connsiteY42" fmla="*/ 1272874 h 1410656"/>
              <a:gd name="connsiteX43" fmla="*/ 4263552 w 6095524"/>
              <a:gd name="connsiteY43" fmla="*/ 1280364 h 1410656"/>
              <a:gd name="connsiteX44" fmla="*/ 4189813 w 6095524"/>
              <a:gd name="connsiteY44" fmla="*/ 1306096 h 1410656"/>
              <a:gd name="connsiteX45" fmla="*/ 4127306 w 6095524"/>
              <a:gd name="connsiteY45" fmla="*/ 1323090 h 1410656"/>
              <a:gd name="connsiteX46" fmla="*/ 4101192 w 6095524"/>
              <a:gd name="connsiteY46" fmla="*/ 1331251 h 1410656"/>
              <a:gd name="connsiteX47" fmla="*/ 4041470 w 6095524"/>
              <a:gd name="connsiteY47" fmla="*/ 1344886 h 1410656"/>
              <a:gd name="connsiteX48" fmla="*/ 4007672 w 6095524"/>
              <a:gd name="connsiteY48" fmla="*/ 1354488 h 1410656"/>
              <a:gd name="connsiteX49" fmla="*/ 3925195 w 6095524"/>
              <a:gd name="connsiteY49" fmla="*/ 1365337 h 1410656"/>
              <a:gd name="connsiteX50" fmla="*/ 3840029 w 6095524"/>
              <a:gd name="connsiteY50" fmla="*/ 1375802 h 1410656"/>
              <a:gd name="connsiteX51" fmla="*/ 3793270 w 6095524"/>
              <a:gd name="connsiteY51" fmla="*/ 1379259 h 1410656"/>
              <a:gd name="connsiteX52" fmla="*/ 3752464 w 6095524"/>
              <a:gd name="connsiteY52" fmla="*/ 1384733 h 1410656"/>
              <a:gd name="connsiteX53" fmla="*/ 3716938 w 6095524"/>
              <a:gd name="connsiteY53" fmla="*/ 1388189 h 1410656"/>
              <a:gd name="connsiteX54" fmla="*/ 3660386 w 6095524"/>
              <a:gd name="connsiteY54" fmla="*/ 1395198 h 1410656"/>
              <a:gd name="connsiteX55" fmla="*/ 3636862 w 6095524"/>
              <a:gd name="connsiteY55" fmla="*/ 1397023 h 1410656"/>
              <a:gd name="connsiteX56" fmla="*/ 3581365 w 6095524"/>
              <a:gd name="connsiteY56" fmla="*/ 1396926 h 1410656"/>
              <a:gd name="connsiteX57" fmla="*/ 3562066 w 6095524"/>
              <a:gd name="connsiteY57" fmla="*/ 1395966 h 1410656"/>
              <a:gd name="connsiteX58" fmla="*/ 3524908 w 6095524"/>
              <a:gd name="connsiteY58" fmla="*/ 1384060 h 1410656"/>
              <a:gd name="connsiteX59" fmla="*/ 3520492 w 6095524"/>
              <a:gd name="connsiteY59" fmla="*/ 1383196 h 1410656"/>
              <a:gd name="connsiteX60" fmla="*/ 3496103 w 6095524"/>
              <a:gd name="connsiteY60" fmla="*/ 1378491 h 1410656"/>
              <a:gd name="connsiteX61" fmla="*/ 3482757 w 6095524"/>
              <a:gd name="connsiteY61" fmla="*/ 1376955 h 1410656"/>
              <a:gd name="connsiteX62" fmla="*/ 3432061 w 6095524"/>
              <a:gd name="connsiteY62" fmla="*/ 1367162 h 1410656"/>
              <a:gd name="connsiteX63" fmla="*/ 3402873 w 6095524"/>
              <a:gd name="connsiteY63" fmla="*/ 1362553 h 1410656"/>
              <a:gd name="connsiteX64" fmla="*/ 3379253 w 6095524"/>
              <a:gd name="connsiteY64" fmla="*/ 1363225 h 1410656"/>
              <a:gd name="connsiteX65" fmla="*/ 3337774 w 6095524"/>
              <a:gd name="connsiteY65" fmla="*/ 1364089 h 1410656"/>
              <a:gd name="connsiteX66" fmla="*/ 3324524 w 6095524"/>
              <a:gd name="connsiteY66" fmla="*/ 1366298 h 1410656"/>
              <a:gd name="connsiteX67" fmla="*/ 3264610 w 6095524"/>
              <a:gd name="connsiteY67" fmla="*/ 1359960 h 1410656"/>
              <a:gd name="connsiteX68" fmla="*/ 3230429 w 6095524"/>
              <a:gd name="connsiteY68" fmla="*/ 1359480 h 1410656"/>
              <a:gd name="connsiteX69" fmla="*/ 3191927 w 6095524"/>
              <a:gd name="connsiteY69" fmla="*/ 1351607 h 1410656"/>
              <a:gd name="connsiteX70" fmla="*/ 3180694 w 6095524"/>
              <a:gd name="connsiteY70" fmla="*/ 1351991 h 1410656"/>
              <a:gd name="connsiteX71" fmla="*/ 3168116 w 6095524"/>
              <a:gd name="connsiteY71" fmla="*/ 1352663 h 1410656"/>
              <a:gd name="connsiteX72" fmla="*/ 3129517 w 6095524"/>
              <a:gd name="connsiteY72" fmla="*/ 1353240 h 1410656"/>
              <a:gd name="connsiteX73" fmla="*/ 3106089 w 6095524"/>
              <a:gd name="connsiteY73" fmla="*/ 1356120 h 1410656"/>
              <a:gd name="connsiteX74" fmla="*/ 3061444 w 6095524"/>
              <a:gd name="connsiteY74" fmla="*/ 1354392 h 1410656"/>
              <a:gd name="connsiteX75" fmla="*/ 3044928 w 6095524"/>
              <a:gd name="connsiteY75" fmla="*/ 1356888 h 1410656"/>
              <a:gd name="connsiteX76" fmla="*/ 3003162 w 6095524"/>
              <a:gd name="connsiteY76" fmla="*/ 1357176 h 1410656"/>
              <a:gd name="connsiteX77" fmla="*/ 2965716 w 6095524"/>
              <a:gd name="connsiteY77" fmla="*/ 1355736 h 1410656"/>
              <a:gd name="connsiteX78" fmla="*/ 2929614 w 6095524"/>
              <a:gd name="connsiteY78" fmla="*/ 1356504 h 1410656"/>
              <a:gd name="connsiteX79" fmla="*/ 2903786 w 6095524"/>
              <a:gd name="connsiteY79" fmla="*/ 1359672 h 1410656"/>
              <a:gd name="connsiteX80" fmla="*/ 2875750 w 6095524"/>
              <a:gd name="connsiteY80" fmla="*/ 1361592 h 1410656"/>
              <a:gd name="connsiteX81" fmla="*/ 2798458 w 6095524"/>
              <a:gd name="connsiteY81" fmla="*/ 1373018 h 1410656"/>
              <a:gd name="connsiteX82" fmla="*/ 2784152 w 6095524"/>
              <a:gd name="connsiteY82" fmla="*/ 1370234 h 1410656"/>
              <a:gd name="connsiteX83" fmla="*/ 2702922 w 6095524"/>
              <a:gd name="connsiteY83" fmla="*/ 1367641 h 1410656"/>
              <a:gd name="connsiteX84" fmla="*/ 2685256 w 6095524"/>
              <a:gd name="connsiteY84" fmla="*/ 1367834 h 1410656"/>
              <a:gd name="connsiteX85" fmla="*/ 2637824 w 6095524"/>
              <a:gd name="connsiteY85" fmla="*/ 1356504 h 1410656"/>
              <a:gd name="connsiteX86" fmla="*/ 2564661 w 6095524"/>
              <a:gd name="connsiteY86" fmla="*/ 1374459 h 1410656"/>
              <a:gd name="connsiteX87" fmla="*/ 2496201 w 6095524"/>
              <a:gd name="connsiteY87" fmla="*/ 1396926 h 1410656"/>
              <a:gd name="connsiteX88" fmla="*/ 2487560 w 6095524"/>
              <a:gd name="connsiteY88" fmla="*/ 1399807 h 1410656"/>
              <a:gd name="connsiteX89" fmla="*/ 2462980 w 6095524"/>
              <a:gd name="connsiteY89" fmla="*/ 1404704 h 1410656"/>
              <a:gd name="connsiteX90" fmla="*/ 2432544 w 6095524"/>
              <a:gd name="connsiteY90" fmla="*/ 1406432 h 1410656"/>
              <a:gd name="connsiteX91" fmla="*/ 2393945 w 6095524"/>
              <a:gd name="connsiteY91" fmla="*/ 1410656 h 1410656"/>
              <a:gd name="connsiteX92" fmla="*/ 2363029 w 6095524"/>
              <a:gd name="connsiteY92" fmla="*/ 1405375 h 1410656"/>
              <a:gd name="connsiteX93" fmla="*/ 2319821 w 6095524"/>
              <a:gd name="connsiteY93" fmla="*/ 1397502 h 1410656"/>
              <a:gd name="connsiteX94" fmla="*/ 2279111 w 6095524"/>
              <a:gd name="connsiteY94" fmla="*/ 1390013 h 1410656"/>
              <a:gd name="connsiteX95" fmla="*/ 2266245 w 6095524"/>
              <a:gd name="connsiteY95" fmla="*/ 1398846 h 1410656"/>
              <a:gd name="connsiteX96" fmla="*/ 2246370 w 6095524"/>
              <a:gd name="connsiteY96" fmla="*/ 1406527 h 1410656"/>
              <a:gd name="connsiteX97" fmla="*/ 2224287 w 6095524"/>
              <a:gd name="connsiteY97" fmla="*/ 1397310 h 1410656"/>
              <a:gd name="connsiteX98" fmla="*/ 2172630 w 6095524"/>
              <a:gd name="connsiteY98" fmla="*/ 1378204 h 1410656"/>
              <a:gd name="connsiteX99" fmla="*/ 2139985 w 6095524"/>
              <a:gd name="connsiteY99" fmla="*/ 1377339 h 1410656"/>
              <a:gd name="connsiteX100" fmla="*/ 2069030 w 6095524"/>
              <a:gd name="connsiteY100" fmla="*/ 1369178 h 1410656"/>
              <a:gd name="connsiteX101" fmla="*/ 2022655 w 6095524"/>
              <a:gd name="connsiteY101" fmla="*/ 1357560 h 1410656"/>
              <a:gd name="connsiteX102" fmla="*/ 1989339 w 6095524"/>
              <a:gd name="connsiteY102" fmla="*/ 1344406 h 1410656"/>
              <a:gd name="connsiteX103" fmla="*/ 1941618 w 6095524"/>
              <a:gd name="connsiteY103" fmla="*/ 1327219 h 1410656"/>
              <a:gd name="connsiteX104" fmla="*/ 1893707 w 6095524"/>
              <a:gd name="connsiteY104" fmla="*/ 1318290 h 1410656"/>
              <a:gd name="connsiteX105" fmla="*/ 1859045 w 6095524"/>
              <a:gd name="connsiteY105" fmla="*/ 1307056 h 1410656"/>
              <a:gd name="connsiteX106" fmla="*/ 1816702 w 6095524"/>
              <a:gd name="connsiteY106" fmla="*/ 1299374 h 1410656"/>
              <a:gd name="connsiteX107" fmla="*/ 1781177 w 6095524"/>
              <a:gd name="connsiteY107" fmla="*/ 1299087 h 1410656"/>
              <a:gd name="connsiteX108" fmla="*/ 1725488 w 6095524"/>
              <a:gd name="connsiteY108" fmla="*/ 1300431 h 1410656"/>
              <a:gd name="connsiteX109" fmla="*/ 1657318 w 6095524"/>
              <a:gd name="connsiteY109" fmla="*/ 1277196 h 1410656"/>
              <a:gd name="connsiteX110" fmla="*/ 1629761 w 6095524"/>
              <a:gd name="connsiteY110" fmla="*/ 1272010 h 1410656"/>
              <a:gd name="connsiteX111" fmla="*/ 1603837 w 6095524"/>
              <a:gd name="connsiteY111" fmla="*/ 1269610 h 1410656"/>
              <a:gd name="connsiteX112" fmla="*/ 1548820 w 6095524"/>
              <a:gd name="connsiteY112" fmla="*/ 1254152 h 1410656"/>
              <a:gd name="connsiteX113" fmla="*/ 1526449 w 6095524"/>
              <a:gd name="connsiteY113" fmla="*/ 1249062 h 1410656"/>
              <a:gd name="connsiteX114" fmla="*/ 1495147 w 6095524"/>
              <a:gd name="connsiteY114" fmla="*/ 1249159 h 1410656"/>
              <a:gd name="connsiteX115" fmla="*/ 1438211 w 6095524"/>
              <a:gd name="connsiteY115" fmla="*/ 1242054 h 1410656"/>
              <a:gd name="connsiteX116" fmla="*/ 1381370 w 6095524"/>
              <a:gd name="connsiteY116" fmla="*/ 1221314 h 1410656"/>
              <a:gd name="connsiteX117" fmla="*/ 1357270 w 6095524"/>
              <a:gd name="connsiteY117" fmla="*/ 1223330 h 1410656"/>
              <a:gd name="connsiteX118" fmla="*/ 1348629 w 6095524"/>
              <a:gd name="connsiteY118" fmla="*/ 1222851 h 1410656"/>
              <a:gd name="connsiteX119" fmla="*/ 1270953 w 6095524"/>
              <a:gd name="connsiteY119" fmla="*/ 1211424 h 1410656"/>
              <a:gd name="connsiteX120" fmla="*/ 1263175 w 6095524"/>
              <a:gd name="connsiteY120" fmla="*/ 1210177 h 1410656"/>
              <a:gd name="connsiteX121" fmla="*/ 1226690 w 6095524"/>
              <a:gd name="connsiteY121" fmla="*/ 1199999 h 1410656"/>
              <a:gd name="connsiteX122" fmla="*/ 1134706 w 6095524"/>
              <a:gd name="connsiteY122" fmla="*/ 1193662 h 1410656"/>
              <a:gd name="connsiteX123" fmla="*/ 1129042 w 6095524"/>
              <a:gd name="connsiteY123" fmla="*/ 1192894 h 1410656"/>
              <a:gd name="connsiteX124" fmla="*/ 1098220 w 6095524"/>
              <a:gd name="connsiteY124" fmla="*/ 1197982 h 1410656"/>
              <a:gd name="connsiteX125" fmla="*/ 1082955 w 6095524"/>
              <a:gd name="connsiteY125" fmla="*/ 1205184 h 1410656"/>
              <a:gd name="connsiteX126" fmla="*/ 1059143 w 6095524"/>
              <a:gd name="connsiteY126" fmla="*/ 1212673 h 1410656"/>
              <a:gd name="connsiteX127" fmla="*/ 1034947 w 6095524"/>
              <a:gd name="connsiteY127" fmla="*/ 1215458 h 1410656"/>
              <a:gd name="connsiteX128" fmla="*/ 994332 w 6095524"/>
              <a:gd name="connsiteY128" fmla="*/ 1204127 h 1410656"/>
              <a:gd name="connsiteX129" fmla="*/ 979546 w 6095524"/>
              <a:gd name="connsiteY129" fmla="*/ 1202975 h 1410656"/>
              <a:gd name="connsiteX130" fmla="*/ 946613 w 6095524"/>
              <a:gd name="connsiteY130" fmla="*/ 1197503 h 1410656"/>
              <a:gd name="connsiteX131" fmla="*/ 917808 w 6095524"/>
              <a:gd name="connsiteY131" fmla="*/ 1197887 h 1410656"/>
              <a:gd name="connsiteX132" fmla="*/ 894669 w 6095524"/>
              <a:gd name="connsiteY132" fmla="*/ 1206624 h 1410656"/>
              <a:gd name="connsiteX133" fmla="*/ 861063 w 6095524"/>
              <a:gd name="connsiteY133" fmla="*/ 1208352 h 1410656"/>
              <a:gd name="connsiteX134" fmla="*/ 839363 w 6095524"/>
              <a:gd name="connsiteY134" fmla="*/ 1202015 h 1410656"/>
              <a:gd name="connsiteX135" fmla="*/ 834947 w 6095524"/>
              <a:gd name="connsiteY135" fmla="*/ 1201152 h 1410656"/>
              <a:gd name="connsiteX136" fmla="*/ 778202 w 6095524"/>
              <a:gd name="connsiteY136" fmla="*/ 1200767 h 1410656"/>
              <a:gd name="connsiteX137" fmla="*/ 707343 w 6095524"/>
              <a:gd name="connsiteY137" fmla="*/ 1219874 h 1410656"/>
              <a:gd name="connsiteX138" fmla="*/ 695629 w 6095524"/>
              <a:gd name="connsiteY138" fmla="*/ 1223907 h 1410656"/>
              <a:gd name="connsiteX139" fmla="*/ 638500 w 6095524"/>
              <a:gd name="connsiteY139" fmla="*/ 1230916 h 1410656"/>
              <a:gd name="connsiteX140" fmla="*/ 607872 w 6095524"/>
              <a:gd name="connsiteY140" fmla="*/ 1238021 h 1410656"/>
              <a:gd name="connsiteX141" fmla="*/ 585788 w 6095524"/>
              <a:gd name="connsiteY141" fmla="*/ 1238405 h 1410656"/>
              <a:gd name="connsiteX142" fmla="*/ 559097 w 6095524"/>
              <a:gd name="connsiteY142" fmla="*/ 1250983 h 1410656"/>
              <a:gd name="connsiteX143" fmla="*/ 550358 w 6095524"/>
              <a:gd name="connsiteY143" fmla="*/ 1256456 h 1410656"/>
              <a:gd name="connsiteX144" fmla="*/ 539893 w 6095524"/>
              <a:gd name="connsiteY144" fmla="*/ 1259720 h 1410656"/>
              <a:gd name="connsiteX145" fmla="*/ 492462 w 6095524"/>
              <a:gd name="connsiteY145" fmla="*/ 1270090 h 1410656"/>
              <a:gd name="connsiteX146" fmla="*/ 484011 w 6095524"/>
              <a:gd name="connsiteY146" fmla="*/ 1275947 h 1410656"/>
              <a:gd name="connsiteX147" fmla="*/ 478346 w 6095524"/>
              <a:gd name="connsiteY147" fmla="*/ 1279596 h 1410656"/>
              <a:gd name="connsiteX148" fmla="*/ 432260 w 6095524"/>
              <a:gd name="connsiteY148" fmla="*/ 1285741 h 1410656"/>
              <a:gd name="connsiteX149" fmla="*/ 403455 w 6095524"/>
              <a:gd name="connsiteY149" fmla="*/ 1303119 h 1410656"/>
              <a:gd name="connsiteX150" fmla="*/ 395583 w 6095524"/>
              <a:gd name="connsiteY150" fmla="*/ 1310512 h 1410656"/>
              <a:gd name="connsiteX151" fmla="*/ 368025 w 6095524"/>
              <a:gd name="connsiteY151" fmla="*/ 1321650 h 1410656"/>
              <a:gd name="connsiteX152" fmla="*/ 275371 w 6095524"/>
              <a:gd name="connsiteY152" fmla="*/ 1343062 h 1410656"/>
              <a:gd name="connsiteX153" fmla="*/ 248871 w 6095524"/>
              <a:gd name="connsiteY153" fmla="*/ 1335476 h 1410656"/>
              <a:gd name="connsiteX154" fmla="*/ 198559 w 6095524"/>
              <a:gd name="connsiteY154" fmla="*/ 1355831 h 1410656"/>
              <a:gd name="connsiteX155" fmla="*/ 154583 w 6095524"/>
              <a:gd name="connsiteY155" fmla="*/ 1367353 h 1410656"/>
              <a:gd name="connsiteX156" fmla="*/ 138261 w 6095524"/>
              <a:gd name="connsiteY156" fmla="*/ 1370138 h 1410656"/>
              <a:gd name="connsiteX157" fmla="*/ 86606 w 6095524"/>
              <a:gd name="connsiteY157" fmla="*/ 1375227 h 1410656"/>
              <a:gd name="connsiteX158" fmla="*/ 60009 w 6095524"/>
              <a:gd name="connsiteY158" fmla="*/ 1386749 h 1410656"/>
              <a:gd name="connsiteX159" fmla="*/ 30568 w 6095524"/>
              <a:gd name="connsiteY159" fmla="*/ 1395570 h 1410656"/>
              <a:gd name="connsiteX160" fmla="*/ 0 w 6095524"/>
              <a:gd name="connsiteY160" fmla="*/ 1397975 h 1410656"/>
              <a:gd name="connsiteX161" fmla="*/ 0 w 6095524"/>
              <a:gd name="connsiteY161" fmla="*/ 1041395 h 1410656"/>
              <a:gd name="connsiteX162" fmla="*/ 17282 w 6095524"/>
              <a:gd name="connsiteY162" fmla="*/ 1043014 h 1410656"/>
              <a:gd name="connsiteX163" fmla="*/ 45030 w 6095524"/>
              <a:gd name="connsiteY163" fmla="*/ 1049159 h 1410656"/>
              <a:gd name="connsiteX164" fmla="*/ 85356 w 6095524"/>
              <a:gd name="connsiteY164" fmla="*/ 1059145 h 1410656"/>
              <a:gd name="connsiteX165" fmla="*/ 133077 w 6095524"/>
              <a:gd name="connsiteY165" fmla="*/ 1047815 h 1410656"/>
              <a:gd name="connsiteX166" fmla="*/ 137877 w 6095524"/>
              <a:gd name="connsiteY166" fmla="*/ 1043110 h 1410656"/>
              <a:gd name="connsiteX167" fmla="*/ 189053 w 6095524"/>
              <a:gd name="connsiteY167" fmla="*/ 1031877 h 1410656"/>
              <a:gd name="connsiteX168" fmla="*/ 273066 w 6095524"/>
              <a:gd name="connsiteY168" fmla="*/ 1019010 h 1410656"/>
              <a:gd name="connsiteX169" fmla="*/ 278539 w 6095524"/>
              <a:gd name="connsiteY169" fmla="*/ 1018146 h 1410656"/>
              <a:gd name="connsiteX170" fmla="*/ 326355 w 6095524"/>
              <a:gd name="connsiteY170" fmla="*/ 1044358 h 1410656"/>
              <a:gd name="connsiteX171" fmla="*/ 364761 w 6095524"/>
              <a:gd name="connsiteY171" fmla="*/ 1040710 h 1410656"/>
              <a:gd name="connsiteX172" fmla="*/ 382619 w 6095524"/>
              <a:gd name="connsiteY172" fmla="*/ 1022562 h 1410656"/>
              <a:gd name="connsiteX173" fmla="*/ 433988 w 6095524"/>
              <a:gd name="connsiteY173" fmla="*/ 1008256 h 1410656"/>
              <a:gd name="connsiteX174" fmla="*/ 497262 w 6095524"/>
              <a:gd name="connsiteY174" fmla="*/ 1009697 h 1410656"/>
              <a:gd name="connsiteX175" fmla="*/ 542101 w 6095524"/>
              <a:gd name="connsiteY175" fmla="*/ 1007872 h 1410656"/>
              <a:gd name="connsiteX176" fmla="*/ 566681 w 6095524"/>
              <a:gd name="connsiteY176" fmla="*/ 998175 h 1410656"/>
              <a:gd name="connsiteX177" fmla="*/ 584251 w 6095524"/>
              <a:gd name="connsiteY177" fmla="*/ 999136 h 1410656"/>
              <a:gd name="connsiteX178" fmla="*/ 617280 w 6095524"/>
              <a:gd name="connsiteY178" fmla="*/ 1006049 h 1410656"/>
              <a:gd name="connsiteX179" fmla="*/ 721842 w 6095524"/>
              <a:gd name="connsiteY179" fmla="*/ 1014210 h 1410656"/>
              <a:gd name="connsiteX180" fmla="*/ 764472 w 6095524"/>
              <a:gd name="connsiteY180" fmla="*/ 1001440 h 1410656"/>
              <a:gd name="connsiteX181" fmla="*/ 777242 w 6095524"/>
              <a:gd name="connsiteY181" fmla="*/ 1001152 h 1410656"/>
              <a:gd name="connsiteX182" fmla="*/ 805854 w 6095524"/>
              <a:gd name="connsiteY182" fmla="*/ 1006145 h 1410656"/>
              <a:gd name="connsiteX183" fmla="*/ 864904 w 6095524"/>
              <a:gd name="connsiteY183" fmla="*/ 1002784 h 1410656"/>
              <a:gd name="connsiteX184" fmla="*/ 886700 w 6095524"/>
              <a:gd name="connsiteY184" fmla="*/ 997695 h 1410656"/>
              <a:gd name="connsiteX185" fmla="*/ 898797 w 6095524"/>
              <a:gd name="connsiteY185" fmla="*/ 994430 h 1410656"/>
              <a:gd name="connsiteX186" fmla="*/ 960919 w 6095524"/>
              <a:gd name="connsiteY186" fmla="*/ 985405 h 1410656"/>
              <a:gd name="connsiteX187" fmla="*/ 988571 w 6095524"/>
              <a:gd name="connsiteY187" fmla="*/ 975708 h 1410656"/>
              <a:gd name="connsiteX188" fmla="*/ 996061 w 6095524"/>
              <a:gd name="connsiteY188" fmla="*/ 974268 h 1410656"/>
              <a:gd name="connsiteX189" fmla="*/ 1037059 w 6095524"/>
              <a:gd name="connsiteY189" fmla="*/ 978300 h 1410656"/>
              <a:gd name="connsiteX190" fmla="*/ 1067784 w 6095524"/>
              <a:gd name="connsiteY190" fmla="*/ 993950 h 1410656"/>
              <a:gd name="connsiteX191" fmla="*/ 1073737 w 6095524"/>
              <a:gd name="connsiteY191" fmla="*/ 999231 h 1410656"/>
              <a:gd name="connsiteX192" fmla="*/ 1159383 w 6095524"/>
              <a:gd name="connsiteY192" fmla="*/ 997407 h 1410656"/>
              <a:gd name="connsiteX193" fmla="*/ 1172536 w 6095524"/>
              <a:gd name="connsiteY193" fmla="*/ 995198 h 1410656"/>
              <a:gd name="connsiteX194" fmla="*/ 1236099 w 6095524"/>
              <a:gd name="connsiteY194" fmla="*/ 1004416 h 1410656"/>
              <a:gd name="connsiteX195" fmla="*/ 1254630 w 6095524"/>
              <a:gd name="connsiteY195" fmla="*/ 1006240 h 1410656"/>
              <a:gd name="connsiteX196" fmla="*/ 1321072 w 6095524"/>
              <a:gd name="connsiteY196" fmla="*/ 1014498 h 1410656"/>
              <a:gd name="connsiteX197" fmla="*/ 1330481 w 6095524"/>
              <a:gd name="connsiteY197" fmla="*/ 1006817 h 1410656"/>
              <a:gd name="connsiteX198" fmla="*/ 1357558 w 6095524"/>
              <a:gd name="connsiteY198" fmla="*/ 987517 h 1410656"/>
              <a:gd name="connsiteX199" fmla="*/ 1410942 w 6095524"/>
              <a:gd name="connsiteY199" fmla="*/ 970427 h 1410656"/>
              <a:gd name="connsiteX200" fmla="*/ 1425441 w 6095524"/>
              <a:gd name="connsiteY200" fmla="*/ 971387 h 1410656"/>
              <a:gd name="connsiteX201" fmla="*/ 1462118 w 6095524"/>
              <a:gd name="connsiteY201" fmla="*/ 999904 h 1410656"/>
              <a:gd name="connsiteX202" fmla="*/ 1479978 w 6095524"/>
              <a:gd name="connsiteY202" fmla="*/ 1011329 h 1410656"/>
              <a:gd name="connsiteX203" fmla="*/ 1530674 w 6095524"/>
              <a:gd name="connsiteY203" fmla="*/ 1032356 h 1410656"/>
              <a:gd name="connsiteX204" fmla="*/ 1534898 w 6095524"/>
              <a:gd name="connsiteY204" fmla="*/ 1036197 h 1410656"/>
              <a:gd name="connsiteX205" fmla="*/ 1572344 w 6095524"/>
              <a:gd name="connsiteY205" fmla="*/ 1081804 h 1410656"/>
              <a:gd name="connsiteX206" fmla="*/ 1580793 w 6095524"/>
              <a:gd name="connsiteY206" fmla="*/ 1089581 h 1410656"/>
              <a:gd name="connsiteX207" fmla="*/ 1590971 w 6095524"/>
              <a:gd name="connsiteY207" fmla="*/ 1101680 h 1410656"/>
              <a:gd name="connsiteX208" fmla="*/ 1622751 w 6095524"/>
              <a:gd name="connsiteY208" fmla="*/ 1125108 h 1410656"/>
              <a:gd name="connsiteX209" fmla="*/ 1662118 w 6095524"/>
              <a:gd name="connsiteY209" fmla="*/ 1132596 h 1410656"/>
              <a:gd name="connsiteX210" fmla="*/ 1709646 w 6095524"/>
              <a:gd name="connsiteY210" fmla="*/ 1144022 h 1410656"/>
              <a:gd name="connsiteX211" fmla="*/ 1729521 w 6095524"/>
              <a:gd name="connsiteY211" fmla="*/ 1151704 h 1410656"/>
              <a:gd name="connsiteX212" fmla="*/ 1782809 w 6095524"/>
              <a:gd name="connsiteY212" fmla="*/ 1166298 h 1410656"/>
              <a:gd name="connsiteX213" fmla="*/ 1820831 w 6095524"/>
              <a:gd name="connsiteY213" fmla="*/ 1178588 h 1410656"/>
              <a:gd name="connsiteX214" fmla="*/ 1875656 w 6095524"/>
              <a:gd name="connsiteY214" fmla="*/ 1185789 h 1410656"/>
              <a:gd name="connsiteX215" fmla="*/ 1902252 w 6095524"/>
              <a:gd name="connsiteY215" fmla="*/ 1186076 h 1410656"/>
              <a:gd name="connsiteX216" fmla="*/ 1951123 w 6095524"/>
              <a:gd name="connsiteY216" fmla="*/ 1222946 h 1410656"/>
              <a:gd name="connsiteX217" fmla="*/ 1990106 w 6095524"/>
              <a:gd name="connsiteY217" fmla="*/ 1247335 h 1410656"/>
              <a:gd name="connsiteX218" fmla="*/ 2031105 w 6095524"/>
              <a:gd name="connsiteY218" fmla="*/ 1235525 h 1410656"/>
              <a:gd name="connsiteX219" fmla="*/ 2042242 w 6095524"/>
              <a:gd name="connsiteY219" fmla="*/ 1224387 h 1410656"/>
              <a:gd name="connsiteX220" fmla="*/ 2109453 w 6095524"/>
              <a:gd name="connsiteY220" fmla="*/ 1213826 h 1410656"/>
              <a:gd name="connsiteX221" fmla="*/ 2205468 w 6095524"/>
              <a:gd name="connsiteY221" fmla="*/ 1213442 h 1410656"/>
              <a:gd name="connsiteX222" fmla="*/ 2365142 w 6095524"/>
              <a:gd name="connsiteY222" fmla="*/ 1189437 h 1410656"/>
              <a:gd name="connsiteX223" fmla="*/ 2392985 w 6095524"/>
              <a:gd name="connsiteY223" fmla="*/ 1178299 h 1410656"/>
              <a:gd name="connsiteX224" fmla="*/ 2424286 w 6095524"/>
              <a:gd name="connsiteY224" fmla="*/ 1175515 h 1410656"/>
              <a:gd name="connsiteX225" fmla="*/ 2436289 w 6095524"/>
              <a:gd name="connsiteY225" fmla="*/ 1182333 h 1410656"/>
              <a:gd name="connsiteX226" fmla="*/ 2488808 w 6095524"/>
              <a:gd name="connsiteY226" fmla="*/ 1192510 h 1410656"/>
              <a:gd name="connsiteX227" fmla="*/ 2498795 w 6095524"/>
              <a:gd name="connsiteY227" fmla="*/ 1192702 h 1410656"/>
              <a:gd name="connsiteX228" fmla="*/ 2532976 w 6095524"/>
              <a:gd name="connsiteY228" fmla="*/ 1188381 h 1410656"/>
              <a:gd name="connsiteX229" fmla="*/ 2564661 w 6095524"/>
              <a:gd name="connsiteY229" fmla="*/ 1185885 h 1410656"/>
              <a:gd name="connsiteX230" fmla="*/ 2644545 w 6095524"/>
              <a:gd name="connsiteY230" fmla="*/ 1194046 h 1410656"/>
              <a:gd name="connsiteX231" fmla="*/ 2705803 w 6095524"/>
              <a:gd name="connsiteY231" fmla="*/ 1192126 h 1410656"/>
              <a:gd name="connsiteX232" fmla="*/ 2734031 w 6095524"/>
              <a:gd name="connsiteY232" fmla="*/ 1194046 h 1410656"/>
              <a:gd name="connsiteX233" fmla="*/ 2749969 w 6095524"/>
              <a:gd name="connsiteY233" fmla="*/ 1196927 h 1410656"/>
              <a:gd name="connsiteX234" fmla="*/ 2786071 w 6095524"/>
              <a:gd name="connsiteY234" fmla="*/ 1216994 h 1410656"/>
              <a:gd name="connsiteX235" fmla="*/ 2805851 w 6095524"/>
              <a:gd name="connsiteY235" fmla="*/ 1221507 h 1410656"/>
              <a:gd name="connsiteX236" fmla="*/ 2865380 w 6095524"/>
              <a:gd name="connsiteY236" fmla="*/ 1221123 h 1410656"/>
              <a:gd name="connsiteX237" fmla="*/ 2954674 w 6095524"/>
              <a:gd name="connsiteY237" fmla="*/ 1190878 h 1410656"/>
              <a:gd name="connsiteX238" fmla="*/ 2963988 w 6095524"/>
              <a:gd name="connsiteY238" fmla="*/ 1186845 h 1410656"/>
              <a:gd name="connsiteX239" fmla="*/ 3009403 w 6095524"/>
              <a:gd name="connsiteY239" fmla="*/ 1181852 h 1410656"/>
              <a:gd name="connsiteX240" fmla="*/ 3040223 w 6095524"/>
              <a:gd name="connsiteY240" fmla="*/ 1188669 h 1410656"/>
              <a:gd name="connsiteX241" fmla="*/ 3082183 w 6095524"/>
              <a:gd name="connsiteY241" fmla="*/ 1202784 h 1410656"/>
              <a:gd name="connsiteX242" fmla="*/ 3119916 w 6095524"/>
              <a:gd name="connsiteY242" fmla="*/ 1214594 h 1410656"/>
              <a:gd name="connsiteX243" fmla="*/ 3147376 w 6095524"/>
              <a:gd name="connsiteY243" fmla="*/ 1227939 h 1410656"/>
              <a:gd name="connsiteX244" fmla="*/ 3210171 w 6095524"/>
              <a:gd name="connsiteY244" fmla="*/ 1237733 h 1410656"/>
              <a:gd name="connsiteX245" fmla="*/ 3216700 w 6095524"/>
              <a:gd name="connsiteY245" fmla="*/ 1239365 h 1410656"/>
              <a:gd name="connsiteX246" fmla="*/ 3263939 w 6095524"/>
              <a:gd name="connsiteY246" fmla="*/ 1227459 h 1410656"/>
              <a:gd name="connsiteX247" fmla="*/ 3320683 w 6095524"/>
              <a:gd name="connsiteY247" fmla="*/ 1215362 h 1410656"/>
              <a:gd name="connsiteX248" fmla="*/ 3340943 w 6095524"/>
              <a:gd name="connsiteY248" fmla="*/ 1219490 h 1410656"/>
              <a:gd name="connsiteX249" fmla="*/ 3368691 w 6095524"/>
              <a:gd name="connsiteY249" fmla="*/ 1225347 h 1410656"/>
              <a:gd name="connsiteX250" fmla="*/ 3394423 w 6095524"/>
              <a:gd name="connsiteY250" fmla="*/ 1222275 h 1410656"/>
              <a:gd name="connsiteX251" fmla="*/ 3410074 w 6095524"/>
              <a:gd name="connsiteY251" fmla="*/ 1221987 h 1410656"/>
              <a:gd name="connsiteX252" fmla="*/ 3481509 w 6095524"/>
              <a:gd name="connsiteY252" fmla="*/ 1257896 h 1410656"/>
              <a:gd name="connsiteX253" fmla="*/ 3499656 w 6095524"/>
              <a:gd name="connsiteY253" fmla="*/ 1260873 h 1410656"/>
              <a:gd name="connsiteX254" fmla="*/ 3509930 w 6095524"/>
              <a:gd name="connsiteY254" fmla="*/ 1265290 h 1410656"/>
              <a:gd name="connsiteX255" fmla="*/ 3571860 w 6095524"/>
              <a:gd name="connsiteY255" fmla="*/ 1309841 h 1410656"/>
              <a:gd name="connsiteX256" fmla="*/ 3598168 w 6095524"/>
              <a:gd name="connsiteY256" fmla="*/ 1318866 h 1410656"/>
              <a:gd name="connsiteX257" fmla="*/ 3627068 w 6095524"/>
              <a:gd name="connsiteY257" fmla="*/ 1317041 h 1410656"/>
              <a:gd name="connsiteX258" fmla="*/ 3643775 w 6095524"/>
              <a:gd name="connsiteY258" fmla="*/ 1313777 h 1410656"/>
              <a:gd name="connsiteX259" fmla="*/ 3685254 w 6095524"/>
              <a:gd name="connsiteY259" fmla="*/ 1285452 h 1410656"/>
              <a:gd name="connsiteX260" fmla="*/ 3708873 w 6095524"/>
              <a:gd name="connsiteY260" fmla="*/ 1286413 h 1410656"/>
              <a:gd name="connsiteX261" fmla="*/ 3745743 w 6095524"/>
              <a:gd name="connsiteY261" fmla="*/ 1305903 h 1410656"/>
              <a:gd name="connsiteX262" fmla="*/ 3812665 w 6095524"/>
              <a:gd name="connsiteY262" fmla="*/ 1314641 h 1410656"/>
              <a:gd name="connsiteX263" fmla="*/ 3846655 w 6095524"/>
              <a:gd name="connsiteY263" fmla="*/ 1287373 h 1410656"/>
              <a:gd name="connsiteX264" fmla="*/ 3864225 w 6095524"/>
              <a:gd name="connsiteY264" fmla="*/ 1261161 h 1410656"/>
              <a:gd name="connsiteX265" fmla="*/ 3915018 w 6095524"/>
              <a:gd name="connsiteY265" fmla="*/ 1230724 h 1410656"/>
              <a:gd name="connsiteX266" fmla="*/ 3927116 w 6095524"/>
              <a:gd name="connsiteY266" fmla="*/ 1242054 h 1410656"/>
              <a:gd name="connsiteX267" fmla="*/ 3964370 w 6095524"/>
              <a:gd name="connsiteY267" fmla="*/ 1246855 h 1410656"/>
              <a:gd name="connsiteX268" fmla="*/ 4004696 w 6095524"/>
              <a:gd name="connsiteY268" fmla="*/ 1246471 h 1410656"/>
              <a:gd name="connsiteX269" fmla="*/ 4074978 w 6095524"/>
              <a:gd name="connsiteY269" fmla="*/ 1251559 h 1410656"/>
              <a:gd name="connsiteX270" fmla="*/ 4121738 w 6095524"/>
              <a:gd name="connsiteY270" fmla="*/ 1222466 h 1410656"/>
              <a:gd name="connsiteX271" fmla="*/ 4139598 w 6095524"/>
              <a:gd name="connsiteY271" fmla="*/ 1210465 h 1410656"/>
              <a:gd name="connsiteX272" fmla="*/ 4156304 w 6095524"/>
              <a:gd name="connsiteY272" fmla="*/ 1202784 h 1410656"/>
              <a:gd name="connsiteX273" fmla="*/ 4175604 w 6095524"/>
              <a:gd name="connsiteY273" fmla="*/ 1198463 h 1410656"/>
              <a:gd name="connsiteX274" fmla="*/ 4222170 w 6095524"/>
              <a:gd name="connsiteY274" fmla="*/ 1182140 h 1410656"/>
              <a:gd name="connsiteX275" fmla="*/ 4247710 w 6095524"/>
              <a:gd name="connsiteY275" fmla="*/ 1166105 h 1410656"/>
              <a:gd name="connsiteX276" fmla="*/ 4305128 w 6095524"/>
              <a:gd name="connsiteY276" fmla="*/ 1150647 h 1410656"/>
              <a:gd name="connsiteX277" fmla="*/ 4344206 w 6095524"/>
              <a:gd name="connsiteY277" fmla="*/ 1136821 h 1410656"/>
              <a:gd name="connsiteX278" fmla="*/ 4385396 w 6095524"/>
              <a:gd name="connsiteY278" fmla="*/ 1113009 h 1410656"/>
              <a:gd name="connsiteX279" fmla="*/ 4391157 w 6095524"/>
              <a:gd name="connsiteY279" fmla="*/ 1109361 h 1410656"/>
              <a:gd name="connsiteX280" fmla="*/ 4404984 w 6095524"/>
              <a:gd name="connsiteY280" fmla="*/ 1093710 h 1410656"/>
              <a:gd name="connsiteX281" fmla="*/ 4425050 w 6095524"/>
              <a:gd name="connsiteY281" fmla="*/ 1039846 h 1410656"/>
              <a:gd name="connsiteX282" fmla="*/ 4430812 w 6095524"/>
              <a:gd name="connsiteY282" fmla="*/ 1028900 h 1410656"/>
              <a:gd name="connsiteX283" fmla="*/ 4483140 w 6095524"/>
              <a:gd name="connsiteY283" fmla="*/ 992030 h 1410656"/>
              <a:gd name="connsiteX284" fmla="*/ 4502535 w 6095524"/>
              <a:gd name="connsiteY284" fmla="*/ 995487 h 1410656"/>
              <a:gd name="connsiteX285" fmla="*/ 4523946 w 6095524"/>
              <a:gd name="connsiteY285" fmla="*/ 1007585 h 1410656"/>
              <a:gd name="connsiteX286" fmla="*/ 4570898 w 6095524"/>
              <a:gd name="connsiteY286" fmla="*/ 1010753 h 1410656"/>
              <a:gd name="connsiteX287" fmla="*/ 4588468 w 6095524"/>
              <a:gd name="connsiteY287" fmla="*/ 1004513 h 1410656"/>
              <a:gd name="connsiteX288" fmla="*/ 4619192 w 6095524"/>
              <a:gd name="connsiteY288" fmla="*/ 987710 h 1410656"/>
              <a:gd name="connsiteX289" fmla="*/ 4642908 w 6095524"/>
              <a:gd name="connsiteY289" fmla="*/ 961689 h 1410656"/>
              <a:gd name="connsiteX290" fmla="*/ 4677378 w 6095524"/>
              <a:gd name="connsiteY290" fmla="*/ 918674 h 1410656"/>
              <a:gd name="connsiteX291" fmla="*/ 4743532 w 6095524"/>
              <a:gd name="connsiteY291" fmla="*/ 902256 h 1410656"/>
              <a:gd name="connsiteX292" fmla="*/ 4768977 w 6095524"/>
              <a:gd name="connsiteY292" fmla="*/ 896783 h 1410656"/>
              <a:gd name="connsiteX293" fmla="*/ 4861536 w 6095524"/>
              <a:gd name="connsiteY293" fmla="*/ 873835 h 1410656"/>
              <a:gd name="connsiteX294" fmla="*/ 4869600 w 6095524"/>
              <a:gd name="connsiteY294" fmla="*/ 873067 h 1410656"/>
              <a:gd name="connsiteX295" fmla="*/ 4933738 w 6095524"/>
              <a:gd name="connsiteY295" fmla="*/ 846664 h 1410656"/>
              <a:gd name="connsiteX296" fmla="*/ 4949196 w 6095524"/>
              <a:gd name="connsiteY296" fmla="*/ 840134 h 1410656"/>
              <a:gd name="connsiteX297" fmla="*/ 4968112 w 6095524"/>
              <a:gd name="connsiteY297" fmla="*/ 823427 h 1410656"/>
              <a:gd name="connsiteX298" fmla="*/ 4985588 w 6095524"/>
              <a:gd name="connsiteY298" fmla="*/ 776284 h 1410656"/>
              <a:gd name="connsiteX299" fmla="*/ 5006038 w 6095524"/>
              <a:gd name="connsiteY299" fmla="*/ 754776 h 1410656"/>
              <a:gd name="connsiteX300" fmla="*/ 5020921 w 6095524"/>
              <a:gd name="connsiteY300" fmla="*/ 741718 h 1410656"/>
              <a:gd name="connsiteX301" fmla="*/ 5033978 w 6095524"/>
              <a:gd name="connsiteY301" fmla="*/ 721940 h 1410656"/>
              <a:gd name="connsiteX302" fmla="*/ 5047036 w 6095524"/>
              <a:gd name="connsiteY302" fmla="*/ 674604 h 1410656"/>
              <a:gd name="connsiteX303" fmla="*/ 5067104 w 6095524"/>
              <a:gd name="connsiteY303" fmla="*/ 632645 h 1410656"/>
              <a:gd name="connsiteX304" fmla="*/ 5103206 w 6095524"/>
              <a:gd name="connsiteY304" fmla="*/ 609410 h 1410656"/>
              <a:gd name="connsiteX305" fmla="*/ 5125577 w 6095524"/>
              <a:gd name="connsiteY305" fmla="*/ 597216 h 1410656"/>
              <a:gd name="connsiteX306" fmla="*/ 5214200 w 6095524"/>
              <a:gd name="connsiteY306" fmla="*/ 609506 h 1410656"/>
              <a:gd name="connsiteX307" fmla="*/ 5274688 w 6095524"/>
              <a:gd name="connsiteY307" fmla="*/ 621507 h 1410656"/>
              <a:gd name="connsiteX308" fmla="*/ 5294564 w 6095524"/>
              <a:gd name="connsiteY308" fmla="*/ 616899 h 1410656"/>
              <a:gd name="connsiteX309" fmla="*/ 5350732 w 6095524"/>
              <a:gd name="connsiteY309" fmla="*/ 577724 h 1410656"/>
              <a:gd name="connsiteX310" fmla="*/ 5406230 w 6095524"/>
              <a:gd name="connsiteY310" fmla="*/ 560250 h 1410656"/>
              <a:gd name="connsiteX311" fmla="*/ 5447996 w 6095524"/>
              <a:gd name="connsiteY311" fmla="*/ 555257 h 1410656"/>
              <a:gd name="connsiteX312" fmla="*/ 5483904 w 6095524"/>
              <a:gd name="connsiteY312" fmla="*/ 551417 h 1410656"/>
              <a:gd name="connsiteX313" fmla="*/ 5527016 w 6095524"/>
              <a:gd name="connsiteY313" fmla="*/ 540663 h 1410656"/>
              <a:gd name="connsiteX314" fmla="*/ 5551404 w 6095524"/>
              <a:gd name="connsiteY314" fmla="*/ 528949 h 1410656"/>
              <a:gd name="connsiteX315" fmla="*/ 5590194 w 6095524"/>
              <a:gd name="connsiteY315" fmla="*/ 512147 h 1410656"/>
              <a:gd name="connsiteX316" fmla="*/ 5629944 w 6095524"/>
              <a:gd name="connsiteY316" fmla="*/ 490351 h 1410656"/>
              <a:gd name="connsiteX317" fmla="*/ 5660477 w 6095524"/>
              <a:gd name="connsiteY317" fmla="*/ 459818 h 1410656"/>
              <a:gd name="connsiteX318" fmla="*/ 5676896 w 6095524"/>
              <a:gd name="connsiteY318" fmla="*/ 434086 h 1410656"/>
              <a:gd name="connsiteX319" fmla="*/ 5725000 w 6095524"/>
              <a:gd name="connsiteY319" fmla="*/ 397216 h 1410656"/>
              <a:gd name="connsiteX320" fmla="*/ 5768494 w 6095524"/>
              <a:gd name="connsiteY320" fmla="*/ 327701 h 1410656"/>
              <a:gd name="connsiteX321" fmla="*/ 5795763 w 6095524"/>
              <a:gd name="connsiteY321" fmla="*/ 298801 h 1410656"/>
              <a:gd name="connsiteX322" fmla="*/ 5811221 w 6095524"/>
              <a:gd name="connsiteY322" fmla="*/ 290639 h 1410656"/>
              <a:gd name="connsiteX323" fmla="*/ 5837528 w 6095524"/>
              <a:gd name="connsiteY323" fmla="*/ 270573 h 1410656"/>
              <a:gd name="connsiteX324" fmla="*/ 5853084 w 6095524"/>
              <a:gd name="connsiteY324" fmla="*/ 255690 h 1410656"/>
              <a:gd name="connsiteX325" fmla="*/ 5895618 w 6095524"/>
              <a:gd name="connsiteY325" fmla="*/ 200961 h 1410656"/>
              <a:gd name="connsiteX326" fmla="*/ 5908676 w 6095524"/>
              <a:gd name="connsiteY326" fmla="*/ 184735 h 1410656"/>
              <a:gd name="connsiteX327" fmla="*/ 5935657 w 6095524"/>
              <a:gd name="connsiteY327" fmla="*/ 156891 h 1410656"/>
              <a:gd name="connsiteX328" fmla="*/ 5947467 w 6095524"/>
              <a:gd name="connsiteY328" fmla="*/ 148441 h 1410656"/>
              <a:gd name="connsiteX329" fmla="*/ 5968302 w 6095524"/>
              <a:gd name="connsiteY329" fmla="*/ 125782 h 1410656"/>
              <a:gd name="connsiteX330" fmla="*/ 6017942 w 6095524"/>
              <a:gd name="connsiteY330" fmla="*/ 66348 h 1410656"/>
              <a:gd name="connsiteX331" fmla="*/ 6039258 w 6095524"/>
              <a:gd name="connsiteY331" fmla="*/ 33030 h 1410656"/>
              <a:gd name="connsiteX332" fmla="*/ 6081792 w 6095524"/>
              <a:gd name="connsiteY332" fmla="*/ 8451 h 1410656"/>
              <a:gd name="connsiteX333" fmla="*/ 6095524 w 6095524"/>
              <a:gd name="connsiteY333" fmla="*/ 0 h 1410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</a:cxnLst>
            <a:rect l="l" t="t" r="r" b="b"/>
            <a:pathLst>
              <a:path w="6095524" h="1410656">
                <a:moveTo>
                  <a:pt x="6095524" y="0"/>
                </a:moveTo>
                <a:lnTo>
                  <a:pt x="6095524" y="221634"/>
                </a:lnTo>
                <a:lnTo>
                  <a:pt x="6061052" y="237063"/>
                </a:lnTo>
                <a:cubicBezTo>
                  <a:pt x="6054332" y="239848"/>
                  <a:pt x="6046938" y="241384"/>
                  <a:pt x="6040890" y="245128"/>
                </a:cubicBezTo>
                <a:cubicBezTo>
                  <a:pt x="6013044" y="262219"/>
                  <a:pt x="5986064" y="280654"/>
                  <a:pt x="5957836" y="297073"/>
                </a:cubicBezTo>
                <a:cubicBezTo>
                  <a:pt x="5928744" y="314067"/>
                  <a:pt x="5902724" y="334134"/>
                  <a:pt x="5882656" y="361307"/>
                </a:cubicBezTo>
                <a:cubicBezTo>
                  <a:pt x="5864029" y="386559"/>
                  <a:pt x="5845978" y="412194"/>
                  <a:pt x="5827448" y="437542"/>
                </a:cubicBezTo>
                <a:cubicBezTo>
                  <a:pt x="5822743" y="443975"/>
                  <a:pt x="5818422" y="451561"/>
                  <a:pt x="5811989" y="455690"/>
                </a:cubicBezTo>
                <a:cubicBezTo>
                  <a:pt x="5798643" y="464331"/>
                  <a:pt x="5784048" y="471340"/>
                  <a:pt x="5769742" y="478445"/>
                </a:cubicBezTo>
                <a:cubicBezTo>
                  <a:pt x="5757452" y="484494"/>
                  <a:pt x="5744394" y="489006"/>
                  <a:pt x="5732393" y="495535"/>
                </a:cubicBezTo>
                <a:cubicBezTo>
                  <a:pt x="5722792" y="500721"/>
                  <a:pt x="5714246" y="507922"/>
                  <a:pt x="5705316" y="514451"/>
                </a:cubicBezTo>
                <a:cubicBezTo>
                  <a:pt x="5697539" y="520115"/>
                  <a:pt x="5688994" y="525012"/>
                  <a:pt x="5682465" y="531830"/>
                </a:cubicBezTo>
                <a:cubicBezTo>
                  <a:pt x="5666526" y="548344"/>
                  <a:pt x="5650491" y="564571"/>
                  <a:pt x="5630712" y="576765"/>
                </a:cubicBezTo>
                <a:cubicBezTo>
                  <a:pt x="5611221" y="588862"/>
                  <a:pt x="5592786" y="602401"/>
                  <a:pt x="5573392" y="614691"/>
                </a:cubicBezTo>
                <a:cubicBezTo>
                  <a:pt x="5554380" y="626693"/>
                  <a:pt x="5537194" y="639846"/>
                  <a:pt x="5527304" y="661162"/>
                </a:cubicBezTo>
                <a:cubicBezTo>
                  <a:pt x="5522888" y="670571"/>
                  <a:pt x="5516646" y="680845"/>
                  <a:pt x="5508293" y="686318"/>
                </a:cubicBezTo>
                <a:cubicBezTo>
                  <a:pt x="5496387" y="694095"/>
                  <a:pt x="5481313" y="696880"/>
                  <a:pt x="5468350" y="703505"/>
                </a:cubicBezTo>
                <a:cubicBezTo>
                  <a:pt x="5453084" y="711282"/>
                  <a:pt x="5435418" y="718003"/>
                  <a:pt x="5425048" y="730389"/>
                </a:cubicBezTo>
                <a:cubicBezTo>
                  <a:pt x="5415830" y="741431"/>
                  <a:pt x="5406517" y="750072"/>
                  <a:pt x="5394322" y="757081"/>
                </a:cubicBezTo>
                <a:cubicBezTo>
                  <a:pt x="5385778" y="761978"/>
                  <a:pt x="5379441" y="770907"/>
                  <a:pt x="5370608" y="774940"/>
                </a:cubicBezTo>
                <a:cubicBezTo>
                  <a:pt x="5358990" y="780317"/>
                  <a:pt x="5347276" y="784542"/>
                  <a:pt x="5337098" y="792895"/>
                </a:cubicBezTo>
                <a:cubicBezTo>
                  <a:pt x="5326536" y="801536"/>
                  <a:pt x="5314535" y="808353"/>
                  <a:pt x="5303493" y="816419"/>
                </a:cubicBezTo>
                <a:cubicBezTo>
                  <a:pt x="5297636" y="820739"/>
                  <a:pt x="5292835" y="826404"/>
                  <a:pt x="5287171" y="830917"/>
                </a:cubicBezTo>
                <a:cubicBezTo>
                  <a:pt x="5276801" y="839174"/>
                  <a:pt x="5266239" y="847239"/>
                  <a:pt x="5255581" y="855016"/>
                </a:cubicBezTo>
                <a:cubicBezTo>
                  <a:pt x="5244924" y="862794"/>
                  <a:pt x="5234746" y="871819"/>
                  <a:pt x="5223032" y="877484"/>
                </a:cubicBezTo>
                <a:cubicBezTo>
                  <a:pt x="5203062" y="887086"/>
                  <a:pt x="5181266" y="892847"/>
                  <a:pt x="5161870" y="903216"/>
                </a:cubicBezTo>
                <a:cubicBezTo>
                  <a:pt x="5142188" y="913777"/>
                  <a:pt x="5123656" y="927028"/>
                  <a:pt x="5106182" y="941046"/>
                </a:cubicBezTo>
                <a:cubicBezTo>
                  <a:pt x="5092356" y="952088"/>
                  <a:pt x="5079394" y="963034"/>
                  <a:pt x="5062014" y="968698"/>
                </a:cubicBezTo>
                <a:cubicBezTo>
                  <a:pt x="5052317" y="971867"/>
                  <a:pt x="5042140" y="978780"/>
                  <a:pt x="5036282" y="986846"/>
                </a:cubicBezTo>
                <a:cubicBezTo>
                  <a:pt x="5023608" y="1004416"/>
                  <a:pt x="5007382" y="1016802"/>
                  <a:pt x="4989043" y="1027364"/>
                </a:cubicBezTo>
                <a:cubicBezTo>
                  <a:pt x="4964559" y="1041574"/>
                  <a:pt x="4940363" y="1056072"/>
                  <a:pt x="4915783" y="1069994"/>
                </a:cubicBezTo>
                <a:cubicBezTo>
                  <a:pt x="4901286" y="1078252"/>
                  <a:pt x="4886884" y="1086989"/>
                  <a:pt x="4871520" y="1093038"/>
                </a:cubicBezTo>
                <a:cubicBezTo>
                  <a:pt x="4840124" y="1105520"/>
                  <a:pt x="4807959" y="1116177"/>
                  <a:pt x="4776274" y="1127796"/>
                </a:cubicBezTo>
                <a:cubicBezTo>
                  <a:pt x="4765904" y="1131540"/>
                  <a:pt x="4756110" y="1136917"/>
                  <a:pt x="4745548" y="1140182"/>
                </a:cubicBezTo>
                <a:cubicBezTo>
                  <a:pt x="4734122" y="1143734"/>
                  <a:pt x="4721834" y="1144790"/>
                  <a:pt x="4710408" y="1148343"/>
                </a:cubicBezTo>
                <a:cubicBezTo>
                  <a:pt x="4691396" y="1154199"/>
                  <a:pt x="4672961" y="1161689"/>
                  <a:pt x="4653950" y="1167642"/>
                </a:cubicBezTo>
                <a:cubicBezTo>
                  <a:pt x="4617272" y="1179068"/>
                  <a:pt x="4580498" y="1190014"/>
                  <a:pt x="4543725" y="1200863"/>
                </a:cubicBezTo>
                <a:cubicBezTo>
                  <a:pt x="4535852" y="1203168"/>
                  <a:pt x="4527306" y="1203456"/>
                  <a:pt x="4519530" y="1205952"/>
                </a:cubicBezTo>
                <a:cubicBezTo>
                  <a:pt x="4498886" y="1212673"/>
                  <a:pt x="4478338" y="1219970"/>
                  <a:pt x="4457887" y="1227363"/>
                </a:cubicBezTo>
                <a:cubicBezTo>
                  <a:pt x="4445502" y="1231876"/>
                  <a:pt x="4433403" y="1237445"/>
                  <a:pt x="4420922" y="1241765"/>
                </a:cubicBezTo>
                <a:cubicBezTo>
                  <a:pt x="4410936" y="1245222"/>
                  <a:pt x="4400662" y="1247910"/>
                  <a:pt x="4390292" y="1250023"/>
                </a:cubicBezTo>
                <a:cubicBezTo>
                  <a:pt x="4381363" y="1251848"/>
                  <a:pt x="4372050" y="1251655"/>
                  <a:pt x="4363216" y="1253864"/>
                </a:cubicBezTo>
                <a:cubicBezTo>
                  <a:pt x="4339308" y="1259816"/>
                  <a:pt x="4315689" y="1266538"/>
                  <a:pt x="4291973" y="1272874"/>
                </a:cubicBezTo>
                <a:cubicBezTo>
                  <a:pt x="4282468" y="1275371"/>
                  <a:pt x="4272770" y="1277196"/>
                  <a:pt x="4263552" y="1280364"/>
                </a:cubicBezTo>
                <a:cubicBezTo>
                  <a:pt x="4238876" y="1288717"/>
                  <a:pt x="4214585" y="1298222"/>
                  <a:pt x="4189813" y="1306096"/>
                </a:cubicBezTo>
                <a:cubicBezTo>
                  <a:pt x="4169266" y="1312625"/>
                  <a:pt x="4148142" y="1317329"/>
                  <a:pt x="4127306" y="1323090"/>
                </a:cubicBezTo>
                <a:cubicBezTo>
                  <a:pt x="4118473" y="1325587"/>
                  <a:pt x="4110024" y="1329140"/>
                  <a:pt x="4101192" y="1331251"/>
                </a:cubicBezTo>
                <a:cubicBezTo>
                  <a:pt x="4081412" y="1336053"/>
                  <a:pt x="4061345" y="1340085"/>
                  <a:pt x="4041470" y="1344886"/>
                </a:cubicBezTo>
                <a:cubicBezTo>
                  <a:pt x="4030139" y="1347670"/>
                  <a:pt x="4019194" y="1352663"/>
                  <a:pt x="4007672" y="1354488"/>
                </a:cubicBezTo>
                <a:cubicBezTo>
                  <a:pt x="3980308" y="1358808"/>
                  <a:pt x="3952752" y="1361880"/>
                  <a:pt x="3925195" y="1365337"/>
                </a:cubicBezTo>
                <a:cubicBezTo>
                  <a:pt x="3896776" y="1368889"/>
                  <a:pt x="3868451" y="1372634"/>
                  <a:pt x="3840029" y="1375802"/>
                </a:cubicBezTo>
                <a:cubicBezTo>
                  <a:pt x="3824475" y="1377435"/>
                  <a:pt x="3808824" y="1377723"/>
                  <a:pt x="3793270" y="1379259"/>
                </a:cubicBezTo>
                <a:cubicBezTo>
                  <a:pt x="3779636" y="1380604"/>
                  <a:pt x="3766098" y="1383100"/>
                  <a:pt x="3752464" y="1384733"/>
                </a:cubicBezTo>
                <a:cubicBezTo>
                  <a:pt x="3740654" y="1386076"/>
                  <a:pt x="3728748" y="1386844"/>
                  <a:pt x="3716938" y="1388189"/>
                </a:cubicBezTo>
                <a:cubicBezTo>
                  <a:pt x="3698024" y="1390397"/>
                  <a:pt x="3679204" y="1392894"/>
                  <a:pt x="3660386" y="1395198"/>
                </a:cubicBezTo>
                <a:cubicBezTo>
                  <a:pt x="3652513" y="1396062"/>
                  <a:pt x="3644255" y="1398462"/>
                  <a:pt x="3636862" y="1397023"/>
                </a:cubicBezTo>
                <a:cubicBezTo>
                  <a:pt x="3618235" y="1393373"/>
                  <a:pt x="3599896" y="1394430"/>
                  <a:pt x="3581365" y="1396926"/>
                </a:cubicBezTo>
                <a:cubicBezTo>
                  <a:pt x="3575028" y="1397791"/>
                  <a:pt x="3568211" y="1397598"/>
                  <a:pt x="3562066" y="1395966"/>
                </a:cubicBezTo>
                <a:cubicBezTo>
                  <a:pt x="3549488" y="1392701"/>
                  <a:pt x="3537294" y="1388092"/>
                  <a:pt x="3524908" y="1384060"/>
                </a:cubicBezTo>
                <a:cubicBezTo>
                  <a:pt x="3523563" y="1383580"/>
                  <a:pt x="3521931" y="1383484"/>
                  <a:pt x="3520492" y="1383196"/>
                </a:cubicBezTo>
                <a:cubicBezTo>
                  <a:pt x="3512330" y="1381563"/>
                  <a:pt x="3504266" y="1379931"/>
                  <a:pt x="3496103" y="1378491"/>
                </a:cubicBezTo>
                <a:cubicBezTo>
                  <a:pt x="3491687" y="1377723"/>
                  <a:pt x="3487174" y="1377627"/>
                  <a:pt x="3482757" y="1376955"/>
                </a:cubicBezTo>
                <a:cubicBezTo>
                  <a:pt x="3465667" y="1374266"/>
                  <a:pt x="3446848" y="1378779"/>
                  <a:pt x="3432061" y="1367162"/>
                </a:cubicBezTo>
                <a:cubicBezTo>
                  <a:pt x="3422460" y="1359672"/>
                  <a:pt x="3413146" y="1361401"/>
                  <a:pt x="3402873" y="1362553"/>
                </a:cubicBezTo>
                <a:cubicBezTo>
                  <a:pt x="3395096" y="1363417"/>
                  <a:pt x="3387126" y="1363128"/>
                  <a:pt x="3379253" y="1363225"/>
                </a:cubicBezTo>
                <a:cubicBezTo>
                  <a:pt x="3365427" y="1363512"/>
                  <a:pt x="3351601" y="1363609"/>
                  <a:pt x="3337774" y="1364089"/>
                </a:cubicBezTo>
                <a:cubicBezTo>
                  <a:pt x="3333357" y="1364281"/>
                  <a:pt x="3328846" y="1366682"/>
                  <a:pt x="3324524" y="1366298"/>
                </a:cubicBezTo>
                <a:cubicBezTo>
                  <a:pt x="3304553" y="1364473"/>
                  <a:pt x="3284582" y="1361592"/>
                  <a:pt x="3264610" y="1359960"/>
                </a:cubicBezTo>
                <a:cubicBezTo>
                  <a:pt x="3253281" y="1359001"/>
                  <a:pt x="3241663" y="1360824"/>
                  <a:pt x="3230429" y="1359480"/>
                </a:cubicBezTo>
                <a:cubicBezTo>
                  <a:pt x="3217468" y="1357944"/>
                  <a:pt x="3204794" y="1354008"/>
                  <a:pt x="3191927" y="1351607"/>
                </a:cubicBezTo>
                <a:cubicBezTo>
                  <a:pt x="3188375" y="1350935"/>
                  <a:pt x="3184438" y="1351799"/>
                  <a:pt x="3180694" y="1351991"/>
                </a:cubicBezTo>
                <a:cubicBezTo>
                  <a:pt x="3176469" y="1352183"/>
                  <a:pt x="3172340" y="1352567"/>
                  <a:pt x="3168116" y="1352663"/>
                </a:cubicBezTo>
                <a:cubicBezTo>
                  <a:pt x="3155249" y="1352856"/>
                  <a:pt x="3142384" y="1352567"/>
                  <a:pt x="3129517" y="1353240"/>
                </a:cubicBezTo>
                <a:cubicBezTo>
                  <a:pt x="3121644" y="1353624"/>
                  <a:pt x="3113388" y="1357560"/>
                  <a:pt x="3106089" y="1356120"/>
                </a:cubicBezTo>
                <a:cubicBezTo>
                  <a:pt x="3091208" y="1353335"/>
                  <a:pt x="3076325" y="1359576"/>
                  <a:pt x="3061444" y="1354392"/>
                </a:cubicBezTo>
                <a:cubicBezTo>
                  <a:pt x="3056834" y="1352856"/>
                  <a:pt x="3050497" y="1356696"/>
                  <a:pt x="3044928" y="1356888"/>
                </a:cubicBezTo>
                <a:cubicBezTo>
                  <a:pt x="3031006" y="1357368"/>
                  <a:pt x="3017084" y="1357272"/>
                  <a:pt x="3003162" y="1357176"/>
                </a:cubicBezTo>
                <a:cubicBezTo>
                  <a:pt x="2990680" y="1357080"/>
                  <a:pt x="2977717" y="1358424"/>
                  <a:pt x="2965716" y="1355736"/>
                </a:cubicBezTo>
                <a:cubicBezTo>
                  <a:pt x="2953137" y="1352856"/>
                  <a:pt x="2941808" y="1353240"/>
                  <a:pt x="2929614" y="1356504"/>
                </a:cubicBezTo>
                <a:cubicBezTo>
                  <a:pt x="2921260" y="1358712"/>
                  <a:pt x="2912427" y="1359001"/>
                  <a:pt x="2903786" y="1359672"/>
                </a:cubicBezTo>
                <a:cubicBezTo>
                  <a:pt x="2894473" y="1360440"/>
                  <a:pt x="2884199" y="1358424"/>
                  <a:pt x="2875750" y="1361592"/>
                </a:cubicBezTo>
                <a:cubicBezTo>
                  <a:pt x="2850593" y="1371002"/>
                  <a:pt x="2824765" y="1373018"/>
                  <a:pt x="2798458" y="1373018"/>
                </a:cubicBezTo>
                <a:cubicBezTo>
                  <a:pt x="2793656" y="1373018"/>
                  <a:pt x="2788759" y="1371675"/>
                  <a:pt x="2784152" y="1370234"/>
                </a:cubicBezTo>
                <a:cubicBezTo>
                  <a:pt x="2757266" y="1361592"/>
                  <a:pt x="2730286" y="1362360"/>
                  <a:pt x="2702922" y="1367641"/>
                </a:cubicBezTo>
                <a:cubicBezTo>
                  <a:pt x="2697257" y="1368794"/>
                  <a:pt x="2690921" y="1368986"/>
                  <a:pt x="2685256" y="1367834"/>
                </a:cubicBezTo>
                <a:cubicBezTo>
                  <a:pt x="2669317" y="1364473"/>
                  <a:pt x="2653858" y="1358904"/>
                  <a:pt x="2637824" y="1356504"/>
                </a:cubicBezTo>
                <a:cubicBezTo>
                  <a:pt x="2611324" y="1352567"/>
                  <a:pt x="2588377" y="1365817"/>
                  <a:pt x="2564661" y="1374459"/>
                </a:cubicBezTo>
                <a:cubicBezTo>
                  <a:pt x="2542097" y="1382620"/>
                  <a:pt x="2522894" y="1401055"/>
                  <a:pt x="2496201" y="1396926"/>
                </a:cubicBezTo>
                <a:cubicBezTo>
                  <a:pt x="2493514" y="1396542"/>
                  <a:pt x="2490537" y="1399134"/>
                  <a:pt x="2487560" y="1399807"/>
                </a:cubicBezTo>
                <a:cubicBezTo>
                  <a:pt x="2479399" y="1401631"/>
                  <a:pt x="2471238" y="1403839"/>
                  <a:pt x="2462980" y="1404704"/>
                </a:cubicBezTo>
                <a:cubicBezTo>
                  <a:pt x="2452899" y="1405856"/>
                  <a:pt x="2442625" y="1405472"/>
                  <a:pt x="2432544" y="1406432"/>
                </a:cubicBezTo>
                <a:cubicBezTo>
                  <a:pt x="2419581" y="1407584"/>
                  <a:pt x="2406812" y="1410656"/>
                  <a:pt x="2393945" y="1410656"/>
                </a:cubicBezTo>
                <a:cubicBezTo>
                  <a:pt x="2383575" y="1410656"/>
                  <a:pt x="2373302" y="1407104"/>
                  <a:pt x="2363029" y="1405375"/>
                </a:cubicBezTo>
                <a:cubicBezTo>
                  <a:pt x="2348530" y="1402975"/>
                  <a:pt x="2332591" y="1403647"/>
                  <a:pt x="2319821" y="1397502"/>
                </a:cubicBezTo>
                <a:cubicBezTo>
                  <a:pt x="2306188" y="1390973"/>
                  <a:pt x="2293225" y="1387997"/>
                  <a:pt x="2279111" y="1390013"/>
                </a:cubicBezTo>
                <a:cubicBezTo>
                  <a:pt x="2274406" y="1390685"/>
                  <a:pt x="2268357" y="1394718"/>
                  <a:pt x="2266245" y="1398846"/>
                </a:cubicBezTo>
                <a:cubicBezTo>
                  <a:pt x="2261540" y="1408064"/>
                  <a:pt x="2255108" y="1409697"/>
                  <a:pt x="2246370" y="1406527"/>
                </a:cubicBezTo>
                <a:cubicBezTo>
                  <a:pt x="2238785" y="1403839"/>
                  <a:pt x="2229471" y="1402495"/>
                  <a:pt x="2224287" y="1397310"/>
                </a:cubicBezTo>
                <a:cubicBezTo>
                  <a:pt x="2209596" y="1382620"/>
                  <a:pt x="2190873" y="1382140"/>
                  <a:pt x="2172630" y="1378204"/>
                </a:cubicBezTo>
                <a:cubicBezTo>
                  <a:pt x="2161494" y="1375802"/>
                  <a:pt x="2151123" y="1375707"/>
                  <a:pt x="2139985" y="1377339"/>
                </a:cubicBezTo>
                <a:cubicBezTo>
                  <a:pt x="2115790" y="1380988"/>
                  <a:pt x="2092266" y="1375802"/>
                  <a:pt x="2069030" y="1369178"/>
                </a:cubicBezTo>
                <a:cubicBezTo>
                  <a:pt x="2053667" y="1364761"/>
                  <a:pt x="2037921" y="1362073"/>
                  <a:pt x="2022655" y="1357560"/>
                </a:cubicBezTo>
                <a:cubicBezTo>
                  <a:pt x="2011229" y="1354104"/>
                  <a:pt x="1999804" y="1349975"/>
                  <a:pt x="1989339" y="1344406"/>
                </a:cubicBezTo>
                <a:cubicBezTo>
                  <a:pt x="1974167" y="1336244"/>
                  <a:pt x="1960918" y="1323954"/>
                  <a:pt x="1941618" y="1327219"/>
                </a:cubicBezTo>
                <a:cubicBezTo>
                  <a:pt x="1924623" y="1330099"/>
                  <a:pt x="1909262" y="1324051"/>
                  <a:pt x="1893707" y="1318290"/>
                </a:cubicBezTo>
                <a:cubicBezTo>
                  <a:pt x="1882281" y="1314065"/>
                  <a:pt x="1870857" y="1309744"/>
                  <a:pt x="1859045" y="1307056"/>
                </a:cubicBezTo>
                <a:cubicBezTo>
                  <a:pt x="1845027" y="1303887"/>
                  <a:pt x="1829184" y="1305232"/>
                  <a:pt x="1816702" y="1299374"/>
                </a:cubicBezTo>
                <a:cubicBezTo>
                  <a:pt x="1803644" y="1293229"/>
                  <a:pt x="1792795" y="1297358"/>
                  <a:pt x="1781177" y="1299087"/>
                </a:cubicBezTo>
                <a:cubicBezTo>
                  <a:pt x="1762646" y="1301775"/>
                  <a:pt x="1744210" y="1306768"/>
                  <a:pt x="1725488" y="1300431"/>
                </a:cubicBezTo>
                <a:cubicBezTo>
                  <a:pt x="1702733" y="1292750"/>
                  <a:pt x="1680169" y="1284493"/>
                  <a:pt x="1657318" y="1277196"/>
                </a:cubicBezTo>
                <a:cubicBezTo>
                  <a:pt x="1648483" y="1274410"/>
                  <a:pt x="1638980" y="1273258"/>
                  <a:pt x="1629761" y="1272010"/>
                </a:cubicBezTo>
                <a:cubicBezTo>
                  <a:pt x="1621025" y="1270954"/>
                  <a:pt x="1610559" y="1273642"/>
                  <a:pt x="1603837" y="1269610"/>
                </a:cubicBezTo>
                <a:cubicBezTo>
                  <a:pt x="1586554" y="1259241"/>
                  <a:pt x="1568792" y="1254152"/>
                  <a:pt x="1548820" y="1254152"/>
                </a:cubicBezTo>
                <a:cubicBezTo>
                  <a:pt x="1541330" y="1254152"/>
                  <a:pt x="1534033" y="1249831"/>
                  <a:pt x="1526449" y="1249062"/>
                </a:cubicBezTo>
                <a:cubicBezTo>
                  <a:pt x="1516078" y="1248103"/>
                  <a:pt x="1504172" y="1245510"/>
                  <a:pt x="1495147" y="1249159"/>
                </a:cubicBezTo>
                <a:cubicBezTo>
                  <a:pt x="1473928" y="1257800"/>
                  <a:pt x="1456742" y="1250599"/>
                  <a:pt x="1438211" y="1242054"/>
                </a:cubicBezTo>
                <a:cubicBezTo>
                  <a:pt x="1419967" y="1233604"/>
                  <a:pt x="1400764" y="1226884"/>
                  <a:pt x="1381370" y="1221314"/>
                </a:cubicBezTo>
                <a:cubicBezTo>
                  <a:pt x="1374073" y="1219298"/>
                  <a:pt x="1365336" y="1222659"/>
                  <a:pt x="1357270" y="1223330"/>
                </a:cubicBezTo>
                <a:cubicBezTo>
                  <a:pt x="1354389" y="1223523"/>
                  <a:pt x="1351220" y="1223811"/>
                  <a:pt x="1348629" y="1222851"/>
                </a:cubicBezTo>
                <a:cubicBezTo>
                  <a:pt x="1323569" y="1213633"/>
                  <a:pt x="1298124" y="1206624"/>
                  <a:pt x="1270953" y="1211424"/>
                </a:cubicBezTo>
                <a:cubicBezTo>
                  <a:pt x="1268457" y="1211905"/>
                  <a:pt x="1265672" y="1210849"/>
                  <a:pt x="1263175" y="1210177"/>
                </a:cubicBezTo>
                <a:cubicBezTo>
                  <a:pt x="1250981" y="1206720"/>
                  <a:pt x="1239075" y="1201247"/>
                  <a:pt x="1226690" y="1199999"/>
                </a:cubicBezTo>
                <a:cubicBezTo>
                  <a:pt x="1196157" y="1196927"/>
                  <a:pt x="1165433" y="1195678"/>
                  <a:pt x="1134706" y="1193662"/>
                </a:cubicBezTo>
                <a:cubicBezTo>
                  <a:pt x="1132786" y="1193566"/>
                  <a:pt x="1130770" y="1193566"/>
                  <a:pt x="1129042" y="1192894"/>
                </a:cubicBezTo>
                <a:cubicBezTo>
                  <a:pt x="1117712" y="1188765"/>
                  <a:pt x="1107823" y="1190110"/>
                  <a:pt x="1098220" y="1197982"/>
                </a:cubicBezTo>
                <a:cubicBezTo>
                  <a:pt x="1093996" y="1201439"/>
                  <a:pt x="1088235" y="1203263"/>
                  <a:pt x="1082955" y="1205184"/>
                </a:cubicBezTo>
                <a:cubicBezTo>
                  <a:pt x="1075177" y="1208065"/>
                  <a:pt x="1067208" y="1210849"/>
                  <a:pt x="1059143" y="1212673"/>
                </a:cubicBezTo>
                <a:cubicBezTo>
                  <a:pt x="1051173" y="1214401"/>
                  <a:pt x="1042628" y="1216801"/>
                  <a:pt x="1034947" y="1215458"/>
                </a:cubicBezTo>
                <a:cubicBezTo>
                  <a:pt x="1021121" y="1213057"/>
                  <a:pt x="1007966" y="1207681"/>
                  <a:pt x="994332" y="1204127"/>
                </a:cubicBezTo>
                <a:cubicBezTo>
                  <a:pt x="989628" y="1202879"/>
                  <a:pt x="984442" y="1203072"/>
                  <a:pt x="979546" y="1202975"/>
                </a:cubicBezTo>
                <a:cubicBezTo>
                  <a:pt x="968312" y="1202688"/>
                  <a:pt x="956790" y="1205472"/>
                  <a:pt x="946613" y="1197503"/>
                </a:cubicBezTo>
                <a:cubicBezTo>
                  <a:pt x="937204" y="1190014"/>
                  <a:pt x="927697" y="1192221"/>
                  <a:pt x="917808" y="1197887"/>
                </a:cubicBezTo>
                <a:cubicBezTo>
                  <a:pt x="910703" y="1201920"/>
                  <a:pt x="902639" y="1205088"/>
                  <a:pt x="894669" y="1206624"/>
                </a:cubicBezTo>
                <a:cubicBezTo>
                  <a:pt x="883723" y="1208736"/>
                  <a:pt x="872873" y="1209601"/>
                  <a:pt x="861063" y="1208352"/>
                </a:cubicBezTo>
                <a:cubicBezTo>
                  <a:pt x="852710" y="1207488"/>
                  <a:pt x="845892" y="1207104"/>
                  <a:pt x="839363" y="1202015"/>
                </a:cubicBezTo>
                <a:cubicBezTo>
                  <a:pt x="838308" y="1201247"/>
                  <a:pt x="836388" y="1201055"/>
                  <a:pt x="834947" y="1201152"/>
                </a:cubicBezTo>
                <a:cubicBezTo>
                  <a:pt x="816032" y="1202784"/>
                  <a:pt x="797309" y="1201920"/>
                  <a:pt x="778202" y="1200767"/>
                </a:cubicBezTo>
                <a:cubicBezTo>
                  <a:pt x="753911" y="1199231"/>
                  <a:pt x="728370" y="1203743"/>
                  <a:pt x="707343" y="1219874"/>
                </a:cubicBezTo>
                <a:cubicBezTo>
                  <a:pt x="704271" y="1222275"/>
                  <a:pt x="699662" y="1223330"/>
                  <a:pt x="695629" y="1223907"/>
                </a:cubicBezTo>
                <a:cubicBezTo>
                  <a:pt x="676618" y="1226403"/>
                  <a:pt x="657511" y="1228132"/>
                  <a:pt x="638500" y="1230916"/>
                </a:cubicBezTo>
                <a:cubicBezTo>
                  <a:pt x="628130" y="1232452"/>
                  <a:pt x="617280" y="1233797"/>
                  <a:pt x="607872" y="1238021"/>
                </a:cubicBezTo>
                <a:cubicBezTo>
                  <a:pt x="598655" y="1242149"/>
                  <a:pt x="591260" y="1247046"/>
                  <a:pt x="585788" y="1238405"/>
                </a:cubicBezTo>
                <a:cubicBezTo>
                  <a:pt x="575995" y="1243014"/>
                  <a:pt x="567448" y="1246855"/>
                  <a:pt x="559097" y="1250983"/>
                </a:cubicBezTo>
                <a:cubicBezTo>
                  <a:pt x="556023" y="1252519"/>
                  <a:pt x="553431" y="1255016"/>
                  <a:pt x="550358" y="1256456"/>
                </a:cubicBezTo>
                <a:cubicBezTo>
                  <a:pt x="547093" y="1257993"/>
                  <a:pt x="543445" y="1258952"/>
                  <a:pt x="539893" y="1259720"/>
                </a:cubicBezTo>
                <a:cubicBezTo>
                  <a:pt x="524050" y="1263177"/>
                  <a:pt x="508207" y="1266345"/>
                  <a:pt x="492462" y="1270090"/>
                </a:cubicBezTo>
                <a:cubicBezTo>
                  <a:pt x="489388" y="1270858"/>
                  <a:pt x="486796" y="1273931"/>
                  <a:pt x="484011" y="1275947"/>
                </a:cubicBezTo>
                <a:cubicBezTo>
                  <a:pt x="482187" y="1277291"/>
                  <a:pt x="480363" y="1279307"/>
                  <a:pt x="478346" y="1279596"/>
                </a:cubicBezTo>
                <a:cubicBezTo>
                  <a:pt x="462984" y="1281900"/>
                  <a:pt x="447718" y="1284589"/>
                  <a:pt x="432260" y="1285741"/>
                </a:cubicBezTo>
                <a:cubicBezTo>
                  <a:pt x="419298" y="1286700"/>
                  <a:pt x="406815" y="1286413"/>
                  <a:pt x="403455" y="1303119"/>
                </a:cubicBezTo>
                <a:cubicBezTo>
                  <a:pt x="402879" y="1306000"/>
                  <a:pt x="398750" y="1309073"/>
                  <a:pt x="395583" y="1310512"/>
                </a:cubicBezTo>
                <a:cubicBezTo>
                  <a:pt x="386557" y="1314641"/>
                  <a:pt x="376954" y="1317425"/>
                  <a:pt x="368025" y="1321650"/>
                </a:cubicBezTo>
                <a:cubicBezTo>
                  <a:pt x="338741" y="1335764"/>
                  <a:pt x="308113" y="1344694"/>
                  <a:pt x="275371" y="1343062"/>
                </a:cubicBezTo>
                <a:cubicBezTo>
                  <a:pt x="265194" y="1342582"/>
                  <a:pt x="255304" y="1337396"/>
                  <a:pt x="248871" y="1335476"/>
                </a:cubicBezTo>
                <a:cubicBezTo>
                  <a:pt x="230341" y="1343062"/>
                  <a:pt x="214786" y="1350359"/>
                  <a:pt x="198559" y="1355831"/>
                </a:cubicBezTo>
                <a:cubicBezTo>
                  <a:pt x="184253" y="1360728"/>
                  <a:pt x="169274" y="1363801"/>
                  <a:pt x="154583" y="1367353"/>
                </a:cubicBezTo>
                <a:cubicBezTo>
                  <a:pt x="149206" y="1368698"/>
                  <a:pt x="143734" y="1369466"/>
                  <a:pt x="138261" y="1370138"/>
                </a:cubicBezTo>
                <a:cubicBezTo>
                  <a:pt x="121171" y="1372250"/>
                  <a:pt x="103312" y="1367162"/>
                  <a:pt x="86606" y="1375227"/>
                </a:cubicBezTo>
                <a:cubicBezTo>
                  <a:pt x="77868" y="1379452"/>
                  <a:pt x="69226" y="1384540"/>
                  <a:pt x="60009" y="1386749"/>
                </a:cubicBezTo>
                <a:cubicBezTo>
                  <a:pt x="50120" y="1389149"/>
                  <a:pt x="40446" y="1392894"/>
                  <a:pt x="30568" y="1395570"/>
                </a:cubicBezTo>
                <a:lnTo>
                  <a:pt x="0" y="1397975"/>
                </a:lnTo>
                <a:lnTo>
                  <a:pt x="0" y="1041395"/>
                </a:lnTo>
                <a:lnTo>
                  <a:pt x="17282" y="1043014"/>
                </a:lnTo>
                <a:cubicBezTo>
                  <a:pt x="26692" y="1044358"/>
                  <a:pt x="35813" y="1048967"/>
                  <a:pt x="45030" y="1049159"/>
                </a:cubicBezTo>
                <a:cubicBezTo>
                  <a:pt x="59529" y="1049448"/>
                  <a:pt x="72395" y="1051271"/>
                  <a:pt x="85356" y="1059145"/>
                </a:cubicBezTo>
                <a:cubicBezTo>
                  <a:pt x="104944" y="1070955"/>
                  <a:pt x="121074" y="1065962"/>
                  <a:pt x="133077" y="1047815"/>
                </a:cubicBezTo>
                <a:cubicBezTo>
                  <a:pt x="134325" y="1045991"/>
                  <a:pt x="135957" y="1043590"/>
                  <a:pt x="137877" y="1043110"/>
                </a:cubicBezTo>
                <a:cubicBezTo>
                  <a:pt x="154872" y="1038885"/>
                  <a:pt x="172347" y="1030820"/>
                  <a:pt x="189053" y="1031877"/>
                </a:cubicBezTo>
                <a:cubicBezTo>
                  <a:pt x="218530" y="1033797"/>
                  <a:pt x="246278" y="1031493"/>
                  <a:pt x="273066" y="1019010"/>
                </a:cubicBezTo>
                <a:cubicBezTo>
                  <a:pt x="274698" y="1018242"/>
                  <a:pt x="277195" y="1017474"/>
                  <a:pt x="278539" y="1018146"/>
                </a:cubicBezTo>
                <a:cubicBezTo>
                  <a:pt x="294670" y="1026500"/>
                  <a:pt x="312336" y="1033125"/>
                  <a:pt x="326355" y="1044358"/>
                </a:cubicBezTo>
                <a:cubicBezTo>
                  <a:pt x="339701" y="1055016"/>
                  <a:pt x="355832" y="1055112"/>
                  <a:pt x="364761" y="1040710"/>
                </a:cubicBezTo>
                <a:cubicBezTo>
                  <a:pt x="369177" y="1033604"/>
                  <a:pt x="375322" y="1025348"/>
                  <a:pt x="382619" y="1022562"/>
                </a:cubicBezTo>
                <a:cubicBezTo>
                  <a:pt x="399134" y="1016226"/>
                  <a:pt x="416802" y="1012961"/>
                  <a:pt x="433988" y="1008256"/>
                </a:cubicBezTo>
                <a:cubicBezTo>
                  <a:pt x="455208" y="1002495"/>
                  <a:pt x="476139" y="1002495"/>
                  <a:pt x="497262" y="1009697"/>
                </a:cubicBezTo>
                <a:cubicBezTo>
                  <a:pt x="512145" y="1014785"/>
                  <a:pt x="527315" y="1014785"/>
                  <a:pt x="542101" y="1007872"/>
                </a:cubicBezTo>
                <a:cubicBezTo>
                  <a:pt x="550070" y="1004128"/>
                  <a:pt x="558232" y="1000288"/>
                  <a:pt x="566681" y="998175"/>
                </a:cubicBezTo>
                <a:cubicBezTo>
                  <a:pt x="572154" y="996830"/>
                  <a:pt x="578490" y="998079"/>
                  <a:pt x="584251" y="999136"/>
                </a:cubicBezTo>
                <a:cubicBezTo>
                  <a:pt x="595389" y="1001248"/>
                  <a:pt x="606911" y="1007681"/>
                  <a:pt x="617280" y="1006049"/>
                </a:cubicBezTo>
                <a:cubicBezTo>
                  <a:pt x="653095" y="1000288"/>
                  <a:pt x="686892" y="1013826"/>
                  <a:pt x="721842" y="1014210"/>
                </a:cubicBezTo>
                <a:cubicBezTo>
                  <a:pt x="737684" y="1014401"/>
                  <a:pt x="753335" y="1017474"/>
                  <a:pt x="764472" y="1001440"/>
                </a:cubicBezTo>
                <a:cubicBezTo>
                  <a:pt x="765912" y="999327"/>
                  <a:pt x="772922" y="1000479"/>
                  <a:pt x="777242" y="1001152"/>
                </a:cubicBezTo>
                <a:cubicBezTo>
                  <a:pt x="786844" y="1002592"/>
                  <a:pt x="796350" y="1006240"/>
                  <a:pt x="805854" y="1006145"/>
                </a:cubicBezTo>
                <a:cubicBezTo>
                  <a:pt x="825538" y="1006049"/>
                  <a:pt x="845317" y="1004513"/>
                  <a:pt x="864904" y="1002784"/>
                </a:cubicBezTo>
                <a:cubicBezTo>
                  <a:pt x="872297" y="1002111"/>
                  <a:pt x="879402" y="999520"/>
                  <a:pt x="886700" y="997695"/>
                </a:cubicBezTo>
                <a:cubicBezTo>
                  <a:pt x="890732" y="996639"/>
                  <a:pt x="895053" y="993855"/>
                  <a:pt x="898797" y="994430"/>
                </a:cubicBezTo>
                <a:cubicBezTo>
                  <a:pt x="920497" y="997791"/>
                  <a:pt x="940372" y="989534"/>
                  <a:pt x="960919" y="985405"/>
                </a:cubicBezTo>
                <a:cubicBezTo>
                  <a:pt x="970425" y="983485"/>
                  <a:pt x="979354" y="978876"/>
                  <a:pt x="988571" y="975708"/>
                </a:cubicBezTo>
                <a:cubicBezTo>
                  <a:pt x="990972" y="974843"/>
                  <a:pt x="993660" y="974075"/>
                  <a:pt x="996061" y="974268"/>
                </a:cubicBezTo>
                <a:cubicBezTo>
                  <a:pt x="1009791" y="975420"/>
                  <a:pt x="1023425" y="977052"/>
                  <a:pt x="1037059" y="978300"/>
                </a:cubicBezTo>
                <a:cubicBezTo>
                  <a:pt x="1049445" y="979452"/>
                  <a:pt x="1061927" y="979836"/>
                  <a:pt x="1067784" y="993950"/>
                </a:cubicBezTo>
                <a:cubicBezTo>
                  <a:pt x="1068649" y="996159"/>
                  <a:pt x="1071528" y="997791"/>
                  <a:pt x="1073737" y="999231"/>
                </a:cubicBezTo>
                <a:cubicBezTo>
                  <a:pt x="1107823" y="1021411"/>
                  <a:pt x="1126065" y="1020835"/>
                  <a:pt x="1159383" y="997407"/>
                </a:cubicBezTo>
                <a:cubicBezTo>
                  <a:pt x="1162839" y="995007"/>
                  <a:pt x="1170232" y="993278"/>
                  <a:pt x="1172536" y="995198"/>
                </a:cubicBezTo>
                <a:cubicBezTo>
                  <a:pt x="1192124" y="1011137"/>
                  <a:pt x="1213535" y="1009409"/>
                  <a:pt x="1236099" y="1004416"/>
                </a:cubicBezTo>
                <a:cubicBezTo>
                  <a:pt x="1241956" y="1003072"/>
                  <a:pt x="1250213" y="1003072"/>
                  <a:pt x="1254630" y="1006240"/>
                </a:cubicBezTo>
                <a:cubicBezTo>
                  <a:pt x="1275657" y="1020930"/>
                  <a:pt x="1298221" y="1018819"/>
                  <a:pt x="1321072" y="1014498"/>
                </a:cubicBezTo>
                <a:cubicBezTo>
                  <a:pt x="1324624" y="1013826"/>
                  <a:pt x="1328946" y="1010177"/>
                  <a:pt x="1330481" y="1006817"/>
                </a:cubicBezTo>
                <a:cubicBezTo>
                  <a:pt x="1335955" y="994911"/>
                  <a:pt x="1346229" y="990878"/>
                  <a:pt x="1357558" y="987517"/>
                </a:cubicBezTo>
                <a:cubicBezTo>
                  <a:pt x="1375417" y="982044"/>
                  <a:pt x="1392987" y="975611"/>
                  <a:pt x="1410942" y="970427"/>
                </a:cubicBezTo>
                <a:cubicBezTo>
                  <a:pt x="1415360" y="969179"/>
                  <a:pt x="1420832" y="969947"/>
                  <a:pt x="1425441" y="971387"/>
                </a:cubicBezTo>
                <a:cubicBezTo>
                  <a:pt x="1441187" y="976284"/>
                  <a:pt x="1451173" y="988574"/>
                  <a:pt x="1462118" y="999904"/>
                </a:cubicBezTo>
                <a:cubicBezTo>
                  <a:pt x="1466919" y="1004897"/>
                  <a:pt x="1473544" y="1008449"/>
                  <a:pt x="1479978" y="1011329"/>
                </a:cubicBezTo>
                <a:cubicBezTo>
                  <a:pt x="1496684" y="1018723"/>
                  <a:pt x="1513775" y="1025348"/>
                  <a:pt x="1530674" y="1032356"/>
                </a:cubicBezTo>
                <a:cubicBezTo>
                  <a:pt x="1532306" y="1033029"/>
                  <a:pt x="1533649" y="1034757"/>
                  <a:pt x="1534898" y="1036197"/>
                </a:cubicBezTo>
                <a:cubicBezTo>
                  <a:pt x="1547380" y="1051368"/>
                  <a:pt x="1559765" y="1066634"/>
                  <a:pt x="1572344" y="1081804"/>
                </a:cubicBezTo>
                <a:cubicBezTo>
                  <a:pt x="1574744" y="1084684"/>
                  <a:pt x="1578201" y="1086797"/>
                  <a:pt x="1580793" y="1089581"/>
                </a:cubicBezTo>
                <a:cubicBezTo>
                  <a:pt x="1584442" y="1093422"/>
                  <a:pt x="1589051" y="1097071"/>
                  <a:pt x="1590971" y="1101680"/>
                </a:cubicBezTo>
                <a:cubicBezTo>
                  <a:pt x="1596923" y="1116177"/>
                  <a:pt x="1608350" y="1122419"/>
                  <a:pt x="1622751" y="1125108"/>
                </a:cubicBezTo>
                <a:cubicBezTo>
                  <a:pt x="1635906" y="1127603"/>
                  <a:pt x="1649060" y="1129716"/>
                  <a:pt x="1662118" y="1132596"/>
                </a:cubicBezTo>
                <a:cubicBezTo>
                  <a:pt x="1678056" y="1136053"/>
                  <a:pt x="1693899" y="1139798"/>
                  <a:pt x="1709646" y="1144022"/>
                </a:cubicBezTo>
                <a:cubicBezTo>
                  <a:pt x="1716462" y="1145847"/>
                  <a:pt x="1723664" y="1147959"/>
                  <a:pt x="1729521" y="1151704"/>
                </a:cubicBezTo>
                <a:cubicBezTo>
                  <a:pt x="1745939" y="1162073"/>
                  <a:pt x="1763510" y="1169082"/>
                  <a:pt x="1782809" y="1166298"/>
                </a:cubicBezTo>
                <a:cubicBezTo>
                  <a:pt x="1798267" y="1164089"/>
                  <a:pt x="1811229" y="1169754"/>
                  <a:pt x="1820831" y="1178588"/>
                </a:cubicBezTo>
                <a:cubicBezTo>
                  <a:pt x="1838306" y="1194623"/>
                  <a:pt x="1857028" y="1190973"/>
                  <a:pt x="1875656" y="1185789"/>
                </a:cubicBezTo>
                <a:cubicBezTo>
                  <a:pt x="1885257" y="1183101"/>
                  <a:pt x="1893130" y="1183485"/>
                  <a:pt x="1902252" y="1186076"/>
                </a:cubicBezTo>
                <a:cubicBezTo>
                  <a:pt x="1923375" y="1192126"/>
                  <a:pt x="1937490" y="1208544"/>
                  <a:pt x="1951123" y="1222946"/>
                </a:cubicBezTo>
                <a:cubicBezTo>
                  <a:pt x="1962742" y="1235236"/>
                  <a:pt x="1975800" y="1242149"/>
                  <a:pt x="1990106" y="1247335"/>
                </a:cubicBezTo>
                <a:cubicBezTo>
                  <a:pt x="2008157" y="1253959"/>
                  <a:pt x="2022463" y="1251464"/>
                  <a:pt x="2031105" y="1235525"/>
                </a:cubicBezTo>
                <a:cubicBezTo>
                  <a:pt x="2033505" y="1231012"/>
                  <a:pt x="2037729" y="1225730"/>
                  <a:pt x="2042242" y="1224387"/>
                </a:cubicBezTo>
                <a:cubicBezTo>
                  <a:pt x="2064037" y="1217666"/>
                  <a:pt x="2086121" y="1207872"/>
                  <a:pt x="2109453" y="1213826"/>
                </a:cubicBezTo>
                <a:cubicBezTo>
                  <a:pt x="2141714" y="1221987"/>
                  <a:pt x="2173207" y="1221507"/>
                  <a:pt x="2205468" y="1213442"/>
                </a:cubicBezTo>
                <a:cubicBezTo>
                  <a:pt x="2257796" y="1200383"/>
                  <a:pt x="2310124" y="1186557"/>
                  <a:pt x="2365142" y="1189437"/>
                </a:cubicBezTo>
                <a:cubicBezTo>
                  <a:pt x="2374262" y="1189917"/>
                  <a:pt x="2385112" y="1184060"/>
                  <a:pt x="2392985" y="1178299"/>
                </a:cubicBezTo>
                <a:cubicBezTo>
                  <a:pt x="2408060" y="1167354"/>
                  <a:pt x="2407387" y="1166489"/>
                  <a:pt x="2424286" y="1175515"/>
                </a:cubicBezTo>
                <a:cubicBezTo>
                  <a:pt x="2428319" y="1177724"/>
                  <a:pt x="2433312" y="1179068"/>
                  <a:pt x="2436289" y="1182333"/>
                </a:cubicBezTo>
                <a:cubicBezTo>
                  <a:pt x="2451458" y="1198943"/>
                  <a:pt x="2470182" y="1194910"/>
                  <a:pt x="2488808" y="1192510"/>
                </a:cubicBezTo>
                <a:cubicBezTo>
                  <a:pt x="2492073" y="1192030"/>
                  <a:pt x="2496009" y="1191358"/>
                  <a:pt x="2498795" y="1192702"/>
                </a:cubicBezTo>
                <a:cubicBezTo>
                  <a:pt x="2511372" y="1198750"/>
                  <a:pt x="2522030" y="1196639"/>
                  <a:pt x="2532976" y="1188381"/>
                </a:cubicBezTo>
                <a:cubicBezTo>
                  <a:pt x="2542481" y="1181276"/>
                  <a:pt x="2553427" y="1177052"/>
                  <a:pt x="2564661" y="1185885"/>
                </a:cubicBezTo>
                <a:cubicBezTo>
                  <a:pt x="2589625" y="1205472"/>
                  <a:pt x="2616316" y="1206432"/>
                  <a:pt x="2644545" y="1194046"/>
                </a:cubicBezTo>
                <a:cubicBezTo>
                  <a:pt x="2664708" y="1185213"/>
                  <a:pt x="2684583" y="1183196"/>
                  <a:pt x="2705803" y="1192126"/>
                </a:cubicBezTo>
                <a:cubicBezTo>
                  <a:pt x="2713964" y="1195582"/>
                  <a:pt x="2724526" y="1193278"/>
                  <a:pt x="2734031" y="1194046"/>
                </a:cubicBezTo>
                <a:cubicBezTo>
                  <a:pt x="2739408" y="1194430"/>
                  <a:pt x="2745362" y="1194526"/>
                  <a:pt x="2749969" y="1196927"/>
                </a:cubicBezTo>
                <a:cubicBezTo>
                  <a:pt x="2762260" y="1203072"/>
                  <a:pt x="2773685" y="1210945"/>
                  <a:pt x="2786071" y="1216994"/>
                </a:cubicBezTo>
                <a:cubicBezTo>
                  <a:pt x="2792024" y="1219874"/>
                  <a:pt x="2799129" y="1221410"/>
                  <a:pt x="2805851" y="1221507"/>
                </a:cubicBezTo>
                <a:cubicBezTo>
                  <a:pt x="2825726" y="1221987"/>
                  <a:pt x="2845601" y="1221987"/>
                  <a:pt x="2865380" y="1221123"/>
                </a:cubicBezTo>
                <a:cubicBezTo>
                  <a:pt x="2898025" y="1219778"/>
                  <a:pt x="2931150" y="1219490"/>
                  <a:pt x="2954674" y="1190878"/>
                </a:cubicBezTo>
                <a:cubicBezTo>
                  <a:pt x="2956595" y="1188573"/>
                  <a:pt x="2960723" y="1187229"/>
                  <a:pt x="2963988" y="1186845"/>
                </a:cubicBezTo>
                <a:cubicBezTo>
                  <a:pt x="2979062" y="1185021"/>
                  <a:pt x="2994520" y="1184828"/>
                  <a:pt x="3009403" y="1181852"/>
                </a:cubicBezTo>
                <a:cubicBezTo>
                  <a:pt x="3021309" y="1179452"/>
                  <a:pt x="3031199" y="1180220"/>
                  <a:pt x="3040223" y="1188669"/>
                </a:cubicBezTo>
                <a:cubicBezTo>
                  <a:pt x="3052034" y="1199807"/>
                  <a:pt x="3066436" y="1206336"/>
                  <a:pt x="3082183" y="1202784"/>
                </a:cubicBezTo>
                <a:cubicBezTo>
                  <a:pt x="3097928" y="1199327"/>
                  <a:pt x="3108298" y="1206816"/>
                  <a:pt x="3119916" y="1214594"/>
                </a:cubicBezTo>
                <a:cubicBezTo>
                  <a:pt x="3128366" y="1220258"/>
                  <a:pt x="3137967" y="1227363"/>
                  <a:pt x="3147376" y="1227939"/>
                </a:cubicBezTo>
                <a:cubicBezTo>
                  <a:pt x="3168692" y="1229187"/>
                  <a:pt x="3187031" y="1248967"/>
                  <a:pt x="3210171" y="1237733"/>
                </a:cubicBezTo>
                <a:cubicBezTo>
                  <a:pt x="3211707" y="1236965"/>
                  <a:pt x="3214491" y="1238885"/>
                  <a:pt x="3216700" y="1239365"/>
                </a:cubicBezTo>
                <a:cubicBezTo>
                  <a:pt x="3234366" y="1243014"/>
                  <a:pt x="3250977" y="1239461"/>
                  <a:pt x="3263939" y="1227459"/>
                </a:cubicBezTo>
                <a:cubicBezTo>
                  <a:pt x="3280934" y="1211809"/>
                  <a:pt x="3299752" y="1210272"/>
                  <a:pt x="3320683" y="1215362"/>
                </a:cubicBezTo>
                <a:cubicBezTo>
                  <a:pt x="3327405" y="1216994"/>
                  <a:pt x="3334126" y="1218146"/>
                  <a:pt x="3340943" y="1219490"/>
                </a:cubicBezTo>
                <a:cubicBezTo>
                  <a:pt x="3350160" y="1221410"/>
                  <a:pt x="3359474" y="1223427"/>
                  <a:pt x="3368691" y="1225347"/>
                </a:cubicBezTo>
                <a:cubicBezTo>
                  <a:pt x="3377621" y="1227268"/>
                  <a:pt x="3387511" y="1230532"/>
                  <a:pt x="3394423" y="1222275"/>
                </a:cubicBezTo>
                <a:cubicBezTo>
                  <a:pt x="3400376" y="1215169"/>
                  <a:pt x="3404601" y="1215842"/>
                  <a:pt x="3410074" y="1221987"/>
                </a:cubicBezTo>
                <a:cubicBezTo>
                  <a:pt x="3429085" y="1243494"/>
                  <a:pt x="3452129" y="1256936"/>
                  <a:pt x="3481509" y="1257896"/>
                </a:cubicBezTo>
                <a:cubicBezTo>
                  <a:pt x="3487558" y="1258088"/>
                  <a:pt x="3493703" y="1259432"/>
                  <a:pt x="3499656" y="1260873"/>
                </a:cubicBezTo>
                <a:cubicBezTo>
                  <a:pt x="3503305" y="1261736"/>
                  <a:pt x="3507722" y="1262697"/>
                  <a:pt x="3509930" y="1265290"/>
                </a:cubicBezTo>
                <a:cubicBezTo>
                  <a:pt x="3527116" y="1285068"/>
                  <a:pt x="3548528" y="1298799"/>
                  <a:pt x="3571860" y="1309841"/>
                </a:cubicBezTo>
                <a:cubicBezTo>
                  <a:pt x="3580213" y="1313777"/>
                  <a:pt x="3589143" y="1317713"/>
                  <a:pt x="3598168" y="1318866"/>
                </a:cubicBezTo>
                <a:cubicBezTo>
                  <a:pt x="3607577" y="1320018"/>
                  <a:pt x="3617466" y="1318098"/>
                  <a:pt x="3627068" y="1317041"/>
                </a:cubicBezTo>
                <a:cubicBezTo>
                  <a:pt x="3632733" y="1316466"/>
                  <a:pt x="3639262" y="1316561"/>
                  <a:pt x="3643775" y="1313777"/>
                </a:cubicBezTo>
                <a:cubicBezTo>
                  <a:pt x="3658081" y="1305039"/>
                  <a:pt x="3671907" y="1295631"/>
                  <a:pt x="3685254" y="1285452"/>
                </a:cubicBezTo>
                <a:cubicBezTo>
                  <a:pt x="3696680" y="1276715"/>
                  <a:pt x="3698984" y="1275467"/>
                  <a:pt x="3708873" y="1286413"/>
                </a:cubicBezTo>
                <a:cubicBezTo>
                  <a:pt x="3719051" y="1297647"/>
                  <a:pt x="3731725" y="1303503"/>
                  <a:pt x="3745743" y="1305903"/>
                </a:cubicBezTo>
                <a:cubicBezTo>
                  <a:pt x="3767922" y="1309648"/>
                  <a:pt x="3790294" y="1312816"/>
                  <a:pt x="3812665" y="1314641"/>
                </a:cubicBezTo>
                <a:cubicBezTo>
                  <a:pt x="3832924" y="1316273"/>
                  <a:pt x="3842622" y="1307440"/>
                  <a:pt x="3846655" y="1287373"/>
                </a:cubicBezTo>
                <a:cubicBezTo>
                  <a:pt x="3848959" y="1276235"/>
                  <a:pt x="3851936" y="1264137"/>
                  <a:pt x="3864225" y="1261161"/>
                </a:cubicBezTo>
                <a:cubicBezTo>
                  <a:pt x="3884293" y="1256360"/>
                  <a:pt x="3905128" y="1254248"/>
                  <a:pt x="3915018" y="1230724"/>
                </a:cubicBezTo>
                <a:cubicBezTo>
                  <a:pt x="3920490" y="1235909"/>
                  <a:pt x="3923851" y="1238981"/>
                  <a:pt x="3927116" y="1242054"/>
                </a:cubicBezTo>
                <a:cubicBezTo>
                  <a:pt x="3936141" y="1250599"/>
                  <a:pt x="3954863" y="1254248"/>
                  <a:pt x="3964370" y="1246855"/>
                </a:cubicBezTo>
                <a:cubicBezTo>
                  <a:pt x="3978388" y="1236101"/>
                  <a:pt x="3991254" y="1238117"/>
                  <a:pt x="4004696" y="1246471"/>
                </a:cubicBezTo>
                <a:cubicBezTo>
                  <a:pt x="4027164" y="1260297"/>
                  <a:pt x="4052223" y="1257128"/>
                  <a:pt x="4074978" y="1251559"/>
                </a:cubicBezTo>
                <a:cubicBezTo>
                  <a:pt x="4092166" y="1247430"/>
                  <a:pt x="4110505" y="1239845"/>
                  <a:pt x="4121738" y="1222466"/>
                </a:cubicBezTo>
                <a:cubicBezTo>
                  <a:pt x="4125290" y="1216898"/>
                  <a:pt x="4133260" y="1214113"/>
                  <a:pt x="4139598" y="1210465"/>
                </a:cubicBezTo>
                <a:cubicBezTo>
                  <a:pt x="4144878" y="1207488"/>
                  <a:pt x="4150447" y="1204704"/>
                  <a:pt x="4156304" y="1202784"/>
                </a:cubicBezTo>
                <a:cubicBezTo>
                  <a:pt x="4162544" y="1200671"/>
                  <a:pt x="4169458" y="1197598"/>
                  <a:pt x="4175604" y="1198463"/>
                </a:cubicBezTo>
                <a:cubicBezTo>
                  <a:pt x="4194230" y="1200959"/>
                  <a:pt x="4209016" y="1196062"/>
                  <a:pt x="4222170" y="1182140"/>
                </a:cubicBezTo>
                <a:cubicBezTo>
                  <a:pt x="4228988" y="1174939"/>
                  <a:pt x="4239069" y="1166202"/>
                  <a:pt x="4247710" y="1166105"/>
                </a:cubicBezTo>
                <a:cubicBezTo>
                  <a:pt x="4268738" y="1165818"/>
                  <a:pt x="4286212" y="1158905"/>
                  <a:pt x="4305128" y="1150647"/>
                </a:cubicBezTo>
                <a:cubicBezTo>
                  <a:pt x="4317321" y="1145366"/>
                  <a:pt x="4331147" y="1141718"/>
                  <a:pt x="4344206" y="1136821"/>
                </a:cubicBezTo>
                <a:cubicBezTo>
                  <a:pt x="4359472" y="1131060"/>
                  <a:pt x="4376083" y="1128948"/>
                  <a:pt x="4385396" y="1113009"/>
                </a:cubicBezTo>
                <a:cubicBezTo>
                  <a:pt x="4386452" y="1111281"/>
                  <a:pt x="4389621" y="1110993"/>
                  <a:pt x="4391157" y="1109361"/>
                </a:cubicBezTo>
                <a:cubicBezTo>
                  <a:pt x="4396054" y="1104368"/>
                  <a:pt x="4402391" y="1099760"/>
                  <a:pt x="4404984" y="1093710"/>
                </a:cubicBezTo>
                <a:cubicBezTo>
                  <a:pt x="4412472" y="1076044"/>
                  <a:pt x="4418329" y="1057800"/>
                  <a:pt x="4425050" y="1039846"/>
                </a:cubicBezTo>
                <a:cubicBezTo>
                  <a:pt x="4426491" y="1036005"/>
                  <a:pt x="4427834" y="1031108"/>
                  <a:pt x="4430812" y="1028900"/>
                </a:cubicBezTo>
                <a:cubicBezTo>
                  <a:pt x="4447998" y="1016226"/>
                  <a:pt x="4465474" y="1004032"/>
                  <a:pt x="4483140" y="992030"/>
                </a:cubicBezTo>
                <a:cubicBezTo>
                  <a:pt x="4490245" y="987229"/>
                  <a:pt x="4496198" y="989918"/>
                  <a:pt x="4502535" y="995487"/>
                </a:cubicBezTo>
                <a:cubicBezTo>
                  <a:pt x="4508680" y="1000768"/>
                  <a:pt x="4516266" y="1006240"/>
                  <a:pt x="4523946" y="1007585"/>
                </a:cubicBezTo>
                <a:cubicBezTo>
                  <a:pt x="4539309" y="1010177"/>
                  <a:pt x="4555247" y="1010753"/>
                  <a:pt x="4570898" y="1010753"/>
                </a:cubicBezTo>
                <a:cubicBezTo>
                  <a:pt x="4576754" y="1010753"/>
                  <a:pt x="4582995" y="1007297"/>
                  <a:pt x="4588468" y="1004513"/>
                </a:cubicBezTo>
                <a:cubicBezTo>
                  <a:pt x="4598838" y="999231"/>
                  <a:pt x="4608439" y="992126"/>
                  <a:pt x="4619192" y="987710"/>
                </a:cubicBezTo>
                <a:cubicBezTo>
                  <a:pt x="4631675" y="982621"/>
                  <a:pt x="4639164" y="974459"/>
                  <a:pt x="4642908" y="961689"/>
                </a:cubicBezTo>
                <a:cubicBezTo>
                  <a:pt x="4648478" y="942679"/>
                  <a:pt x="4661728" y="929428"/>
                  <a:pt x="4677378" y="918674"/>
                </a:cubicBezTo>
                <a:cubicBezTo>
                  <a:pt x="4697254" y="904944"/>
                  <a:pt x="4720970" y="905616"/>
                  <a:pt x="4743532" y="902256"/>
                </a:cubicBezTo>
                <a:cubicBezTo>
                  <a:pt x="4752174" y="901008"/>
                  <a:pt x="4761104" y="899951"/>
                  <a:pt x="4768977" y="896783"/>
                </a:cubicBezTo>
                <a:cubicBezTo>
                  <a:pt x="4798837" y="884877"/>
                  <a:pt x="4828698" y="873548"/>
                  <a:pt x="4861536" y="873835"/>
                </a:cubicBezTo>
                <a:cubicBezTo>
                  <a:pt x="4864223" y="873835"/>
                  <a:pt x="4866912" y="873548"/>
                  <a:pt x="4869600" y="873067"/>
                </a:cubicBezTo>
                <a:cubicBezTo>
                  <a:pt x="4892932" y="869131"/>
                  <a:pt x="4917032" y="867594"/>
                  <a:pt x="4933738" y="846664"/>
                </a:cubicBezTo>
                <a:cubicBezTo>
                  <a:pt x="4936810" y="842823"/>
                  <a:pt x="4943820" y="841671"/>
                  <a:pt x="4949196" y="840134"/>
                </a:cubicBezTo>
                <a:cubicBezTo>
                  <a:pt x="4958510" y="837638"/>
                  <a:pt x="4964752" y="832549"/>
                  <a:pt x="4968112" y="823427"/>
                </a:cubicBezTo>
                <a:cubicBezTo>
                  <a:pt x="4973778" y="807681"/>
                  <a:pt x="4980498" y="792223"/>
                  <a:pt x="4985588" y="776284"/>
                </a:cubicBezTo>
                <a:cubicBezTo>
                  <a:pt x="4989140" y="765338"/>
                  <a:pt x="4995764" y="759289"/>
                  <a:pt x="5006038" y="754776"/>
                </a:cubicBezTo>
                <a:cubicBezTo>
                  <a:pt x="5011800" y="752280"/>
                  <a:pt x="5016792" y="746808"/>
                  <a:pt x="5020921" y="741718"/>
                </a:cubicBezTo>
                <a:cubicBezTo>
                  <a:pt x="5025914" y="735573"/>
                  <a:pt x="5028506" y="727412"/>
                  <a:pt x="5033978" y="721940"/>
                </a:cubicBezTo>
                <a:cubicBezTo>
                  <a:pt x="5047324" y="708305"/>
                  <a:pt x="5051454" y="693231"/>
                  <a:pt x="5047036" y="674604"/>
                </a:cubicBezTo>
                <a:cubicBezTo>
                  <a:pt x="5043100" y="658090"/>
                  <a:pt x="5053470" y="636006"/>
                  <a:pt x="5067104" y="632645"/>
                </a:cubicBezTo>
                <a:cubicBezTo>
                  <a:pt x="5082178" y="628900"/>
                  <a:pt x="5092548" y="619684"/>
                  <a:pt x="5103206" y="609410"/>
                </a:cubicBezTo>
                <a:cubicBezTo>
                  <a:pt x="5109158" y="603649"/>
                  <a:pt x="5117512" y="598656"/>
                  <a:pt x="5125577" y="597216"/>
                </a:cubicBezTo>
                <a:cubicBezTo>
                  <a:pt x="5156206" y="591647"/>
                  <a:pt x="5185106" y="598464"/>
                  <a:pt x="5214200" y="609506"/>
                </a:cubicBezTo>
                <a:cubicBezTo>
                  <a:pt x="5233210" y="616707"/>
                  <a:pt x="5254333" y="618627"/>
                  <a:pt x="5274688" y="621507"/>
                </a:cubicBezTo>
                <a:cubicBezTo>
                  <a:pt x="5281026" y="622371"/>
                  <a:pt x="5289091" y="620452"/>
                  <a:pt x="5294564" y="616899"/>
                </a:cubicBezTo>
                <a:cubicBezTo>
                  <a:pt x="5313767" y="604609"/>
                  <a:pt x="5332874" y="591935"/>
                  <a:pt x="5350732" y="577724"/>
                </a:cubicBezTo>
                <a:cubicBezTo>
                  <a:pt x="5367344" y="564379"/>
                  <a:pt x="5386066" y="558810"/>
                  <a:pt x="5406230" y="560250"/>
                </a:cubicBezTo>
                <a:cubicBezTo>
                  <a:pt x="5420920" y="561306"/>
                  <a:pt x="5434170" y="558905"/>
                  <a:pt x="5447996" y="555257"/>
                </a:cubicBezTo>
                <a:cubicBezTo>
                  <a:pt x="5459518" y="552185"/>
                  <a:pt x="5472192" y="550072"/>
                  <a:pt x="5483904" y="551417"/>
                </a:cubicBezTo>
                <a:cubicBezTo>
                  <a:pt x="5500324" y="553337"/>
                  <a:pt x="5513862" y="550553"/>
                  <a:pt x="5527016" y="540663"/>
                </a:cubicBezTo>
                <a:cubicBezTo>
                  <a:pt x="5534025" y="535382"/>
                  <a:pt x="5543051" y="532598"/>
                  <a:pt x="5551404" y="528949"/>
                </a:cubicBezTo>
                <a:cubicBezTo>
                  <a:pt x="5564270" y="523284"/>
                  <a:pt x="5577616" y="518483"/>
                  <a:pt x="5590194" y="512147"/>
                </a:cubicBezTo>
                <a:cubicBezTo>
                  <a:pt x="5603732" y="505425"/>
                  <a:pt x="5616118" y="496112"/>
                  <a:pt x="5629944" y="490351"/>
                </a:cubicBezTo>
                <a:cubicBezTo>
                  <a:pt x="5644827" y="484110"/>
                  <a:pt x="5654428" y="474605"/>
                  <a:pt x="5660477" y="459818"/>
                </a:cubicBezTo>
                <a:cubicBezTo>
                  <a:pt x="5664318" y="450504"/>
                  <a:pt x="5669598" y="440615"/>
                  <a:pt x="5676896" y="434086"/>
                </a:cubicBezTo>
                <a:cubicBezTo>
                  <a:pt x="5691971" y="420740"/>
                  <a:pt x="5709636" y="410370"/>
                  <a:pt x="5725000" y="397216"/>
                </a:cubicBezTo>
                <a:cubicBezTo>
                  <a:pt x="5746603" y="378781"/>
                  <a:pt x="5766574" y="359194"/>
                  <a:pt x="5768494" y="327701"/>
                </a:cubicBezTo>
                <a:cubicBezTo>
                  <a:pt x="5769550" y="310322"/>
                  <a:pt x="5778768" y="302929"/>
                  <a:pt x="5795763" y="298801"/>
                </a:cubicBezTo>
                <a:cubicBezTo>
                  <a:pt x="5801427" y="297457"/>
                  <a:pt x="5809494" y="294864"/>
                  <a:pt x="5811221" y="290639"/>
                </a:cubicBezTo>
                <a:cubicBezTo>
                  <a:pt x="5816406" y="278061"/>
                  <a:pt x="5827159" y="275565"/>
                  <a:pt x="5837528" y="270573"/>
                </a:cubicBezTo>
                <a:cubicBezTo>
                  <a:pt x="5843770" y="267596"/>
                  <a:pt x="5851452" y="261739"/>
                  <a:pt x="5853084" y="255690"/>
                </a:cubicBezTo>
                <a:cubicBezTo>
                  <a:pt x="5859804" y="231206"/>
                  <a:pt x="5878239" y="216804"/>
                  <a:pt x="5895618" y="200961"/>
                </a:cubicBezTo>
                <a:cubicBezTo>
                  <a:pt x="5900707" y="196256"/>
                  <a:pt x="5906180" y="190879"/>
                  <a:pt x="5908676" y="184735"/>
                </a:cubicBezTo>
                <a:cubicBezTo>
                  <a:pt x="5913958" y="171484"/>
                  <a:pt x="5921830" y="161882"/>
                  <a:pt x="5935657" y="156891"/>
                </a:cubicBezTo>
                <a:cubicBezTo>
                  <a:pt x="5940073" y="155354"/>
                  <a:pt x="5944106" y="151801"/>
                  <a:pt x="5947467" y="148441"/>
                </a:cubicBezTo>
                <a:cubicBezTo>
                  <a:pt x="5954668" y="141144"/>
                  <a:pt x="5960716" y="132598"/>
                  <a:pt x="5968302" y="125782"/>
                </a:cubicBezTo>
                <a:cubicBezTo>
                  <a:pt x="5987600" y="108211"/>
                  <a:pt x="6006708" y="90928"/>
                  <a:pt x="6017942" y="66348"/>
                </a:cubicBezTo>
                <a:cubicBezTo>
                  <a:pt x="6023414" y="54346"/>
                  <a:pt x="6029656" y="41288"/>
                  <a:pt x="6039258" y="33030"/>
                </a:cubicBezTo>
                <a:cubicBezTo>
                  <a:pt x="6051452" y="22565"/>
                  <a:pt x="6067486" y="16612"/>
                  <a:pt x="6081792" y="8451"/>
                </a:cubicBezTo>
                <a:lnTo>
                  <a:pt x="6095524" y="0"/>
                </a:lnTo>
                <a:close/>
              </a:path>
            </a:pathLst>
          </a:custGeom>
          <a:blipFill dpi="0" rotWithShape="1">
            <a:blip r:embed="rId3">
              <a:alphaModFix amt="57000"/>
            </a:blip>
            <a:srcRect/>
            <a:tile tx="0" ty="0" sx="100000" sy="100000" flip="none" algn="tl"/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A04D3F-4F34-3BAE-1AC1-1FE251EE72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2566" y="4092528"/>
            <a:ext cx="10705020" cy="2664829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n-US" sz="1800" dirty="0"/>
              <a:t>У </a:t>
            </a:r>
            <a:r>
              <a:rPr lang="en-US" sz="1800" dirty="0" err="1"/>
              <a:t>логору</a:t>
            </a:r>
            <a:r>
              <a:rPr lang="en-US" sz="1800" dirty="0"/>
              <a:t> </a:t>
            </a:r>
            <a:r>
              <a:rPr lang="en-US" sz="1800" dirty="0" err="1"/>
              <a:t>Јасеновцу</a:t>
            </a:r>
            <a:r>
              <a:rPr lang="en-US" sz="1800" dirty="0"/>
              <a:t> </a:t>
            </a:r>
            <a:r>
              <a:rPr lang="en-US" sz="1800" dirty="0" err="1"/>
              <a:t>убијено</a:t>
            </a:r>
            <a:r>
              <a:rPr lang="en-US" sz="1800" dirty="0"/>
              <a:t> </a:t>
            </a:r>
            <a:r>
              <a:rPr lang="en-US" sz="1800" dirty="0" err="1"/>
              <a:t>је</a:t>
            </a:r>
            <a:r>
              <a:rPr lang="en-US" sz="1800" dirty="0"/>
              <a:t> </a:t>
            </a:r>
            <a:r>
              <a:rPr lang="en-US" sz="1800" dirty="0" err="1"/>
              <a:t>око</a:t>
            </a:r>
            <a:r>
              <a:rPr lang="en-US" sz="1800" dirty="0"/>
              <a:t> </a:t>
            </a:r>
            <a:r>
              <a:rPr lang="en-US" sz="1800" b="1" dirty="0"/>
              <a:t>700 000 </a:t>
            </a:r>
            <a:r>
              <a:rPr lang="en-US" sz="1800" b="1" dirty="0" err="1"/>
              <a:t>Срба</a:t>
            </a:r>
            <a:r>
              <a:rPr lang="en-US" sz="1800" b="1" dirty="0"/>
              <a:t>, </a:t>
            </a:r>
            <a:r>
              <a:rPr lang="en-US" sz="1800" b="1" dirty="0" err="1"/>
              <a:t>Јевреја</a:t>
            </a:r>
            <a:r>
              <a:rPr lang="en-US" sz="1800" b="1" dirty="0"/>
              <a:t>, </a:t>
            </a:r>
            <a:r>
              <a:rPr lang="en-US" sz="1800" b="1" dirty="0" err="1"/>
              <a:t>Рома</a:t>
            </a:r>
            <a:r>
              <a:rPr lang="en-US" sz="1800" b="1" dirty="0"/>
              <a:t>, </a:t>
            </a:r>
            <a:r>
              <a:rPr lang="en-US" sz="1800" b="1" dirty="0" err="1"/>
              <a:t>комуниста</a:t>
            </a:r>
            <a:r>
              <a:rPr lang="en-US" sz="1800" b="1" dirty="0"/>
              <a:t>...</a:t>
            </a:r>
          </a:p>
          <a:p>
            <a:pPr marL="0" indent="0">
              <a:buNone/>
            </a:pPr>
            <a:r>
              <a:rPr lang="en-US" sz="1800" dirty="0" err="1"/>
              <a:t>Мучитељи</a:t>
            </a:r>
            <a:r>
              <a:rPr lang="en-US" sz="1800" dirty="0"/>
              <a:t> </a:t>
            </a:r>
            <a:r>
              <a:rPr lang="en-US" sz="1800" dirty="0" err="1"/>
              <a:t>су</a:t>
            </a:r>
            <a:r>
              <a:rPr lang="en-US" sz="1800" dirty="0"/>
              <a:t> </a:t>
            </a:r>
            <a:r>
              <a:rPr lang="en-US" sz="1800" dirty="0" err="1"/>
              <a:t>своје</a:t>
            </a:r>
            <a:r>
              <a:rPr lang="en-US" sz="1800" dirty="0"/>
              <a:t> </a:t>
            </a:r>
            <a:r>
              <a:rPr lang="en-US" sz="1800" dirty="0" err="1"/>
              <a:t>жртве</a:t>
            </a:r>
            <a:r>
              <a:rPr lang="en-US" sz="1800" dirty="0"/>
              <a:t> </a:t>
            </a:r>
            <a:r>
              <a:rPr lang="en-US" sz="1800" dirty="0" err="1"/>
              <a:t>излагали</a:t>
            </a:r>
            <a:r>
              <a:rPr lang="en-US" sz="1800" dirty="0"/>
              <a:t> </a:t>
            </a:r>
            <a:r>
              <a:rPr lang="en-US" sz="1800" dirty="0" err="1"/>
              <a:t>разним</a:t>
            </a:r>
            <a:r>
              <a:rPr lang="en-US" sz="1800" dirty="0"/>
              <a:t> </a:t>
            </a:r>
            <a:r>
              <a:rPr lang="en-US" sz="1800" dirty="0" err="1"/>
              <a:t>врстама</a:t>
            </a:r>
            <a:r>
              <a:rPr lang="en-US" sz="1800" dirty="0"/>
              <a:t> </a:t>
            </a:r>
            <a:r>
              <a:rPr lang="en-US" sz="1800" dirty="0" err="1"/>
              <a:t>мучења</a:t>
            </a:r>
            <a:r>
              <a:rPr lang="en-US" sz="1800" dirty="0"/>
              <a:t> и </a:t>
            </a:r>
            <a:r>
              <a:rPr lang="en-US" sz="1800" dirty="0" err="1"/>
              <a:t>понижења</a:t>
            </a:r>
            <a:r>
              <a:rPr lang="en-US" sz="1800" dirty="0"/>
              <a:t>. </a:t>
            </a:r>
            <a:r>
              <a:rPr lang="en-US" sz="1800" dirty="0" err="1"/>
              <a:t>По</a:t>
            </a:r>
            <a:r>
              <a:rPr lang="en-US" sz="1800" dirty="0"/>
              <a:t> </a:t>
            </a:r>
            <a:r>
              <a:rPr lang="en-US" sz="1800" dirty="0" err="1"/>
              <a:t>методама</a:t>
            </a:r>
            <a:r>
              <a:rPr lang="en-US" sz="1800" dirty="0"/>
              <a:t> </a:t>
            </a:r>
            <a:r>
              <a:rPr lang="en-US" sz="1800" dirty="0" err="1"/>
              <a:t>мучења</a:t>
            </a:r>
            <a:r>
              <a:rPr lang="en-US" sz="1800" dirty="0"/>
              <a:t>, </a:t>
            </a:r>
            <a:r>
              <a:rPr lang="en-US" sz="1800" dirty="0" err="1"/>
              <a:t>изгладњавању</a:t>
            </a:r>
            <a:r>
              <a:rPr lang="en-US" sz="1800" dirty="0"/>
              <a:t>, </a:t>
            </a:r>
            <a:r>
              <a:rPr lang="en-US" sz="1800" dirty="0" err="1"/>
              <a:t>клању</a:t>
            </a:r>
            <a:r>
              <a:rPr lang="en-US" sz="1800" dirty="0"/>
              <a:t> и </a:t>
            </a:r>
            <a:r>
              <a:rPr lang="en-US" sz="1800" dirty="0" err="1"/>
              <a:t>другим</a:t>
            </a:r>
            <a:r>
              <a:rPr lang="en-US" sz="1800" dirty="0"/>
              <a:t> </a:t>
            </a:r>
            <a:r>
              <a:rPr lang="en-US" sz="1800" dirty="0" err="1"/>
              <a:t>облицима</a:t>
            </a:r>
            <a:r>
              <a:rPr lang="en-US" sz="1800" dirty="0"/>
              <a:t> </a:t>
            </a:r>
            <a:r>
              <a:rPr lang="en-US" sz="1800" dirty="0" err="1"/>
              <a:t>ликвидације</a:t>
            </a:r>
            <a:r>
              <a:rPr lang="en-US" sz="1800" dirty="0"/>
              <a:t> </a:t>
            </a:r>
            <a:r>
              <a:rPr lang="en-US" sz="1800" dirty="0" err="1"/>
              <a:t>логораша</a:t>
            </a:r>
            <a:r>
              <a:rPr lang="en-US" sz="1800" dirty="0"/>
              <a:t>, </a:t>
            </a:r>
            <a:r>
              <a:rPr lang="en-US" sz="1800" dirty="0" err="1"/>
              <a:t>Јасеновац</a:t>
            </a:r>
            <a:r>
              <a:rPr lang="en-US" sz="1800" dirty="0"/>
              <a:t> </a:t>
            </a:r>
            <a:r>
              <a:rPr lang="en-US" sz="1800" dirty="0" err="1"/>
              <a:t>је</a:t>
            </a:r>
            <a:r>
              <a:rPr lang="en-US" sz="1800" dirty="0"/>
              <a:t> </a:t>
            </a:r>
            <a:r>
              <a:rPr lang="en-US" sz="1800" dirty="0" err="1"/>
              <a:t>заузимао</a:t>
            </a:r>
            <a:r>
              <a:rPr lang="en-US" sz="1800" dirty="0"/>
              <a:t> </a:t>
            </a:r>
            <a:r>
              <a:rPr lang="en-US" sz="1800" dirty="0" err="1"/>
              <a:t>једно</a:t>
            </a:r>
            <a:r>
              <a:rPr lang="en-US" sz="1800" dirty="0"/>
              <a:t> </a:t>
            </a:r>
            <a:r>
              <a:rPr lang="en-US" sz="1800" dirty="0" err="1"/>
              <a:t>од</a:t>
            </a:r>
            <a:r>
              <a:rPr lang="en-US" sz="1800" dirty="0"/>
              <a:t> </a:t>
            </a:r>
            <a:r>
              <a:rPr lang="en-US" sz="1800" dirty="0" err="1"/>
              <a:t>првих</a:t>
            </a:r>
            <a:r>
              <a:rPr lang="en-US" sz="1800" dirty="0"/>
              <a:t> </a:t>
            </a:r>
            <a:r>
              <a:rPr lang="en-US" sz="1800" dirty="0" err="1"/>
              <a:t>мјеста</a:t>
            </a:r>
            <a:r>
              <a:rPr lang="en-US" sz="1800" dirty="0"/>
              <a:t> </a:t>
            </a:r>
            <a:r>
              <a:rPr lang="en-US" sz="1800" dirty="0" err="1"/>
              <a:t>међу</a:t>
            </a:r>
            <a:r>
              <a:rPr lang="en-US" sz="1800" dirty="0"/>
              <a:t> </a:t>
            </a:r>
            <a:r>
              <a:rPr lang="en-US" sz="1800" dirty="0" err="1"/>
              <a:t>најзлогласнијим</a:t>
            </a:r>
            <a:r>
              <a:rPr lang="en-US" sz="1800" dirty="0"/>
              <a:t> </a:t>
            </a:r>
            <a:r>
              <a:rPr lang="en-US" sz="1800" dirty="0" err="1"/>
              <a:t>логорима</a:t>
            </a:r>
            <a:r>
              <a:rPr lang="en-US" sz="1800" dirty="0"/>
              <a:t> у </a:t>
            </a:r>
            <a:r>
              <a:rPr lang="en-US" sz="1800" dirty="0" err="1"/>
              <a:t>Европи</a:t>
            </a:r>
            <a:r>
              <a:rPr lang="en-US" sz="1800" dirty="0"/>
              <a:t>.</a:t>
            </a:r>
          </a:p>
          <a:p>
            <a:pPr marL="0" indent="0">
              <a:buNone/>
            </a:pPr>
            <a:r>
              <a:rPr lang="en-US" sz="1800" dirty="0" err="1"/>
              <a:t>Овај</a:t>
            </a:r>
            <a:r>
              <a:rPr lang="en-US" sz="1800" dirty="0"/>
              <a:t> </a:t>
            </a:r>
            <a:r>
              <a:rPr lang="en-US" sz="1800" dirty="0" err="1"/>
              <a:t>логор</a:t>
            </a:r>
            <a:r>
              <a:rPr lang="en-US" sz="1800" dirty="0"/>
              <a:t> </a:t>
            </a:r>
            <a:r>
              <a:rPr lang="en-US" sz="1800" dirty="0" err="1"/>
              <a:t>је</a:t>
            </a:r>
            <a:r>
              <a:rPr lang="en-US" sz="1800" dirty="0"/>
              <a:t> </a:t>
            </a:r>
            <a:r>
              <a:rPr lang="en-US" sz="1800" dirty="0" err="1"/>
              <a:t>формиран</a:t>
            </a:r>
            <a:r>
              <a:rPr lang="en-US" sz="1800" dirty="0"/>
              <a:t> </a:t>
            </a:r>
            <a:r>
              <a:rPr lang="en-US" sz="1800" dirty="0" err="1"/>
              <a:t>на</a:t>
            </a:r>
            <a:r>
              <a:rPr lang="en-US" sz="1800" dirty="0"/>
              <a:t> </a:t>
            </a:r>
            <a:r>
              <a:rPr lang="en-US" sz="1800" dirty="0" err="1"/>
              <a:t>територији</a:t>
            </a:r>
            <a:r>
              <a:rPr lang="en-US" sz="1800" dirty="0"/>
              <a:t> НДХ </a:t>
            </a:r>
            <a:r>
              <a:rPr lang="en-US" sz="1800" dirty="0" err="1"/>
              <a:t>августа</a:t>
            </a:r>
            <a:r>
              <a:rPr lang="en-US" sz="1800" dirty="0"/>
              <a:t> 1941.године у </a:t>
            </a:r>
            <a:r>
              <a:rPr lang="en-US" sz="1800" dirty="0" err="1"/>
              <a:t>околини</a:t>
            </a:r>
            <a:r>
              <a:rPr lang="en-US" sz="1800" dirty="0"/>
              <a:t> </a:t>
            </a:r>
            <a:r>
              <a:rPr lang="en-US" sz="1800" dirty="0" err="1"/>
              <a:t>истоименог</a:t>
            </a:r>
            <a:r>
              <a:rPr lang="en-US" sz="1800" dirty="0"/>
              <a:t> </a:t>
            </a:r>
            <a:r>
              <a:rPr lang="en-US" sz="1800" dirty="0" err="1"/>
              <a:t>градића</a:t>
            </a:r>
            <a:r>
              <a:rPr lang="en-US" sz="1800" dirty="0"/>
              <a:t> </a:t>
            </a:r>
            <a:r>
              <a:rPr lang="en-US" sz="1800" dirty="0" err="1"/>
              <a:t>на</a:t>
            </a:r>
            <a:r>
              <a:rPr lang="en-US" sz="1800" dirty="0"/>
              <a:t> </a:t>
            </a:r>
            <a:r>
              <a:rPr lang="en-US" sz="1800" dirty="0" err="1"/>
              <a:t>лијевој</a:t>
            </a:r>
            <a:r>
              <a:rPr lang="en-US" sz="1800" dirty="0"/>
              <a:t> </a:t>
            </a:r>
            <a:r>
              <a:rPr lang="en-US" sz="1800" dirty="0" err="1"/>
              <a:t>обали</a:t>
            </a:r>
            <a:r>
              <a:rPr lang="en-US" sz="1800" dirty="0"/>
              <a:t> </a:t>
            </a:r>
            <a:r>
              <a:rPr lang="en-US" sz="1800" dirty="0" err="1"/>
              <a:t>ријеке</a:t>
            </a:r>
            <a:r>
              <a:rPr lang="en-US" sz="1800" dirty="0"/>
              <a:t> </a:t>
            </a:r>
            <a:r>
              <a:rPr lang="en-US" sz="1800" dirty="0" err="1"/>
              <a:t>Саве</a:t>
            </a:r>
            <a:r>
              <a:rPr lang="en-US" sz="1800" dirty="0"/>
              <a:t>.</a:t>
            </a:r>
          </a:p>
          <a:p>
            <a:pPr marL="0" indent="0">
              <a:buNone/>
            </a:pPr>
            <a:r>
              <a:rPr lang="en-US" sz="1800" dirty="0" err="1"/>
              <a:t>Логор</a:t>
            </a:r>
            <a:r>
              <a:rPr lang="en-US" sz="1800" dirty="0"/>
              <a:t> </a:t>
            </a:r>
            <a:r>
              <a:rPr lang="en-US" sz="1800" dirty="0" err="1"/>
              <a:t>се</a:t>
            </a:r>
            <a:r>
              <a:rPr lang="en-US" sz="1800" dirty="0"/>
              <a:t> </a:t>
            </a:r>
            <a:r>
              <a:rPr lang="en-US" sz="1800" dirty="0" err="1"/>
              <a:t>састојао</a:t>
            </a:r>
            <a:r>
              <a:rPr lang="en-US" sz="1800" dirty="0"/>
              <a:t> </a:t>
            </a:r>
            <a:r>
              <a:rPr lang="en-US" sz="1800" dirty="0" err="1"/>
              <a:t>од</a:t>
            </a:r>
            <a:r>
              <a:rPr lang="en-US" sz="1800" dirty="0"/>
              <a:t> 5 </a:t>
            </a:r>
            <a:r>
              <a:rPr lang="en-US" sz="1800" dirty="0" err="1"/>
              <a:t>мањих</a:t>
            </a:r>
            <a:r>
              <a:rPr lang="en-US" sz="1800" dirty="0"/>
              <a:t> </a:t>
            </a:r>
            <a:r>
              <a:rPr lang="en-US" sz="1800" dirty="0" err="1"/>
              <a:t>логора</a:t>
            </a:r>
            <a:r>
              <a:rPr lang="en-US" sz="1800" dirty="0"/>
              <a:t>:</a:t>
            </a:r>
            <a:r>
              <a:rPr lang="en-US" sz="1800" b="1" dirty="0"/>
              <a:t> </a:t>
            </a:r>
            <a:r>
              <a:rPr lang="en-US" sz="1800" b="1" dirty="0" err="1"/>
              <a:t>Брочице</a:t>
            </a:r>
            <a:r>
              <a:rPr lang="en-US" sz="1800" b="1" dirty="0"/>
              <a:t>, </a:t>
            </a:r>
            <a:r>
              <a:rPr lang="en-US" sz="1800" b="1" dirty="0" err="1"/>
              <a:t>Крапје</a:t>
            </a:r>
            <a:r>
              <a:rPr lang="en-US" sz="1800" b="1" dirty="0"/>
              <a:t>, </a:t>
            </a:r>
            <a:r>
              <a:rPr lang="en-US" sz="1800" b="1" dirty="0" err="1"/>
              <a:t>Циглана</a:t>
            </a:r>
            <a:r>
              <a:rPr lang="en-US" sz="1800" b="1" dirty="0"/>
              <a:t>, </a:t>
            </a:r>
            <a:r>
              <a:rPr lang="en-US" sz="1800" b="1" dirty="0" err="1"/>
              <a:t>Кожара</a:t>
            </a:r>
            <a:r>
              <a:rPr lang="en-US" sz="1800" b="1" dirty="0"/>
              <a:t> и </a:t>
            </a:r>
            <a:r>
              <a:rPr lang="en-US" sz="1800" b="1" dirty="0" err="1"/>
              <a:t>Стара</a:t>
            </a:r>
            <a:r>
              <a:rPr lang="en-US" sz="1800" b="1" dirty="0"/>
              <a:t> </a:t>
            </a:r>
            <a:r>
              <a:rPr lang="en-US" sz="1800" b="1" dirty="0" err="1"/>
              <a:t>Градишка</a:t>
            </a:r>
            <a:r>
              <a:rPr lang="en-US" sz="18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04313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0">
            <a:extLst>
              <a:ext uri="{FF2B5EF4-FFF2-40B4-BE49-F238E27FC236}">
                <a16:creationId xmlns:a16="http://schemas.microsoft.com/office/drawing/2014/main" id="{6B0479F5-59EA-43F3-BAFC-2606376EB66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E8867D-BEF6-B8FB-D26A-1BA8DFDDE7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4566" y="782594"/>
            <a:ext cx="9848490" cy="1539023"/>
          </a:xfrm>
        </p:spPr>
        <p:txBody>
          <a:bodyPr vert="horz" lIns="91440" tIns="45720" rIns="91440" bIns="45720" rtlCol="0" anchor="b" anchorCtr="0">
            <a:normAutofit fontScale="90000"/>
          </a:bodyPr>
          <a:lstStyle/>
          <a:p>
            <a:pPr algn="ctr"/>
            <a:r>
              <a:rPr lang="en-US" i="1" kern="1200" dirty="0" err="1">
                <a:latin typeface="+mj-lt"/>
                <a:ea typeface="+mj-ea"/>
                <a:cs typeface="+mj-cs"/>
              </a:rPr>
              <a:t>Шта</a:t>
            </a:r>
            <a:r>
              <a:rPr lang="en-US" i="1" kern="1200" dirty="0">
                <a:latin typeface="+mj-lt"/>
                <a:ea typeface="+mj-ea"/>
                <a:cs typeface="+mj-cs"/>
              </a:rPr>
              <a:t> </a:t>
            </a:r>
            <a:r>
              <a:rPr lang="en-US" i="1" kern="1200" dirty="0" err="1">
                <a:latin typeface="+mj-lt"/>
                <a:ea typeface="+mj-ea"/>
                <a:cs typeface="+mj-cs"/>
              </a:rPr>
              <a:t>су</a:t>
            </a:r>
            <a:r>
              <a:rPr lang="en-US" i="1" kern="1200" dirty="0">
                <a:latin typeface="+mj-lt"/>
                <a:ea typeface="+mj-ea"/>
                <a:cs typeface="+mj-cs"/>
              </a:rPr>
              <a:t> </a:t>
            </a:r>
            <a:r>
              <a:rPr lang="en-US" i="1" kern="1200" dirty="0" err="1">
                <a:latin typeface="+mj-lt"/>
                <a:ea typeface="+mj-ea"/>
                <a:cs typeface="+mj-cs"/>
              </a:rPr>
              <a:t>ови</a:t>
            </a:r>
            <a:r>
              <a:rPr lang="en-US" i="1" kern="1200" dirty="0">
                <a:latin typeface="+mj-lt"/>
                <a:ea typeface="+mj-ea"/>
                <a:cs typeface="+mj-cs"/>
              </a:rPr>
              <a:t> </a:t>
            </a:r>
            <a:r>
              <a:rPr lang="en-US" i="1" kern="1200" dirty="0" err="1">
                <a:latin typeface="+mj-lt"/>
                <a:ea typeface="+mj-ea"/>
                <a:cs typeface="+mj-cs"/>
              </a:rPr>
              <a:t>људи</a:t>
            </a:r>
            <a:r>
              <a:rPr lang="en-US" i="1" kern="1200" dirty="0">
                <a:latin typeface="+mj-lt"/>
                <a:ea typeface="+mj-ea"/>
                <a:cs typeface="+mj-cs"/>
              </a:rPr>
              <a:t> </a:t>
            </a:r>
            <a:r>
              <a:rPr lang="en-US" i="1" kern="1200" dirty="0" err="1">
                <a:latin typeface="+mj-lt"/>
                <a:ea typeface="+mj-ea"/>
                <a:cs typeface="+mj-cs"/>
              </a:rPr>
              <a:t>скривили</a:t>
            </a:r>
            <a:r>
              <a:rPr lang="en-US" i="1" kern="1200" dirty="0">
                <a:latin typeface="+mj-lt"/>
                <a:ea typeface="+mj-ea"/>
                <a:cs typeface="+mj-cs"/>
              </a:rPr>
              <a:t>?</a:t>
            </a:r>
            <a:r>
              <a:rPr lang="en-US" i="1" dirty="0"/>
              <a:t/>
            </a:r>
            <a:br>
              <a:rPr lang="en-US" i="1" dirty="0"/>
            </a:br>
            <a:r>
              <a:rPr lang="en-US" i="1" kern="1200" dirty="0" err="1">
                <a:latin typeface="+mj-lt"/>
                <a:ea typeface="+mj-ea"/>
                <a:cs typeface="+mj-cs"/>
              </a:rPr>
              <a:t>Чиме</a:t>
            </a:r>
            <a:r>
              <a:rPr lang="en-US" i="1" kern="1200" dirty="0">
                <a:latin typeface="+mj-lt"/>
                <a:ea typeface="+mj-ea"/>
                <a:cs typeface="+mj-cs"/>
              </a:rPr>
              <a:t> </a:t>
            </a:r>
            <a:r>
              <a:rPr lang="en-US" i="1" kern="1200" dirty="0" err="1">
                <a:latin typeface="+mj-lt"/>
                <a:ea typeface="+mj-ea"/>
                <a:cs typeface="+mj-cs"/>
              </a:rPr>
              <a:t>су</a:t>
            </a:r>
            <a:r>
              <a:rPr lang="en-US" i="1" kern="1200" dirty="0">
                <a:latin typeface="+mj-lt"/>
                <a:ea typeface="+mj-ea"/>
                <a:cs typeface="+mj-cs"/>
              </a:rPr>
              <a:t> </a:t>
            </a:r>
            <a:r>
              <a:rPr lang="en-US" i="1" kern="1200" dirty="0" err="1">
                <a:latin typeface="+mj-lt"/>
                <a:ea typeface="+mj-ea"/>
                <a:cs typeface="+mj-cs"/>
              </a:rPr>
              <a:t>могли</a:t>
            </a:r>
            <a:r>
              <a:rPr lang="en-US" i="1" kern="1200" dirty="0">
                <a:latin typeface="+mj-lt"/>
                <a:ea typeface="+mj-ea"/>
                <a:cs typeface="+mj-cs"/>
              </a:rPr>
              <a:t> да заслуже овакав крај?</a:t>
            </a:r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E4C90573-FB18-79A8-A72E-18CA6E1A73E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641" r="29814" b="-1"/>
          <a:stretch/>
        </p:blipFill>
        <p:spPr>
          <a:xfrm>
            <a:off x="20" y="3557522"/>
            <a:ext cx="4000480" cy="3300478"/>
          </a:xfrm>
          <a:custGeom>
            <a:avLst/>
            <a:gdLst/>
            <a:ahLst/>
            <a:cxnLst/>
            <a:rect l="l" t="t" r="r" b="b"/>
            <a:pathLst>
              <a:path w="4000500" h="3300478">
                <a:moveTo>
                  <a:pt x="0" y="0"/>
                </a:moveTo>
                <a:lnTo>
                  <a:pt x="72689" y="17405"/>
                </a:lnTo>
                <a:cubicBezTo>
                  <a:pt x="148479" y="30382"/>
                  <a:pt x="220740" y="46697"/>
                  <a:pt x="296224" y="60096"/>
                </a:cubicBezTo>
                <a:cubicBezTo>
                  <a:pt x="370204" y="73143"/>
                  <a:pt x="437718" y="89378"/>
                  <a:pt x="480347" y="125215"/>
                </a:cubicBezTo>
                <a:cubicBezTo>
                  <a:pt x="499354" y="141006"/>
                  <a:pt x="525380" y="157497"/>
                  <a:pt x="557941" y="163614"/>
                </a:cubicBezTo>
                <a:cubicBezTo>
                  <a:pt x="604343" y="172287"/>
                  <a:pt x="661151" y="169659"/>
                  <a:pt x="711163" y="175552"/>
                </a:cubicBezTo>
                <a:cubicBezTo>
                  <a:pt x="770061" y="182442"/>
                  <a:pt x="837586" y="186026"/>
                  <a:pt x="879547" y="204397"/>
                </a:cubicBezTo>
                <a:cubicBezTo>
                  <a:pt x="916853" y="220789"/>
                  <a:pt x="953852" y="232503"/>
                  <a:pt x="1001114" y="239543"/>
                </a:cubicBezTo>
                <a:cubicBezTo>
                  <a:pt x="1034229" y="244449"/>
                  <a:pt x="1060244" y="258297"/>
                  <a:pt x="1094193" y="261385"/>
                </a:cubicBezTo>
                <a:cubicBezTo>
                  <a:pt x="1138864" y="265585"/>
                  <a:pt x="1183576" y="267514"/>
                  <a:pt x="1223712" y="278215"/>
                </a:cubicBezTo>
                <a:cubicBezTo>
                  <a:pt x="1265353" y="289267"/>
                  <a:pt x="1311848" y="296040"/>
                  <a:pt x="1355116" y="305727"/>
                </a:cubicBezTo>
                <a:cubicBezTo>
                  <a:pt x="1378077" y="310948"/>
                  <a:pt x="1397486" y="319319"/>
                  <a:pt x="1419784" y="325013"/>
                </a:cubicBezTo>
                <a:cubicBezTo>
                  <a:pt x="1460606" y="335426"/>
                  <a:pt x="1502092" y="345368"/>
                  <a:pt x="1543855" y="354703"/>
                </a:cubicBezTo>
                <a:cubicBezTo>
                  <a:pt x="1585613" y="364041"/>
                  <a:pt x="1625936" y="376036"/>
                  <a:pt x="1671044" y="380741"/>
                </a:cubicBezTo>
                <a:cubicBezTo>
                  <a:pt x="1747929" y="388654"/>
                  <a:pt x="1830544" y="388195"/>
                  <a:pt x="1905503" y="397893"/>
                </a:cubicBezTo>
                <a:cubicBezTo>
                  <a:pt x="1981585" y="407807"/>
                  <a:pt x="2054121" y="423516"/>
                  <a:pt x="2122943" y="441264"/>
                </a:cubicBezTo>
                <a:cubicBezTo>
                  <a:pt x="2177383" y="455211"/>
                  <a:pt x="2228579" y="469433"/>
                  <a:pt x="2294750" y="471131"/>
                </a:cubicBezTo>
                <a:cubicBezTo>
                  <a:pt x="2331675" y="472095"/>
                  <a:pt x="2371411" y="480021"/>
                  <a:pt x="2395406" y="492458"/>
                </a:cubicBezTo>
                <a:cubicBezTo>
                  <a:pt x="2447356" y="519599"/>
                  <a:pt x="2511089" y="534865"/>
                  <a:pt x="2582173" y="545492"/>
                </a:cubicBezTo>
                <a:cubicBezTo>
                  <a:pt x="2677107" y="559893"/>
                  <a:pt x="2771049" y="575002"/>
                  <a:pt x="2866260" y="588796"/>
                </a:cubicBezTo>
                <a:cubicBezTo>
                  <a:pt x="2922428" y="597021"/>
                  <a:pt x="2978373" y="606221"/>
                  <a:pt x="3037154" y="609730"/>
                </a:cubicBezTo>
                <a:cubicBezTo>
                  <a:pt x="3157310" y="617134"/>
                  <a:pt x="3279823" y="620612"/>
                  <a:pt x="3400817" y="626198"/>
                </a:cubicBezTo>
                <a:cubicBezTo>
                  <a:pt x="3440399" y="627913"/>
                  <a:pt x="3478286" y="633081"/>
                  <a:pt x="3518453" y="633771"/>
                </a:cubicBezTo>
                <a:cubicBezTo>
                  <a:pt x="3561907" y="634557"/>
                  <a:pt x="3607885" y="630075"/>
                  <a:pt x="3651342" y="630861"/>
                </a:cubicBezTo>
                <a:cubicBezTo>
                  <a:pt x="3723632" y="632064"/>
                  <a:pt x="3794230" y="636720"/>
                  <a:pt x="3866543" y="638109"/>
                </a:cubicBezTo>
                <a:lnTo>
                  <a:pt x="4000500" y="639888"/>
                </a:lnTo>
                <a:lnTo>
                  <a:pt x="4000500" y="3300478"/>
                </a:lnTo>
                <a:lnTo>
                  <a:pt x="0" y="3300478"/>
                </a:lnTo>
                <a:close/>
              </a:path>
            </a:pathLst>
          </a:custGeom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FBE0F301-3388-FBC7-9260-ED412775FC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941" r="1198" b="2"/>
          <a:stretch/>
        </p:blipFill>
        <p:spPr>
          <a:xfrm>
            <a:off x="4191001" y="4052624"/>
            <a:ext cx="3809998" cy="2805376"/>
          </a:xfrm>
          <a:custGeom>
            <a:avLst/>
            <a:gdLst/>
            <a:ahLst/>
            <a:cxnLst/>
            <a:rect l="l" t="t" r="r" b="b"/>
            <a:pathLst>
              <a:path w="3809998" h="2805376">
                <a:moveTo>
                  <a:pt x="3809998" y="0"/>
                </a:moveTo>
                <a:lnTo>
                  <a:pt x="3809998" y="2805376"/>
                </a:lnTo>
                <a:lnTo>
                  <a:pt x="0" y="2805376"/>
                </a:lnTo>
                <a:lnTo>
                  <a:pt x="0" y="147315"/>
                </a:lnTo>
                <a:lnTo>
                  <a:pt x="94470" y="148569"/>
                </a:lnTo>
                <a:cubicBezTo>
                  <a:pt x="124373" y="148834"/>
                  <a:pt x="156224" y="144857"/>
                  <a:pt x="185824" y="145542"/>
                </a:cubicBezTo>
                <a:cubicBezTo>
                  <a:pt x="264419" y="147546"/>
                  <a:pt x="342818" y="150709"/>
                  <a:pt x="420882" y="154112"/>
                </a:cubicBezTo>
                <a:cubicBezTo>
                  <a:pt x="468171" y="156240"/>
                  <a:pt x="514680" y="160555"/>
                  <a:pt x="562272" y="162261"/>
                </a:cubicBezTo>
                <a:cubicBezTo>
                  <a:pt x="600347" y="163626"/>
                  <a:pt x="639281" y="163358"/>
                  <a:pt x="678415" y="161930"/>
                </a:cubicBezTo>
                <a:cubicBezTo>
                  <a:pt x="712112" y="160710"/>
                  <a:pt x="746684" y="155399"/>
                  <a:pt x="780132" y="154970"/>
                </a:cubicBezTo>
                <a:cubicBezTo>
                  <a:pt x="870655" y="153760"/>
                  <a:pt x="960314" y="154186"/>
                  <a:pt x="1050227" y="153819"/>
                </a:cubicBezTo>
                <a:cubicBezTo>
                  <a:pt x="1086250" y="153590"/>
                  <a:pt x="1122808" y="151962"/>
                  <a:pt x="1157947" y="153179"/>
                </a:cubicBezTo>
                <a:cubicBezTo>
                  <a:pt x="1251982" y="156190"/>
                  <a:pt x="1344907" y="161624"/>
                  <a:pt x="1439170" y="163659"/>
                </a:cubicBezTo>
                <a:cubicBezTo>
                  <a:pt x="1517353" y="165344"/>
                  <a:pt x="1597178" y="163207"/>
                  <a:pt x="1676226" y="163258"/>
                </a:cubicBezTo>
                <a:cubicBezTo>
                  <a:pt x="1709753" y="163385"/>
                  <a:pt x="1742143" y="165749"/>
                  <a:pt x="1775561" y="165134"/>
                </a:cubicBezTo>
                <a:cubicBezTo>
                  <a:pt x="1850416" y="163896"/>
                  <a:pt x="1926130" y="161023"/>
                  <a:pt x="2001342" y="159734"/>
                </a:cubicBezTo>
                <a:cubicBezTo>
                  <a:pt x="2044231" y="159090"/>
                  <a:pt x="2086295" y="162907"/>
                  <a:pt x="2129632" y="160312"/>
                </a:cubicBezTo>
                <a:cubicBezTo>
                  <a:pt x="2232554" y="154124"/>
                  <a:pt x="2335848" y="145429"/>
                  <a:pt x="2439248" y="137474"/>
                </a:cubicBezTo>
                <a:cubicBezTo>
                  <a:pt x="2545881" y="129245"/>
                  <a:pt x="2652216" y="121438"/>
                  <a:pt x="2758751" y="112469"/>
                </a:cubicBezTo>
                <a:cubicBezTo>
                  <a:pt x="2817026" y="107366"/>
                  <a:pt x="2875291" y="99618"/>
                  <a:pt x="2933539" y="94329"/>
                </a:cubicBezTo>
                <a:cubicBezTo>
                  <a:pt x="2984599" y="89688"/>
                  <a:pt x="3035617" y="87317"/>
                  <a:pt x="3086753" y="83233"/>
                </a:cubicBezTo>
                <a:cubicBezTo>
                  <a:pt x="3131029" y="79558"/>
                  <a:pt x="3175504" y="74723"/>
                  <a:pt x="3219781" y="71051"/>
                </a:cubicBezTo>
                <a:cubicBezTo>
                  <a:pt x="3290709" y="65272"/>
                  <a:pt x="3361360" y="60102"/>
                  <a:pt x="3431958" y="54561"/>
                </a:cubicBezTo>
                <a:cubicBezTo>
                  <a:pt x="3461464" y="52051"/>
                  <a:pt x="3492825" y="52296"/>
                  <a:pt x="3519914" y="45601"/>
                </a:cubicBezTo>
                <a:cubicBezTo>
                  <a:pt x="3588163" y="28687"/>
                  <a:pt x="3656634" y="20995"/>
                  <a:pt x="3726213" y="15976"/>
                </a:cubicBezTo>
                <a:cubicBezTo>
                  <a:pt x="3750009" y="14282"/>
                  <a:pt x="3775301" y="10295"/>
                  <a:pt x="3797697" y="3890"/>
                </a:cubicBezTo>
                <a:close/>
              </a:path>
            </a:pathLst>
          </a:custGeom>
        </p:spPr>
      </p:pic>
      <p:pic>
        <p:nvPicPr>
          <p:cNvPr id="4" name="Picture 4" descr="A picture containing person, grass, child, outdoor&#10;&#10;Description automatically generated">
            <a:extLst>
              <a:ext uri="{FF2B5EF4-FFF2-40B4-BE49-F238E27FC236}">
                <a16:creationId xmlns:a16="http://schemas.microsoft.com/office/drawing/2014/main" id="{DB770C13-1989-9333-6D33-5C87C6F1D0C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2773" r="9774" b="1"/>
          <a:stretch/>
        </p:blipFill>
        <p:spPr>
          <a:xfrm>
            <a:off x="8191500" y="3477464"/>
            <a:ext cx="4000500" cy="3380536"/>
          </a:xfrm>
          <a:custGeom>
            <a:avLst/>
            <a:gdLst/>
            <a:ahLst/>
            <a:cxnLst/>
            <a:rect l="l" t="t" r="r" b="b"/>
            <a:pathLst>
              <a:path w="4000500" h="3380536">
                <a:moveTo>
                  <a:pt x="4000500" y="0"/>
                </a:moveTo>
                <a:lnTo>
                  <a:pt x="4000500" y="3380536"/>
                </a:lnTo>
                <a:lnTo>
                  <a:pt x="0" y="3380536"/>
                </a:lnTo>
                <a:lnTo>
                  <a:pt x="0" y="519645"/>
                </a:lnTo>
                <a:lnTo>
                  <a:pt x="37628" y="510381"/>
                </a:lnTo>
                <a:cubicBezTo>
                  <a:pt x="53834" y="506558"/>
                  <a:pt x="70586" y="503979"/>
                  <a:pt x="86824" y="500340"/>
                </a:cubicBezTo>
                <a:cubicBezTo>
                  <a:pt x="149621" y="486094"/>
                  <a:pt x="220827" y="484809"/>
                  <a:pt x="272606" y="454575"/>
                </a:cubicBezTo>
                <a:cubicBezTo>
                  <a:pt x="306243" y="435047"/>
                  <a:pt x="341343" y="433439"/>
                  <a:pt x="379852" y="430210"/>
                </a:cubicBezTo>
                <a:cubicBezTo>
                  <a:pt x="409005" y="427750"/>
                  <a:pt x="438555" y="422967"/>
                  <a:pt x="467851" y="418977"/>
                </a:cubicBezTo>
                <a:cubicBezTo>
                  <a:pt x="519333" y="412197"/>
                  <a:pt x="570762" y="405050"/>
                  <a:pt x="622296" y="398641"/>
                </a:cubicBezTo>
                <a:cubicBezTo>
                  <a:pt x="638771" y="396667"/>
                  <a:pt x="656206" y="398901"/>
                  <a:pt x="672166" y="395869"/>
                </a:cubicBezTo>
                <a:cubicBezTo>
                  <a:pt x="745912" y="381759"/>
                  <a:pt x="819368" y="365613"/>
                  <a:pt x="893167" y="351874"/>
                </a:cubicBezTo>
                <a:cubicBezTo>
                  <a:pt x="935023" y="344015"/>
                  <a:pt x="978720" y="341367"/>
                  <a:pt x="1020114" y="332819"/>
                </a:cubicBezTo>
                <a:cubicBezTo>
                  <a:pt x="1067879" y="322982"/>
                  <a:pt x="1113915" y="308673"/>
                  <a:pt x="1161090" y="297221"/>
                </a:cubicBezTo>
                <a:cubicBezTo>
                  <a:pt x="1174111" y="294043"/>
                  <a:pt x="1188984" y="293619"/>
                  <a:pt x="1202959" y="292002"/>
                </a:cubicBezTo>
                <a:cubicBezTo>
                  <a:pt x="1218718" y="290132"/>
                  <a:pt x="1234174" y="288682"/>
                  <a:pt x="1249907" y="286626"/>
                </a:cubicBezTo>
                <a:cubicBezTo>
                  <a:pt x="1297794" y="280172"/>
                  <a:pt x="1345547" y="272792"/>
                  <a:pt x="1393566" y="267263"/>
                </a:cubicBezTo>
                <a:cubicBezTo>
                  <a:pt x="1422940" y="263828"/>
                  <a:pt x="1454720" y="267035"/>
                  <a:pt x="1481457" y="260387"/>
                </a:cubicBezTo>
                <a:cubicBezTo>
                  <a:pt x="1536017" y="247128"/>
                  <a:pt x="1593063" y="251261"/>
                  <a:pt x="1646964" y="233375"/>
                </a:cubicBezTo>
                <a:cubicBezTo>
                  <a:pt x="1663680" y="227969"/>
                  <a:pt x="1688293" y="232010"/>
                  <a:pt x="1709051" y="229426"/>
                </a:cubicBezTo>
                <a:cubicBezTo>
                  <a:pt x="1760942" y="222966"/>
                  <a:pt x="1812674" y="215397"/>
                  <a:pt x="1864406" y="207827"/>
                </a:cubicBezTo>
                <a:cubicBezTo>
                  <a:pt x="1910787" y="201021"/>
                  <a:pt x="1959347" y="196736"/>
                  <a:pt x="2003227" y="185188"/>
                </a:cubicBezTo>
                <a:cubicBezTo>
                  <a:pt x="2049198" y="172966"/>
                  <a:pt x="2091424" y="167696"/>
                  <a:pt x="2137656" y="167519"/>
                </a:cubicBezTo>
                <a:cubicBezTo>
                  <a:pt x="2169320" y="167345"/>
                  <a:pt x="2202240" y="163215"/>
                  <a:pt x="2234549" y="159925"/>
                </a:cubicBezTo>
                <a:cubicBezTo>
                  <a:pt x="2269385" y="156466"/>
                  <a:pt x="2307027" y="147130"/>
                  <a:pt x="2339311" y="148755"/>
                </a:cubicBezTo>
                <a:cubicBezTo>
                  <a:pt x="2435424" y="153547"/>
                  <a:pt x="2532000" y="143733"/>
                  <a:pt x="2629806" y="129778"/>
                </a:cubicBezTo>
                <a:cubicBezTo>
                  <a:pt x="2647656" y="127231"/>
                  <a:pt x="2665492" y="122044"/>
                  <a:pt x="2682226" y="116824"/>
                </a:cubicBezTo>
                <a:cubicBezTo>
                  <a:pt x="2779803" y="85907"/>
                  <a:pt x="2880319" y="73077"/>
                  <a:pt x="2983505" y="68740"/>
                </a:cubicBezTo>
                <a:cubicBezTo>
                  <a:pt x="3004884" y="67956"/>
                  <a:pt x="3028494" y="64966"/>
                  <a:pt x="3049239" y="59740"/>
                </a:cubicBezTo>
                <a:cubicBezTo>
                  <a:pt x="3107573" y="44808"/>
                  <a:pt x="3163510" y="25875"/>
                  <a:pt x="3222465" y="12743"/>
                </a:cubicBezTo>
                <a:cubicBezTo>
                  <a:pt x="3319900" y="-8899"/>
                  <a:pt x="3408858" y="4464"/>
                  <a:pt x="3499404" y="8541"/>
                </a:cubicBezTo>
                <a:cubicBezTo>
                  <a:pt x="3585536" y="12301"/>
                  <a:pt x="3661997" y="37645"/>
                  <a:pt x="3760100" y="15528"/>
                </a:cubicBezTo>
                <a:cubicBezTo>
                  <a:pt x="3769985" y="13363"/>
                  <a:pt x="3781765" y="16781"/>
                  <a:pt x="3793017" y="16498"/>
                </a:cubicBezTo>
                <a:cubicBezTo>
                  <a:pt x="3823859" y="15685"/>
                  <a:pt x="3854807" y="15611"/>
                  <a:pt x="3885745" y="12898"/>
                </a:cubicBezTo>
                <a:cubicBezTo>
                  <a:pt x="3923542" y="9771"/>
                  <a:pt x="3961633" y="3581"/>
                  <a:pt x="3999376" y="83"/>
                </a:cubicBezTo>
                <a:close/>
              </a:path>
            </a:pathLst>
          </a:custGeom>
        </p:spPr>
      </p:pic>
      <p:sp>
        <p:nvSpPr>
          <p:cNvPr id="18" name="Freeform: Shape 12">
            <a:extLst>
              <a:ext uri="{FF2B5EF4-FFF2-40B4-BE49-F238E27FC236}">
                <a16:creationId xmlns:a16="http://schemas.microsoft.com/office/drawing/2014/main" id="{A2D09E29-DA9C-48B4-8529-45E27815C2B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014035"/>
            <a:ext cx="12192000" cy="1203824"/>
          </a:xfrm>
          <a:custGeom>
            <a:avLst/>
            <a:gdLst>
              <a:gd name="connsiteX0" fmla="*/ 12192000 w 12192000"/>
              <a:gd name="connsiteY0" fmla="*/ 0 h 1203824"/>
              <a:gd name="connsiteX1" fmla="*/ 12192000 w 12192000"/>
              <a:gd name="connsiteY1" fmla="*/ 463429 h 1203824"/>
              <a:gd name="connsiteX2" fmla="*/ 12190876 w 12192000"/>
              <a:gd name="connsiteY2" fmla="*/ 463512 h 1203824"/>
              <a:gd name="connsiteX3" fmla="*/ 12077245 w 12192000"/>
              <a:gd name="connsiteY3" fmla="*/ 476327 h 1203824"/>
              <a:gd name="connsiteX4" fmla="*/ 11984517 w 12192000"/>
              <a:gd name="connsiteY4" fmla="*/ 479927 h 1203824"/>
              <a:gd name="connsiteX5" fmla="*/ 11951600 w 12192000"/>
              <a:gd name="connsiteY5" fmla="*/ 478957 h 1203824"/>
              <a:gd name="connsiteX6" fmla="*/ 11690904 w 12192000"/>
              <a:gd name="connsiteY6" fmla="*/ 471970 h 1203824"/>
              <a:gd name="connsiteX7" fmla="*/ 11413965 w 12192000"/>
              <a:gd name="connsiteY7" fmla="*/ 476172 h 1203824"/>
              <a:gd name="connsiteX8" fmla="*/ 11240739 w 12192000"/>
              <a:gd name="connsiteY8" fmla="*/ 523169 h 1203824"/>
              <a:gd name="connsiteX9" fmla="*/ 11175005 w 12192000"/>
              <a:gd name="connsiteY9" fmla="*/ 532169 h 1203824"/>
              <a:gd name="connsiteX10" fmla="*/ 10873726 w 12192000"/>
              <a:gd name="connsiteY10" fmla="*/ 580253 h 1203824"/>
              <a:gd name="connsiteX11" fmla="*/ 10821306 w 12192000"/>
              <a:gd name="connsiteY11" fmla="*/ 593207 h 1203824"/>
              <a:gd name="connsiteX12" fmla="*/ 10530811 w 12192000"/>
              <a:gd name="connsiteY12" fmla="*/ 612184 h 1203824"/>
              <a:gd name="connsiteX13" fmla="*/ 10426049 w 12192000"/>
              <a:gd name="connsiteY13" fmla="*/ 623354 h 1203824"/>
              <a:gd name="connsiteX14" fmla="*/ 10329156 w 12192000"/>
              <a:gd name="connsiteY14" fmla="*/ 630948 h 1203824"/>
              <a:gd name="connsiteX15" fmla="*/ 10194727 w 12192000"/>
              <a:gd name="connsiteY15" fmla="*/ 648617 h 1203824"/>
              <a:gd name="connsiteX16" fmla="*/ 10055906 w 12192000"/>
              <a:gd name="connsiteY16" fmla="*/ 671256 h 1203824"/>
              <a:gd name="connsiteX17" fmla="*/ 9900551 w 12192000"/>
              <a:gd name="connsiteY17" fmla="*/ 692855 h 1203824"/>
              <a:gd name="connsiteX18" fmla="*/ 9838464 w 12192000"/>
              <a:gd name="connsiteY18" fmla="*/ 696804 h 1203824"/>
              <a:gd name="connsiteX19" fmla="*/ 9672957 w 12192000"/>
              <a:gd name="connsiteY19" fmla="*/ 723816 h 1203824"/>
              <a:gd name="connsiteX20" fmla="*/ 9585066 w 12192000"/>
              <a:gd name="connsiteY20" fmla="*/ 730692 h 1203824"/>
              <a:gd name="connsiteX21" fmla="*/ 9441407 w 12192000"/>
              <a:gd name="connsiteY21" fmla="*/ 750055 h 1203824"/>
              <a:gd name="connsiteX22" fmla="*/ 9394459 w 12192000"/>
              <a:gd name="connsiteY22" fmla="*/ 755431 h 1203824"/>
              <a:gd name="connsiteX23" fmla="*/ 9352590 w 12192000"/>
              <a:gd name="connsiteY23" fmla="*/ 760650 h 1203824"/>
              <a:gd name="connsiteX24" fmla="*/ 9211614 w 12192000"/>
              <a:gd name="connsiteY24" fmla="*/ 796248 h 1203824"/>
              <a:gd name="connsiteX25" fmla="*/ 9084667 w 12192000"/>
              <a:gd name="connsiteY25" fmla="*/ 815303 h 1203824"/>
              <a:gd name="connsiteX26" fmla="*/ 8863666 w 12192000"/>
              <a:gd name="connsiteY26" fmla="*/ 859298 h 1203824"/>
              <a:gd name="connsiteX27" fmla="*/ 8813796 w 12192000"/>
              <a:gd name="connsiteY27" fmla="*/ 862070 h 1203824"/>
              <a:gd name="connsiteX28" fmla="*/ 8659351 w 12192000"/>
              <a:gd name="connsiteY28" fmla="*/ 882406 h 1203824"/>
              <a:gd name="connsiteX29" fmla="*/ 8571352 w 12192000"/>
              <a:gd name="connsiteY29" fmla="*/ 893639 h 1203824"/>
              <a:gd name="connsiteX30" fmla="*/ 8464106 w 12192000"/>
              <a:gd name="connsiteY30" fmla="*/ 918004 h 1203824"/>
              <a:gd name="connsiteX31" fmla="*/ 8278324 w 12192000"/>
              <a:gd name="connsiteY31" fmla="*/ 963769 h 1203824"/>
              <a:gd name="connsiteX32" fmla="*/ 8229128 w 12192000"/>
              <a:gd name="connsiteY32" fmla="*/ 973810 h 1203824"/>
              <a:gd name="connsiteX33" fmla="*/ 8139751 w 12192000"/>
              <a:gd name="connsiteY33" fmla="*/ 995815 h 1203824"/>
              <a:gd name="connsiteX34" fmla="*/ 8123571 w 12192000"/>
              <a:gd name="connsiteY34" fmla="*/ 999822 h 1203824"/>
              <a:gd name="connsiteX35" fmla="*/ 7988699 w 12192000"/>
              <a:gd name="connsiteY35" fmla="*/ 1042479 h 1203824"/>
              <a:gd name="connsiteX36" fmla="*/ 7917214 w 12192000"/>
              <a:gd name="connsiteY36" fmla="*/ 1054565 h 1203824"/>
              <a:gd name="connsiteX37" fmla="*/ 7710915 w 12192000"/>
              <a:gd name="connsiteY37" fmla="*/ 1084190 h 1203824"/>
              <a:gd name="connsiteX38" fmla="*/ 7622959 w 12192000"/>
              <a:gd name="connsiteY38" fmla="*/ 1093150 h 1203824"/>
              <a:gd name="connsiteX39" fmla="*/ 7410782 w 12192000"/>
              <a:gd name="connsiteY39" fmla="*/ 1109640 h 1203824"/>
              <a:gd name="connsiteX40" fmla="*/ 7277754 w 12192000"/>
              <a:gd name="connsiteY40" fmla="*/ 1121822 h 1203824"/>
              <a:gd name="connsiteX41" fmla="*/ 7124540 w 12192000"/>
              <a:gd name="connsiteY41" fmla="*/ 1132918 h 1203824"/>
              <a:gd name="connsiteX42" fmla="*/ 6949752 w 12192000"/>
              <a:gd name="connsiteY42" fmla="*/ 1151058 h 1203824"/>
              <a:gd name="connsiteX43" fmla="*/ 6630249 w 12192000"/>
              <a:gd name="connsiteY43" fmla="*/ 1176063 h 1203824"/>
              <a:gd name="connsiteX44" fmla="*/ 6320634 w 12192000"/>
              <a:gd name="connsiteY44" fmla="*/ 1198901 h 1203824"/>
              <a:gd name="connsiteX45" fmla="*/ 6192343 w 12192000"/>
              <a:gd name="connsiteY45" fmla="*/ 1198323 h 1203824"/>
              <a:gd name="connsiteX46" fmla="*/ 5966562 w 12192000"/>
              <a:gd name="connsiteY46" fmla="*/ 1203723 h 1203824"/>
              <a:gd name="connsiteX47" fmla="*/ 5867227 w 12192000"/>
              <a:gd name="connsiteY47" fmla="*/ 1201847 h 1203824"/>
              <a:gd name="connsiteX48" fmla="*/ 5630172 w 12192000"/>
              <a:gd name="connsiteY48" fmla="*/ 1202248 h 1203824"/>
              <a:gd name="connsiteX49" fmla="*/ 5348949 w 12192000"/>
              <a:gd name="connsiteY49" fmla="*/ 1191768 h 1203824"/>
              <a:gd name="connsiteX50" fmla="*/ 5241228 w 12192000"/>
              <a:gd name="connsiteY50" fmla="*/ 1192408 h 1203824"/>
              <a:gd name="connsiteX51" fmla="*/ 4971133 w 12192000"/>
              <a:gd name="connsiteY51" fmla="*/ 1193559 h 1203824"/>
              <a:gd name="connsiteX52" fmla="*/ 4869416 w 12192000"/>
              <a:gd name="connsiteY52" fmla="*/ 1200519 h 1203824"/>
              <a:gd name="connsiteX53" fmla="*/ 4753274 w 12192000"/>
              <a:gd name="connsiteY53" fmla="*/ 1200850 h 1203824"/>
              <a:gd name="connsiteX54" fmla="*/ 4611883 w 12192000"/>
              <a:gd name="connsiteY54" fmla="*/ 1192701 h 1203824"/>
              <a:gd name="connsiteX55" fmla="*/ 4376825 w 12192000"/>
              <a:gd name="connsiteY55" fmla="*/ 1184131 h 1203824"/>
              <a:gd name="connsiteX56" fmla="*/ 4285471 w 12192000"/>
              <a:gd name="connsiteY56" fmla="*/ 1187158 h 1203824"/>
              <a:gd name="connsiteX57" fmla="*/ 3866543 w 12192000"/>
              <a:gd name="connsiteY57" fmla="*/ 1181596 h 1203824"/>
              <a:gd name="connsiteX58" fmla="*/ 3651342 w 12192000"/>
              <a:gd name="connsiteY58" fmla="*/ 1174348 h 1203824"/>
              <a:gd name="connsiteX59" fmla="*/ 3518453 w 12192000"/>
              <a:gd name="connsiteY59" fmla="*/ 1177258 h 1203824"/>
              <a:gd name="connsiteX60" fmla="*/ 3400818 w 12192000"/>
              <a:gd name="connsiteY60" fmla="*/ 1169685 h 1203824"/>
              <a:gd name="connsiteX61" fmla="*/ 3037154 w 12192000"/>
              <a:gd name="connsiteY61" fmla="*/ 1153217 h 1203824"/>
              <a:gd name="connsiteX62" fmla="*/ 2866260 w 12192000"/>
              <a:gd name="connsiteY62" fmla="*/ 1132283 h 1203824"/>
              <a:gd name="connsiteX63" fmla="*/ 2582173 w 12192000"/>
              <a:gd name="connsiteY63" fmla="*/ 1088979 h 1203824"/>
              <a:gd name="connsiteX64" fmla="*/ 2395406 w 12192000"/>
              <a:gd name="connsiteY64" fmla="*/ 1035945 h 1203824"/>
              <a:gd name="connsiteX65" fmla="*/ 2294751 w 12192000"/>
              <a:gd name="connsiteY65" fmla="*/ 1014618 h 1203824"/>
              <a:gd name="connsiteX66" fmla="*/ 2122944 w 12192000"/>
              <a:gd name="connsiteY66" fmla="*/ 984751 h 1203824"/>
              <a:gd name="connsiteX67" fmla="*/ 1905504 w 12192000"/>
              <a:gd name="connsiteY67" fmla="*/ 941380 h 1203824"/>
              <a:gd name="connsiteX68" fmla="*/ 1671045 w 12192000"/>
              <a:gd name="connsiteY68" fmla="*/ 924228 h 1203824"/>
              <a:gd name="connsiteX69" fmla="*/ 1543856 w 12192000"/>
              <a:gd name="connsiteY69" fmla="*/ 898190 h 1203824"/>
              <a:gd name="connsiteX70" fmla="*/ 1419784 w 12192000"/>
              <a:gd name="connsiteY70" fmla="*/ 868500 h 1203824"/>
              <a:gd name="connsiteX71" fmla="*/ 1355116 w 12192000"/>
              <a:gd name="connsiteY71" fmla="*/ 849214 h 1203824"/>
              <a:gd name="connsiteX72" fmla="*/ 1223713 w 12192000"/>
              <a:gd name="connsiteY72" fmla="*/ 821702 h 1203824"/>
              <a:gd name="connsiteX73" fmla="*/ 1094193 w 12192000"/>
              <a:gd name="connsiteY73" fmla="*/ 804872 h 1203824"/>
              <a:gd name="connsiteX74" fmla="*/ 1001115 w 12192000"/>
              <a:gd name="connsiteY74" fmla="*/ 783030 h 1203824"/>
              <a:gd name="connsiteX75" fmla="*/ 879548 w 12192000"/>
              <a:gd name="connsiteY75" fmla="*/ 747884 h 1203824"/>
              <a:gd name="connsiteX76" fmla="*/ 711163 w 12192000"/>
              <a:gd name="connsiteY76" fmla="*/ 719039 h 1203824"/>
              <a:gd name="connsiteX77" fmla="*/ 557941 w 12192000"/>
              <a:gd name="connsiteY77" fmla="*/ 707101 h 1203824"/>
              <a:gd name="connsiteX78" fmla="*/ 480347 w 12192000"/>
              <a:gd name="connsiteY78" fmla="*/ 668702 h 1203824"/>
              <a:gd name="connsiteX79" fmla="*/ 296224 w 12192000"/>
              <a:gd name="connsiteY79" fmla="*/ 603583 h 1203824"/>
              <a:gd name="connsiteX80" fmla="*/ 72689 w 12192000"/>
              <a:gd name="connsiteY80" fmla="*/ 560892 h 1203824"/>
              <a:gd name="connsiteX81" fmla="*/ 0 w 12192000"/>
              <a:gd name="connsiteY81" fmla="*/ 543486 h 1203824"/>
              <a:gd name="connsiteX82" fmla="*/ 0 w 12192000"/>
              <a:gd name="connsiteY82" fmla="*/ 384357 h 1203824"/>
              <a:gd name="connsiteX83" fmla="*/ 51784 w 12192000"/>
              <a:gd name="connsiteY83" fmla="*/ 393937 h 1203824"/>
              <a:gd name="connsiteX84" fmla="*/ 205561 w 12192000"/>
              <a:gd name="connsiteY84" fmla="*/ 414859 h 1203824"/>
              <a:gd name="connsiteX85" fmla="*/ 354391 w 12192000"/>
              <a:gd name="connsiteY85" fmla="*/ 426667 h 1203824"/>
              <a:gd name="connsiteX86" fmla="*/ 448281 w 12192000"/>
              <a:gd name="connsiteY86" fmla="*/ 436308 h 1203824"/>
              <a:gd name="connsiteX87" fmla="*/ 611518 w 12192000"/>
              <a:gd name="connsiteY87" fmla="*/ 434166 h 1203824"/>
              <a:gd name="connsiteX88" fmla="*/ 746076 w 12192000"/>
              <a:gd name="connsiteY88" fmla="*/ 422520 h 1203824"/>
              <a:gd name="connsiteX89" fmla="*/ 902724 w 12192000"/>
              <a:gd name="connsiteY89" fmla="*/ 409989 h 1203824"/>
              <a:gd name="connsiteX90" fmla="*/ 1113854 w 12192000"/>
              <a:gd name="connsiteY90" fmla="*/ 414230 h 1203824"/>
              <a:gd name="connsiteX91" fmla="*/ 1333449 w 12192000"/>
              <a:gd name="connsiteY91" fmla="*/ 459938 h 1203824"/>
              <a:gd name="connsiteX92" fmla="*/ 1408608 w 12192000"/>
              <a:gd name="connsiteY92" fmla="*/ 458278 h 1203824"/>
              <a:gd name="connsiteX93" fmla="*/ 1630191 w 12192000"/>
              <a:gd name="connsiteY93" fmla="*/ 403061 h 1203824"/>
              <a:gd name="connsiteX94" fmla="*/ 1956289 w 12192000"/>
              <a:gd name="connsiteY94" fmla="*/ 332366 h 1203824"/>
              <a:gd name="connsiteX95" fmla="*/ 2042814 w 12192000"/>
              <a:gd name="connsiteY95" fmla="*/ 344002 h 1203824"/>
              <a:gd name="connsiteX96" fmla="*/ 2183420 w 12192000"/>
              <a:gd name="connsiteY96" fmla="*/ 369635 h 1203824"/>
              <a:gd name="connsiteX97" fmla="*/ 2269566 w 12192000"/>
              <a:gd name="connsiteY97" fmla="*/ 439859 h 1203824"/>
              <a:gd name="connsiteX98" fmla="*/ 2331129 w 12192000"/>
              <a:gd name="connsiteY98" fmla="*/ 524163 h 1203824"/>
              <a:gd name="connsiteX99" fmla="*/ 2385112 w 12192000"/>
              <a:gd name="connsiteY99" fmla="*/ 555357 h 1203824"/>
              <a:gd name="connsiteX100" fmla="*/ 2444033 w 12192000"/>
              <a:gd name="connsiteY100" fmla="*/ 572629 h 1203824"/>
              <a:gd name="connsiteX101" fmla="*/ 2525979 w 12192000"/>
              <a:gd name="connsiteY101" fmla="*/ 603233 h 1203824"/>
              <a:gd name="connsiteX102" fmla="*/ 2603911 w 12192000"/>
              <a:gd name="connsiteY102" fmla="*/ 684825 h 1203824"/>
              <a:gd name="connsiteX103" fmla="*/ 2678828 w 12192000"/>
              <a:gd name="connsiteY103" fmla="*/ 706990 h 1203824"/>
              <a:gd name="connsiteX104" fmla="*/ 2738094 w 12192000"/>
              <a:gd name="connsiteY104" fmla="*/ 711376 h 1203824"/>
              <a:gd name="connsiteX105" fmla="*/ 2983806 w 12192000"/>
              <a:gd name="connsiteY105" fmla="*/ 728243 h 1203824"/>
              <a:gd name="connsiteX106" fmla="*/ 3013997 w 12192000"/>
              <a:gd name="connsiteY106" fmla="*/ 725446 h 1203824"/>
              <a:gd name="connsiteX107" fmla="*/ 3364419 w 12192000"/>
              <a:gd name="connsiteY107" fmla="*/ 720577 h 1203824"/>
              <a:gd name="connsiteX108" fmla="*/ 3460521 w 12192000"/>
              <a:gd name="connsiteY108" fmla="*/ 717628 h 1203824"/>
              <a:gd name="connsiteX109" fmla="*/ 3710982 w 12192000"/>
              <a:gd name="connsiteY109" fmla="*/ 714182 h 1203824"/>
              <a:gd name="connsiteX110" fmla="*/ 3850961 w 12192000"/>
              <a:gd name="connsiteY110" fmla="*/ 778802 h 1203824"/>
              <a:gd name="connsiteX111" fmla="*/ 3946286 w 12192000"/>
              <a:gd name="connsiteY111" fmla="*/ 816372 h 1203824"/>
              <a:gd name="connsiteX112" fmla="*/ 4065132 w 12192000"/>
              <a:gd name="connsiteY112" fmla="*/ 832459 h 1203824"/>
              <a:gd name="connsiteX113" fmla="*/ 4132173 w 12192000"/>
              <a:gd name="connsiteY113" fmla="*/ 835167 h 1203824"/>
              <a:gd name="connsiteX114" fmla="*/ 4305858 w 12192000"/>
              <a:gd name="connsiteY114" fmla="*/ 804156 h 1203824"/>
              <a:gd name="connsiteX115" fmla="*/ 4382131 w 12192000"/>
              <a:gd name="connsiteY115" fmla="*/ 769481 h 1203824"/>
              <a:gd name="connsiteX116" fmla="*/ 4453289 w 12192000"/>
              <a:gd name="connsiteY116" fmla="*/ 752531 h 1203824"/>
              <a:gd name="connsiteX117" fmla="*/ 4657971 w 12192000"/>
              <a:gd name="connsiteY117" fmla="*/ 795835 h 1203824"/>
              <a:gd name="connsiteX118" fmla="*/ 4682399 w 12192000"/>
              <a:gd name="connsiteY118" fmla="*/ 813876 h 1203824"/>
              <a:gd name="connsiteX119" fmla="*/ 4771814 w 12192000"/>
              <a:gd name="connsiteY119" fmla="*/ 907046 h 1203824"/>
              <a:gd name="connsiteX120" fmla="*/ 4827520 w 12192000"/>
              <a:gd name="connsiteY120" fmla="*/ 929876 h 1203824"/>
              <a:gd name="connsiteX121" fmla="*/ 4849942 w 12192000"/>
              <a:gd name="connsiteY121" fmla="*/ 933851 h 1203824"/>
              <a:gd name="connsiteX122" fmla="*/ 5009626 w 12192000"/>
              <a:gd name="connsiteY122" fmla="*/ 957896 h 1203824"/>
              <a:gd name="connsiteX123" fmla="*/ 5158711 w 12192000"/>
              <a:gd name="connsiteY123" fmla="*/ 963814 h 1203824"/>
              <a:gd name="connsiteX124" fmla="*/ 5376427 w 12192000"/>
              <a:gd name="connsiteY124" fmla="*/ 963151 h 1203824"/>
              <a:gd name="connsiteX125" fmla="*/ 5475787 w 12192000"/>
              <a:gd name="connsiteY125" fmla="*/ 980508 h 1203824"/>
              <a:gd name="connsiteX126" fmla="*/ 5653401 w 12192000"/>
              <a:gd name="connsiteY126" fmla="*/ 987268 h 1203824"/>
              <a:gd name="connsiteX127" fmla="*/ 5726340 w 12192000"/>
              <a:gd name="connsiteY127" fmla="*/ 985357 h 1203824"/>
              <a:gd name="connsiteX128" fmla="*/ 5790563 w 12192000"/>
              <a:gd name="connsiteY128" fmla="*/ 991300 h 1203824"/>
              <a:gd name="connsiteX129" fmla="*/ 5860260 w 12192000"/>
              <a:gd name="connsiteY129" fmla="*/ 1004958 h 1203824"/>
              <a:gd name="connsiteX130" fmla="*/ 6042101 w 12192000"/>
              <a:gd name="connsiteY130" fmla="*/ 1036226 h 1203824"/>
              <a:gd name="connsiteX131" fmla="*/ 6301998 w 12192000"/>
              <a:gd name="connsiteY131" fmla="*/ 989138 h 1203824"/>
              <a:gd name="connsiteX132" fmla="*/ 6452025 w 12192000"/>
              <a:gd name="connsiteY132" fmla="*/ 968489 h 1203824"/>
              <a:gd name="connsiteX133" fmla="*/ 6589205 w 12192000"/>
              <a:gd name="connsiteY133" fmla="*/ 939474 h 1203824"/>
              <a:gd name="connsiteX134" fmla="*/ 6631069 w 12192000"/>
              <a:gd name="connsiteY134" fmla="*/ 911222 h 1203824"/>
              <a:gd name="connsiteX135" fmla="*/ 6828274 w 12192000"/>
              <a:gd name="connsiteY135" fmla="*/ 942941 h 1203824"/>
              <a:gd name="connsiteX136" fmla="*/ 6900803 w 12192000"/>
              <a:gd name="connsiteY136" fmla="*/ 984140 h 1203824"/>
              <a:gd name="connsiteX137" fmla="*/ 7034668 w 12192000"/>
              <a:gd name="connsiteY137" fmla="*/ 1018665 h 1203824"/>
              <a:gd name="connsiteX138" fmla="*/ 7281067 w 12192000"/>
              <a:gd name="connsiteY138" fmla="*/ 966327 h 1203824"/>
              <a:gd name="connsiteX139" fmla="*/ 7412780 w 12192000"/>
              <a:gd name="connsiteY139" fmla="*/ 909206 h 1203824"/>
              <a:gd name="connsiteX140" fmla="*/ 7500327 w 12192000"/>
              <a:gd name="connsiteY140" fmla="*/ 894826 h 1203824"/>
              <a:gd name="connsiteX141" fmla="*/ 7662324 w 12192000"/>
              <a:gd name="connsiteY141" fmla="*/ 927415 h 1203824"/>
              <a:gd name="connsiteX142" fmla="*/ 7725334 w 12192000"/>
              <a:gd name="connsiteY142" fmla="*/ 924844 h 1203824"/>
              <a:gd name="connsiteX143" fmla="*/ 7833279 w 12192000"/>
              <a:gd name="connsiteY143" fmla="*/ 913031 h 1203824"/>
              <a:gd name="connsiteX144" fmla="*/ 7928605 w 12192000"/>
              <a:gd name="connsiteY144" fmla="*/ 881683 h 1203824"/>
              <a:gd name="connsiteX145" fmla="*/ 8146597 w 12192000"/>
              <a:gd name="connsiteY145" fmla="*/ 762968 h 1203824"/>
              <a:gd name="connsiteX146" fmla="*/ 8183577 w 12192000"/>
              <a:gd name="connsiteY146" fmla="*/ 749005 h 1203824"/>
              <a:gd name="connsiteX147" fmla="*/ 8250224 w 12192000"/>
              <a:gd name="connsiteY147" fmla="*/ 733642 h 1203824"/>
              <a:gd name="connsiteX148" fmla="*/ 8505929 w 12192000"/>
              <a:gd name="connsiteY148" fmla="*/ 626542 h 1203824"/>
              <a:gd name="connsiteX149" fmla="*/ 8564194 w 12192000"/>
              <a:gd name="connsiteY149" fmla="*/ 618796 h 1203824"/>
              <a:gd name="connsiteX150" fmla="*/ 8660705 w 12192000"/>
              <a:gd name="connsiteY150" fmla="*/ 611069 h 1203824"/>
              <a:gd name="connsiteX151" fmla="*/ 8762255 w 12192000"/>
              <a:gd name="connsiteY151" fmla="*/ 585060 h 1203824"/>
              <a:gd name="connsiteX152" fmla="*/ 8836439 w 12192000"/>
              <a:gd name="connsiteY152" fmla="*/ 566358 h 1203824"/>
              <a:gd name="connsiteX153" fmla="*/ 9050728 w 12192000"/>
              <a:gd name="connsiteY153" fmla="*/ 559575 h 1203824"/>
              <a:gd name="connsiteX154" fmla="*/ 9229627 w 12192000"/>
              <a:gd name="connsiteY154" fmla="*/ 557464 h 1203824"/>
              <a:gd name="connsiteX155" fmla="*/ 9253451 w 12192000"/>
              <a:gd name="connsiteY155" fmla="*/ 550855 h 1203824"/>
              <a:gd name="connsiteX156" fmla="*/ 9484214 w 12192000"/>
              <a:gd name="connsiteY156" fmla="*/ 498671 h 1203824"/>
              <a:gd name="connsiteX157" fmla="*/ 9582633 w 12192000"/>
              <a:gd name="connsiteY157" fmla="*/ 458384 h 1203824"/>
              <a:gd name="connsiteX158" fmla="*/ 9719670 w 12192000"/>
              <a:gd name="connsiteY158" fmla="*/ 415607 h 1203824"/>
              <a:gd name="connsiteX159" fmla="*/ 9871784 w 12192000"/>
              <a:gd name="connsiteY159" fmla="*/ 366147 h 1203824"/>
              <a:gd name="connsiteX160" fmla="*/ 9984494 w 12192000"/>
              <a:gd name="connsiteY160" fmla="*/ 336660 h 1203824"/>
              <a:gd name="connsiteX161" fmla="*/ 10154708 w 12192000"/>
              <a:gd name="connsiteY161" fmla="*/ 322193 h 1203824"/>
              <a:gd name="connsiteX162" fmla="*/ 10190446 w 12192000"/>
              <a:gd name="connsiteY162" fmla="*/ 325025 h 1203824"/>
              <a:gd name="connsiteX163" fmla="*/ 10530736 w 12192000"/>
              <a:gd name="connsiteY163" fmla="*/ 335953 h 1203824"/>
              <a:gd name="connsiteX164" fmla="*/ 10752157 w 12192000"/>
              <a:gd name="connsiteY164" fmla="*/ 305117 h 1203824"/>
              <a:gd name="connsiteX165" fmla="*/ 10824452 w 12192000"/>
              <a:gd name="connsiteY165" fmla="*/ 285927 h 1203824"/>
              <a:gd name="connsiteX166" fmla="*/ 10953152 w 12192000"/>
              <a:gd name="connsiteY166" fmla="*/ 228102 h 1203824"/>
              <a:gd name="connsiteX167" fmla="*/ 11011614 w 12192000"/>
              <a:gd name="connsiteY167" fmla="*/ 214096 h 1203824"/>
              <a:gd name="connsiteX168" fmla="*/ 11116031 w 12192000"/>
              <a:gd name="connsiteY168" fmla="*/ 195421 h 1203824"/>
              <a:gd name="connsiteX169" fmla="*/ 11344303 w 12192000"/>
              <a:gd name="connsiteY169" fmla="*/ 166629 h 1203824"/>
              <a:gd name="connsiteX170" fmla="*/ 11639050 w 12192000"/>
              <a:gd name="connsiteY170" fmla="*/ 108526 h 1203824"/>
              <a:gd name="connsiteX171" fmla="*/ 11757532 w 12192000"/>
              <a:gd name="connsiteY171" fmla="*/ 96530 h 1203824"/>
              <a:gd name="connsiteX172" fmla="*/ 11885799 w 12192000"/>
              <a:gd name="connsiteY172" fmla="*/ 86728 h 1203824"/>
              <a:gd name="connsiteX173" fmla="*/ 11922874 w 12192000"/>
              <a:gd name="connsiteY173" fmla="*/ 81060 h 1203824"/>
              <a:gd name="connsiteX174" fmla="*/ 12115331 w 12192000"/>
              <a:gd name="connsiteY174" fmla="*/ 33587 h 1203824"/>
              <a:gd name="connsiteX175" fmla="*/ 12158080 w 12192000"/>
              <a:gd name="connsiteY175" fmla="*/ 14081 h 1203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</a:cxnLst>
            <a:rect l="l" t="t" r="r" b="b"/>
            <a:pathLst>
              <a:path w="12192000" h="1203824">
                <a:moveTo>
                  <a:pt x="12192000" y="0"/>
                </a:moveTo>
                <a:lnTo>
                  <a:pt x="12192000" y="463429"/>
                </a:lnTo>
                <a:lnTo>
                  <a:pt x="12190876" y="463512"/>
                </a:lnTo>
                <a:cubicBezTo>
                  <a:pt x="12153133" y="467010"/>
                  <a:pt x="12115042" y="473200"/>
                  <a:pt x="12077245" y="476327"/>
                </a:cubicBezTo>
                <a:cubicBezTo>
                  <a:pt x="12046307" y="479040"/>
                  <a:pt x="12015359" y="479114"/>
                  <a:pt x="11984517" y="479927"/>
                </a:cubicBezTo>
                <a:cubicBezTo>
                  <a:pt x="11973265" y="480210"/>
                  <a:pt x="11961485" y="476792"/>
                  <a:pt x="11951600" y="478957"/>
                </a:cubicBezTo>
                <a:cubicBezTo>
                  <a:pt x="11853497" y="501074"/>
                  <a:pt x="11777036" y="475730"/>
                  <a:pt x="11690904" y="471970"/>
                </a:cubicBezTo>
                <a:cubicBezTo>
                  <a:pt x="11600358" y="467893"/>
                  <a:pt x="11511400" y="454530"/>
                  <a:pt x="11413965" y="476172"/>
                </a:cubicBezTo>
                <a:cubicBezTo>
                  <a:pt x="11355010" y="489304"/>
                  <a:pt x="11299073" y="508237"/>
                  <a:pt x="11240739" y="523169"/>
                </a:cubicBezTo>
                <a:cubicBezTo>
                  <a:pt x="11219994" y="528395"/>
                  <a:pt x="11196384" y="531385"/>
                  <a:pt x="11175005" y="532169"/>
                </a:cubicBezTo>
                <a:cubicBezTo>
                  <a:pt x="11071819" y="536506"/>
                  <a:pt x="10971303" y="549336"/>
                  <a:pt x="10873726" y="580253"/>
                </a:cubicBezTo>
                <a:cubicBezTo>
                  <a:pt x="10856992" y="585473"/>
                  <a:pt x="10839156" y="590660"/>
                  <a:pt x="10821306" y="593207"/>
                </a:cubicBezTo>
                <a:cubicBezTo>
                  <a:pt x="10723500" y="607162"/>
                  <a:pt x="10626924" y="616976"/>
                  <a:pt x="10530811" y="612184"/>
                </a:cubicBezTo>
                <a:cubicBezTo>
                  <a:pt x="10498527" y="610559"/>
                  <a:pt x="10460885" y="619895"/>
                  <a:pt x="10426049" y="623354"/>
                </a:cubicBezTo>
                <a:cubicBezTo>
                  <a:pt x="10393740" y="626644"/>
                  <a:pt x="10360820" y="630774"/>
                  <a:pt x="10329156" y="630948"/>
                </a:cubicBezTo>
                <a:cubicBezTo>
                  <a:pt x="10282924" y="631125"/>
                  <a:pt x="10240698" y="636395"/>
                  <a:pt x="10194727" y="648617"/>
                </a:cubicBezTo>
                <a:cubicBezTo>
                  <a:pt x="10150847" y="660165"/>
                  <a:pt x="10102287" y="664450"/>
                  <a:pt x="10055906" y="671256"/>
                </a:cubicBezTo>
                <a:cubicBezTo>
                  <a:pt x="10004174" y="678826"/>
                  <a:pt x="9952442" y="686395"/>
                  <a:pt x="9900551" y="692855"/>
                </a:cubicBezTo>
                <a:cubicBezTo>
                  <a:pt x="9879793" y="695439"/>
                  <a:pt x="9855180" y="691398"/>
                  <a:pt x="9838464" y="696804"/>
                </a:cubicBezTo>
                <a:cubicBezTo>
                  <a:pt x="9784563" y="714690"/>
                  <a:pt x="9727517" y="710557"/>
                  <a:pt x="9672957" y="723816"/>
                </a:cubicBezTo>
                <a:cubicBezTo>
                  <a:pt x="9646220" y="730464"/>
                  <a:pt x="9614440" y="727257"/>
                  <a:pt x="9585066" y="730692"/>
                </a:cubicBezTo>
                <a:cubicBezTo>
                  <a:pt x="9537047" y="736221"/>
                  <a:pt x="9489294" y="743601"/>
                  <a:pt x="9441407" y="750055"/>
                </a:cubicBezTo>
                <a:cubicBezTo>
                  <a:pt x="9425674" y="752111"/>
                  <a:pt x="9410218" y="753561"/>
                  <a:pt x="9394459" y="755431"/>
                </a:cubicBezTo>
                <a:cubicBezTo>
                  <a:pt x="9380484" y="757048"/>
                  <a:pt x="9365611" y="757472"/>
                  <a:pt x="9352590" y="760650"/>
                </a:cubicBezTo>
                <a:cubicBezTo>
                  <a:pt x="9305415" y="772102"/>
                  <a:pt x="9259379" y="786411"/>
                  <a:pt x="9211614" y="796248"/>
                </a:cubicBezTo>
                <a:cubicBezTo>
                  <a:pt x="9170220" y="804796"/>
                  <a:pt x="9126523" y="807444"/>
                  <a:pt x="9084667" y="815303"/>
                </a:cubicBezTo>
                <a:cubicBezTo>
                  <a:pt x="9010868" y="829042"/>
                  <a:pt x="8937412" y="845188"/>
                  <a:pt x="8863666" y="859298"/>
                </a:cubicBezTo>
                <a:cubicBezTo>
                  <a:pt x="8847706" y="862330"/>
                  <a:pt x="8830271" y="860096"/>
                  <a:pt x="8813796" y="862070"/>
                </a:cubicBezTo>
                <a:cubicBezTo>
                  <a:pt x="8762262" y="868479"/>
                  <a:pt x="8710833" y="875626"/>
                  <a:pt x="8659351" y="882406"/>
                </a:cubicBezTo>
                <a:cubicBezTo>
                  <a:pt x="8630055" y="886396"/>
                  <a:pt x="8600505" y="891179"/>
                  <a:pt x="8571352" y="893639"/>
                </a:cubicBezTo>
                <a:cubicBezTo>
                  <a:pt x="8532843" y="896868"/>
                  <a:pt x="8497743" y="898476"/>
                  <a:pt x="8464106" y="918004"/>
                </a:cubicBezTo>
                <a:cubicBezTo>
                  <a:pt x="8412327" y="948238"/>
                  <a:pt x="8341122" y="949523"/>
                  <a:pt x="8278324" y="963769"/>
                </a:cubicBezTo>
                <a:cubicBezTo>
                  <a:pt x="8262086" y="967408"/>
                  <a:pt x="8245335" y="969987"/>
                  <a:pt x="8229128" y="973810"/>
                </a:cubicBezTo>
                <a:cubicBezTo>
                  <a:pt x="8199180" y="980915"/>
                  <a:pt x="8169646" y="988338"/>
                  <a:pt x="8139751" y="995815"/>
                </a:cubicBezTo>
                <a:cubicBezTo>
                  <a:pt x="8134478" y="997132"/>
                  <a:pt x="8128438" y="998185"/>
                  <a:pt x="8123571" y="999822"/>
                </a:cubicBezTo>
                <a:cubicBezTo>
                  <a:pt x="8078628" y="1014164"/>
                  <a:pt x="8034565" y="1029514"/>
                  <a:pt x="7988699" y="1042479"/>
                </a:cubicBezTo>
                <a:cubicBezTo>
                  <a:pt x="7966302" y="1048884"/>
                  <a:pt x="7941011" y="1052871"/>
                  <a:pt x="7917214" y="1054565"/>
                </a:cubicBezTo>
                <a:cubicBezTo>
                  <a:pt x="7847636" y="1059584"/>
                  <a:pt x="7779165" y="1067276"/>
                  <a:pt x="7710915" y="1084190"/>
                </a:cubicBezTo>
                <a:cubicBezTo>
                  <a:pt x="7683826" y="1090885"/>
                  <a:pt x="7652466" y="1090640"/>
                  <a:pt x="7622959" y="1093150"/>
                </a:cubicBezTo>
                <a:cubicBezTo>
                  <a:pt x="7552361" y="1098691"/>
                  <a:pt x="7481710" y="1103861"/>
                  <a:pt x="7410782" y="1109640"/>
                </a:cubicBezTo>
                <a:cubicBezTo>
                  <a:pt x="7366505" y="1113312"/>
                  <a:pt x="7322030" y="1118147"/>
                  <a:pt x="7277754" y="1121822"/>
                </a:cubicBezTo>
                <a:cubicBezTo>
                  <a:pt x="7226619" y="1125906"/>
                  <a:pt x="7175601" y="1128277"/>
                  <a:pt x="7124540" y="1132918"/>
                </a:cubicBezTo>
                <a:cubicBezTo>
                  <a:pt x="7066293" y="1138207"/>
                  <a:pt x="7008028" y="1145955"/>
                  <a:pt x="6949752" y="1151058"/>
                </a:cubicBezTo>
                <a:cubicBezTo>
                  <a:pt x="6843217" y="1160027"/>
                  <a:pt x="6736882" y="1167834"/>
                  <a:pt x="6630249" y="1176063"/>
                </a:cubicBezTo>
                <a:cubicBezTo>
                  <a:pt x="6526849" y="1184018"/>
                  <a:pt x="6423556" y="1192713"/>
                  <a:pt x="6320634" y="1198901"/>
                </a:cubicBezTo>
                <a:cubicBezTo>
                  <a:pt x="6277297" y="1201496"/>
                  <a:pt x="6235232" y="1197679"/>
                  <a:pt x="6192343" y="1198323"/>
                </a:cubicBezTo>
                <a:cubicBezTo>
                  <a:pt x="6117131" y="1199612"/>
                  <a:pt x="6041418" y="1202485"/>
                  <a:pt x="5966562" y="1203723"/>
                </a:cubicBezTo>
                <a:cubicBezTo>
                  <a:pt x="5933144" y="1204338"/>
                  <a:pt x="5900754" y="1201974"/>
                  <a:pt x="5867227" y="1201847"/>
                </a:cubicBezTo>
                <a:cubicBezTo>
                  <a:pt x="5788180" y="1201796"/>
                  <a:pt x="5708354" y="1203933"/>
                  <a:pt x="5630172" y="1202248"/>
                </a:cubicBezTo>
                <a:cubicBezTo>
                  <a:pt x="5535908" y="1200213"/>
                  <a:pt x="5442984" y="1194779"/>
                  <a:pt x="5348949" y="1191768"/>
                </a:cubicBezTo>
                <a:cubicBezTo>
                  <a:pt x="5313810" y="1190551"/>
                  <a:pt x="5277251" y="1192179"/>
                  <a:pt x="5241228" y="1192408"/>
                </a:cubicBezTo>
                <a:cubicBezTo>
                  <a:pt x="5151316" y="1192775"/>
                  <a:pt x="5061657" y="1192349"/>
                  <a:pt x="4971133" y="1193559"/>
                </a:cubicBezTo>
                <a:cubicBezTo>
                  <a:pt x="4937685" y="1193988"/>
                  <a:pt x="4903114" y="1199299"/>
                  <a:pt x="4869416" y="1200519"/>
                </a:cubicBezTo>
                <a:cubicBezTo>
                  <a:pt x="4830283" y="1201947"/>
                  <a:pt x="4791348" y="1202215"/>
                  <a:pt x="4753274" y="1200850"/>
                </a:cubicBezTo>
                <a:cubicBezTo>
                  <a:pt x="4705682" y="1199144"/>
                  <a:pt x="4659172" y="1194829"/>
                  <a:pt x="4611883" y="1192701"/>
                </a:cubicBezTo>
                <a:cubicBezTo>
                  <a:pt x="4533819" y="1189298"/>
                  <a:pt x="4455420" y="1186135"/>
                  <a:pt x="4376825" y="1184131"/>
                </a:cubicBezTo>
                <a:cubicBezTo>
                  <a:pt x="4347226" y="1183446"/>
                  <a:pt x="4315374" y="1187423"/>
                  <a:pt x="4285471" y="1187158"/>
                </a:cubicBezTo>
                <a:cubicBezTo>
                  <a:pt x="4145774" y="1185753"/>
                  <a:pt x="4006046" y="1184162"/>
                  <a:pt x="3866543" y="1181596"/>
                </a:cubicBezTo>
                <a:cubicBezTo>
                  <a:pt x="3794230" y="1180207"/>
                  <a:pt x="3723633" y="1175551"/>
                  <a:pt x="3651342" y="1174348"/>
                </a:cubicBezTo>
                <a:cubicBezTo>
                  <a:pt x="3607885" y="1173562"/>
                  <a:pt x="3561907" y="1178044"/>
                  <a:pt x="3518453" y="1177258"/>
                </a:cubicBezTo>
                <a:cubicBezTo>
                  <a:pt x="3478287" y="1176568"/>
                  <a:pt x="3440399" y="1171400"/>
                  <a:pt x="3400818" y="1169685"/>
                </a:cubicBezTo>
                <a:cubicBezTo>
                  <a:pt x="3279824" y="1164099"/>
                  <a:pt x="3157310" y="1160621"/>
                  <a:pt x="3037154" y="1153217"/>
                </a:cubicBezTo>
                <a:cubicBezTo>
                  <a:pt x="2978373" y="1149708"/>
                  <a:pt x="2922429" y="1140508"/>
                  <a:pt x="2866260" y="1132283"/>
                </a:cubicBezTo>
                <a:cubicBezTo>
                  <a:pt x="2771049" y="1118489"/>
                  <a:pt x="2677107" y="1103380"/>
                  <a:pt x="2582173" y="1088979"/>
                </a:cubicBezTo>
                <a:cubicBezTo>
                  <a:pt x="2511090" y="1078352"/>
                  <a:pt x="2447356" y="1063086"/>
                  <a:pt x="2395406" y="1035945"/>
                </a:cubicBezTo>
                <a:cubicBezTo>
                  <a:pt x="2371411" y="1023508"/>
                  <a:pt x="2331675" y="1015582"/>
                  <a:pt x="2294751" y="1014618"/>
                </a:cubicBezTo>
                <a:cubicBezTo>
                  <a:pt x="2228580" y="1012920"/>
                  <a:pt x="2177384" y="998698"/>
                  <a:pt x="2122944" y="984751"/>
                </a:cubicBezTo>
                <a:cubicBezTo>
                  <a:pt x="2054121" y="967003"/>
                  <a:pt x="1981585" y="951294"/>
                  <a:pt x="1905504" y="941380"/>
                </a:cubicBezTo>
                <a:cubicBezTo>
                  <a:pt x="1830544" y="931682"/>
                  <a:pt x="1747929" y="932141"/>
                  <a:pt x="1671045" y="924228"/>
                </a:cubicBezTo>
                <a:cubicBezTo>
                  <a:pt x="1625936" y="919523"/>
                  <a:pt x="1585613" y="907528"/>
                  <a:pt x="1543856" y="898190"/>
                </a:cubicBezTo>
                <a:cubicBezTo>
                  <a:pt x="1502093" y="888855"/>
                  <a:pt x="1460606" y="878913"/>
                  <a:pt x="1419784" y="868500"/>
                </a:cubicBezTo>
                <a:cubicBezTo>
                  <a:pt x="1397486" y="862806"/>
                  <a:pt x="1378078" y="854435"/>
                  <a:pt x="1355116" y="849214"/>
                </a:cubicBezTo>
                <a:cubicBezTo>
                  <a:pt x="1311848" y="839527"/>
                  <a:pt x="1265353" y="832754"/>
                  <a:pt x="1223713" y="821702"/>
                </a:cubicBezTo>
                <a:cubicBezTo>
                  <a:pt x="1183577" y="811001"/>
                  <a:pt x="1138864" y="809072"/>
                  <a:pt x="1094193" y="804872"/>
                </a:cubicBezTo>
                <a:cubicBezTo>
                  <a:pt x="1060244" y="801784"/>
                  <a:pt x="1034230" y="787936"/>
                  <a:pt x="1001115" y="783030"/>
                </a:cubicBezTo>
                <a:cubicBezTo>
                  <a:pt x="953853" y="775990"/>
                  <a:pt x="916853" y="764276"/>
                  <a:pt x="879548" y="747884"/>
                </a:cubicBezTo>
                <a:cubicBezTo>
                  <a:pt x="837586" y="729513"/>
                  <a:pt x="770061" y="725929"/>
                  <a:pt x="711163" y="719039"/>
                </a:cubicBezTo>
                <a:cubicBezTo>
                  <a:pt x="661152" y="713146"/>
                  <a:pt x="604343" y="715774"/>
                  <a:pt x="557941" y="707101"/>
                </a:cubicBezTo>
                <a:cubicBezTo>
                  <a:pt x="525381" y="700984"/>
                  <a:pt x="499355" y="684493"/>
                  <a:pt x="480347" y="668702"/>
                </a:cubicBezTo>
                <a:cubicBezTo>
                  <a:pt x="437718" y="632865"/>
                  <a:pt x="370204" y="616630"/>
                  <a:pt x="296224" y="603583"/>
                </a:cubicBezTo>
                <a:cubicBezTo>
                  <a:pt x="220741" y="590184"/>
                  <a:pt x="148480" y="573869"/>
                  <a:pt x="72689" y="560892"/>
                </a:cubicBezTo>
                <a:lnTo>
                  <a:pt x="0" y="543486"/>
                </a:lnTo>
                <a:lnTo>
                  <a:pt x="0" y="384357"/>
                </a:lnTo>
                <a:lnTo>
                  <a:pt x="51784" y="393937"/>
                </a:lnTo>
                <a:cubicBezTo>
                  <a:pt x="104770" y="397707"/>
                  <a:pt x="153378" y="409086"/>
                  <a:pt x="205561" y="414859"/>
                </a:cubicBezTo>
                <a:cubicBezTo>
                  <a:pt x="254062" y="420400"/>
                  <a:pt x="305001" y="422574"/>
                  <a:pt x="354391" y="426667"/>
                </a:cubicBezTo>
                <a:cubicBezTo>
                  <a:pt x="386450" y="429269"/>
                  <a:pt x="420771" y="429847"/>
                  <a:pt x="448281" y="436308"/>
                </a:cubicBezTo>
                <a:cubicBezTo>
                  <a:pt x="499904" y="448391"/>
                  <a:pt x="551004" y="446576"/>
                  <a:pt x="611518" y="434166"/>
                </a:cubicBezTo>
                <a:cubicBezTo>
                  <a:pt x="654695" y="425361"/>
                  <a:pt x="702395" y="422710"/>
                  <a:pt x="746076" y="422520"/>
                </a:cubicBezTo>
                <a:cubicBezTo>
                  <a:pt x="798481" y="422218"/>
                  <a:pt x="848400" y="419817"/>
                  <a:pt x="902724" y="409989"/>
                </a:cubicBezTo>
                <a:cubicBezTo>
                  <a:pt x="977291" y="396518"/>
                  <a:pt x="1048428" y="397321"/>
                  <a:pt x="1113854" y="414230"/>
                </a:cubicBezTo>
                <a:cubicBezTo>
                  <a:pt x="1184155" y="432145"/>
                  <a:pt x="1258677" y="446437"/>
                  <a:pt x="1333449" y="459938"/>
                </a:cubicBezTo>
                <a:cubicBezTo>
                  <a:pt x="1354772" y="463883"/>
                  <a:pt x="1385284" y="463304"/>
                  <a:pt x="1408608" y="458278"/>
                </a:cubicBezTo>
                <a:cubicBezTo>
                  <a:pt x="1483492" y="441930"/>
                  <a:pt x="1561495" y="427025"/>
                  <a:pt x="1630191" y="403061"/>
                </a:cubicBezTo>
                <a:cubicBezTo>
                  <a:pt x="1735315" y="366348"/>
                  <a:pt x="1840887" y="337881"/>
                  <a:pt x="1956289" y="332366"/>
                </a:cubicBezTo>
                <a:cubicBezTo>
                  <a:pt x="1986669" y="330865"/>
                  <a:pt x="2019100" y="336056"/>
                  <a:pt x="2042814" y="344002"/>
                </a:cubicBezTo>
                <a:cubicBezTo>
                  <a:pt x="2085261" y="358150"/>
                  <a:pt x="2126350" y="370413"/>
                  <a:pt x="2183420" y="369635"/>
                </a:cubicBezTo>
                <a:cubicBezTo>
                  <a:pt x="2235035" y="368879"/>
                  <a:pt x="2279659" y="405942"/>
                  <a:pt x="2269566" y="439859"/>
                </a:cubicBezTo>
                <a:cubicBezTo>
                  <a:pt x="2258267" y="478101"/>
                  <a:pt x="2277762" y="504964"/>
                  <a:pt x="2331129" y="524163"/>
                </a:cubicBezTo>
                <a:cubicBezTo>
                  <a:pt x="2352980" y="531807"/>
                  <a:pt x="2364861" y="546162"/>
                  <a:pt x="2385112" y="555357"/>
                </a:cubicBezTo>
                <a:cubicBezTo>
                  <a:pt x="2401860" y="562976"/>
                  <a:pt x="2421927" y="570875"/>
                  <a:pt x="2444033" y="572629"/>
                </a:cubicBezTo>
                <a:cubicBezTo>
                  <a:pt x="2483469" y="575878"/>
                  <a:pt x="2509763" y="584022"/>
                  <a:pt x="2525979" y="603233"/>
                </a:cubicBezTo>
                <a:cubicBezTo>
                  <a:pt x="2549282" y="631254"/>
                  <a:pt x="2578520" y="657481"/>
                  <a:pt x="2603911" y="684825"/>
                </a:cubicBezTo>
                <a:cubicBezTo>
                  <a:pt x="2618910" y="700624"/>
                  <a:pt x="2643515" y="707120"/>
                  <a:pt x="2678828" y="706990"/>
                </a:cubicBezTo>
                <a:cubicBezTo>
                  <a:pt x="2699243" y="707100"/>
                  <a:pt x="2725615" y="705603"/>
                  <a:pt x="2738094" y="711376"/>
                </a:cubicBezTo>
                <a:cubicBezTo>
                  <a:pt x="2805960" y="742855"/>
                  <a:pt x="2895980" y="733032"/>
                  <a:pt x="2983806" y="728243"/>
                </a:cubicBezTo>
                <a:cubicBezTo>
                  <a:pt x="2993929" y="727744"/>
                  <a:pt x="3004007" y="726871"/>
                  <a:pt x="3013997" y="725446"/>
                </a:cubicBezTo>
                <a:cubicBezTo>
                  <a:pt x="3136002" y="707474"/>
                  <a:pt x="3250133" y="713470"/>
                  <a:pt x="3364419" y="720577"/>
                </a:cubicBezTo>
                <a:cubicBezTo>
                  <a:pt x="3394563" y="722507"/>
                  <a:pt x="3428050" y="719807"/>
                  <a:pt x="3460521" y="717628"/>
                </a:cubicBezTo>
                <a:cubicBezTo>
                  <a:pt x="3545330" y="712137"/>
                  <a:pt x="3633314" y="698262"/>
                  <a:pt x="3710982" y="714182"/>
                </a:cubicBezTo>
                <a:cubicBezTo>
                  <a:pt x="3772122" y="726607"/>
                  <a:pt x="3825029" y="745116"/>
                  <a:pt x="3850961" y="778802"/>
                </a:cubicBezTo>
                <a:cubicBezTo>
                  <a:pt x="3868395" y="801427"/>
                  <a:pt x="3898481" y="813185"/>
                  <a:pt x="3946286" y="816372"/>
                </a:cubicBezTo>
                <a:cubicBezTo>
                  <a:pt x="3987480" y="819179"/>
                  <a:pt x="4025130" y="827781"/>
                  <a:pt x="4065132" y="832459"/>
                </a:cubicBezTo>
                <a:cubicBezTo>
                  <a:pt x="4086246" y="834922"/>
                  <a:pt x="4110400" y="838274"/>
                  <a:pt x="4132173" y="835167"/>
                </a:cubicBezTo>
                <a:cubicBezTo>
                  <a:pt x="4190358" y="826865"/>
                  <a:pt x="4249453" y="817300"/>
                  <a:pt x="4305858" y="804156"/>
                </a:cubicBezTo>
                <a:cubicBezTo>
                  <a:pt x="4334041" y="797490"/>
                  <a:pt x="4360739" y="782919"/>
                  <a:pt x="4382131" y="769481"/>
                </a:cubicBezTo>
                <a:cubicBezTo>
                  <a:pt x="4404161" y="755388"/>
                  <a:pt x="4425552" y="747047"/>
                  <a:pt x="4453289" y="752531"/>
                </a:cubicBezTo>
                <a:cubicBezTo>
                  <a:pt x="4522267" y="766292"/>
                  <a:pt x="4590589" y="780524"/>
                  <a:pt x="4657971" y="795835"/>
                </a:cubicBezTo>
                <a:cubicBezTo>
                  <a:pt x="4669645" y="798513"/>
                  <a:pt x="4675987" y="807238"/>
                  <a:pt x="4682399" y="813876"/>
                </a:cubicBezTo>
                <a:cubicBezTo>
                  <a:pt x="4712325" y="844914"/>
                  <a:pt x="4739115" y="876968"/>
                  <a:pt x="4771814" y="907046"/>
                </a:cubicBezTo>
                <a:cubicBezTo>
                  <a:pt x="4783117" y="917329"/>
                  <a:pt x="4807945" y="922850"/>
                  <a:pt x="4827520" y="929876"/>
                </a:cubicBezTo>
                <a:cubicBezTo>
                  <a:pt x="4833681" y="932206"/>
                  <a:pt x="4845543" y="931081"/>
                  <a:pt x="4849942" y="933851"/>
                </a:cubicBezTo>
                <a:cubicBezTo>
                  <a:pt x="4888949" y="959631"/>
                  <a:pt x="4951287" y="954890"/>
                  <a:pt x="5009626" y="957896"/>
                </a:cubicBezTo>
                <a:cubicBezTo>
                  <a:pt x="5059523" y="960407"/>
                  <a:pt x="5111928" y="960104"/>
                  <a:pt x="5158711" y="963814"/>
                </a:cubicBezTo>
                <a:cubicBezTo>
                  <a:pt x="5231307" y="969696"/>
                  <a:pt x="5298173" y="973751"/>
                  <a:pt x="5376427" y="963151"/>
                </a:cubicBezTo>
                <a:cubicBezTo>
                  <a:pt x="5408579" y="958754"/>
                  <a:pt x="5448461" y="970245"/>
                  <a:pt x="5475787" y="980508"/>
                </a:cubicBezTo>
                <a:cubicBezTo>
                  <a:pt x="5528518" y="1000363"/>
                  <a:pt x="5584839" y="1001958"/>
                  <a:pt x="5653401" y="987268"/>
                </a:cubicBezTo>
                <a:cubicBezTo>
                  <a:pt x="5676008" y="982341"/>
                  <a:pt x="5702558" y="984595"/>
                  <a:pt x="5726340" y="985357"/>
                </a:cubicBezTo>
                <a:cubicBezTo>
                  <a:pt x="5748643" y="985952"/>
                  <a:pt x="5770110" y="988364"/>
                  <a:pt x="5790563" y="991300"/>
                </a:cubicBezTo>
                <a:cubicBezTo>
                  <a:pt x="5815128" y="994969"/>
                  <a:pt x="5845522" y="996110"/>
                  <a:pt x="5860260" y="1004958"/>
                </a:cubicBezTo>
                <a:cubicBezTo>
                  <a:pt x="5906803" y="1032493"/>
                  <a:pt x="5977069" y="1037385"/>
                  <a:pt x="6042101" y="1036226"/>
                </a:cubicBezTo>
                <a:cubicBezTo>
                  <a:pt x="6128232" y="1034888"/>
                  <a:pt x="6222269" y="1027704"/>
                  <a:pt x="6301998" y="989138"/>
                </a:cubicBezTo>
                <a:cubicBezTo>
                  <a:pt x="6349672" y="965909"/>
                  <a:pt x="6396952" y="955198"/>
                  <a:pt x="6452025" y="968489"/>
                </a:cubicBezTo>
                <a:cubicBezTo>
                  <a:pt x="6489401" y="977695"/>
                  <a:pt x="6558002" y="960731"/>
                  <a:pt x="6589205" y="939474"/>
                </a:cubicBezTo>
                <a:cubicBezTo>
                  <a:pt x="6600499" y="931821"/>
                  <a:pt x="6612148" y="924116"/>
                  <a:pt x="6631069" y="911222"/>
                </a:cubicBezTo>
                <a:cubicBezTo>
                  <a:pt x="6674305" y="951313"/>
                  <a:pt x="6752346" y="944332"/>
                  <a:pt x="6828274" y="942941"/>
                </a:cubicBezTo>
                <a:cubicBezTo>
                  <a:pt x="6874780" y="942157"/>
                  <a:pt x="6889173" y="963896"/>
                  <a:pt x="6900803" y="984140"/>
                </a:cubicBezTo>
                <a:cubicBezTo>
                  <a:pt x="6921316" y="1020676"/>
                  <a:pt x="6959796" y="1032557"/>
                  <a:pt x="7034668" y="1018665"/>
                </a:cubicBezTo>
                <a:cubicBezTo>
                  <a:pt x="7117337" y="1003282"/>
                  <a:pt x="7199637" y="985309"/>
                  <a:pt x="7281067" y="966327"/>
                </a:cubicBezTo>
                <a:cubicBezTo>
                  <a:pt x="7332521" y="954266"/>
                  <a:pt x="7378029" y="936255"/>
                  <a:pt x="7412780" y="909206"/>
                </a:cubicBezTo>
                <a:cubicBezTo>
                  <a:pt x="7446535" y="882864"/>
                  <a:pt x="7455445" y="884046"/>
                  <a:pt x="7500327" y="894826"/>
                </a:cubicBezTo>
                <a:cubicBezTo>
                  <a:pt x="7552743" y="907363"/>
                  <a:pt x="7606735" y="918164"/>
                  <a:pt x="7662324" y="927415"/>
                </a:cubicBezTo>
                <a:cubicBezTo>
                  <a:pt x="7679867" y="930387"/>
                  <a:pt x="7704114" y="926740"/>
                  <a:pt x="7725334" y="924844"/>
                </a:cubicBezTo>
                <a:cubicBezTo>
                  <a:pt x="7761320" y="921787"/>
                  <a:pt x="7798617" y="920242"/>
                  <a:pt x="7833279" y="913031"/>
                </a:cubicBezTo>
                <a:cubicBezTo>
                  <a:pt x="7866516" y="906023"/>
                  <a:pt x="7898634" y="893700"/>
                  <a:pt x="7928605" y="881683"/>
                </a:cubicBezTo>
                <a:cubicBezTo>
                  <a:pt x="8012311" y="848025"/>
                  <a:pt x="8088138" y="810205"/>
                  <a:pt x="8146597" y="762968"/>
                </a:cubicBezTo>
                <a:cubicBezTo>
                  <a:pt x="8154091" y="756800"/>
                  <a:pt x="8170249" y="752606"/>
                  <a:pt x="8183577" y="749005"/>
                </a:cubicBezTo>
                <a:cubicBezTo>
                  <a:pt x="8205312" y="743071"/>
                  <a:pt x="8227788" y="737222"/>
                  <a:pt x="8250224" y="733642"/>
                </a:cubicBezTo>
                <a:cubicBezTo>
                  <a:pt x="8359189" y="716209"/>
                  <a:pt x="8441164" y="678078"/>
                  <a:pt x="8505929" y="626542"/>
                </a:cubicBezTo>
                <a:cubicBezTo>
                  <a:pt x="8524585" y="611796"/>
                  <a:pt x="8540107" y="608259"/>
                  <a:pt x="8564194" y="618796"/>
                </a:cubicBezTo>
                <a:cubicBezTo>
                  <a:pt x="8592162" y="631043"/>
                  <a:pt x="8628032" y="619507"/>
                  <a:pt x="8660705" y="611069"/>
                </a:cubicBezTo>
                <a:cubicBezTo>
                  <a:pt x="8694442" y="602479"/>
                  <a:pt x="8728514" y="593651"/>
                  <a:pt x="8762255" y="585060"/>
                </a:cubicBezTo>
                <a:cubicBezTo>
                  <a:pt x="8787227" y="578855"/>
                  <a:pt x="8811899" y="573069"/>
                  <a:pt x="8836439" y="566358"/>
                </a:cubicBezTo>
                <a:cubicBezTo>
                  <a:pt x="8912856" y="545447"/>
                  <a:pt x="8983243" y="538425"/>
                  <a:pt x="9050728" y="559575"/>
                </a:cubicBezTo>
                <a:cubicBezTo>
                  <a:pt x="9102219" y="575830"/>
                  <a:pt x="9164950" y="573868"/>
                  <a:pt x="9229627" y="557464"/>
                </a:cubicBezTo>
                <a:cubicBezTo>
                  <a:pt x="9237706" y="555368"/>
                  <a:pt x="9247529" y="550190"/>
                  <a:pt x="9253451" y="550855"/>
                </a:cubicBezTo>
                <a:cubicBezTo>
                  <a:pt x="9342568" y="560232"/>
                  <a:pt x="9405310" y="512383"/>
                  <a:pt x="9484214" y="498671"/>
                </a:cubicBezTo>
                <a:cubicBezTo>
                  <a:pt x="9519035" y="492570"/>
                  <a:pt x="9552778" y="473783"/>
                  <a:pt x="9582633" y="458384"/>
                </a:cubicBezTo>
                <a:cubicBezTo>
                  <a:pt x="9623689" y="437231"/>
                  <a:pt x="9660183" y="417297"/>
                  <a:pt x="9719670" y="415607"/>
                </a:cubicBezTo>
                <a:cubicBezTo>
                  <a:pt x="9779189" y="414101"/>
                  <a:pt x="9830940" y="393878"/>
                  <a:pt x="9871784" y="366147"/>
                </a:cubicBezTo>
                <a:cubicBezTo>
                  <a:pt x="9903014" y="345075"/>
                  <a:pt x="9939570" y="338349"/>
                  <a:pt x="9984494" y="336660"/>
                </a:cubicBezTo>
                <a:cubicBezTo>
                  <a:pt x="10040642" y="334503"/>
                  <a:pt x="10098165" y="326674"/>
                  <a:pt x="10154708" y="322193"/>
                </a:cubicBezTo>
                <a:cubicBezTo>
                  <a:pt x="10166953" y="321201"/>
                  <a:pt x="10182669" y="321603"/>
                  <a:pt x="10190446" y="325025"/>
                </a:cubicBezTo>
                <a:cubicBezTo>
                  <a:pt x="10285769" y="367692"/>
                  <a:pt x="10408999" y="350677"/>
                  <a:pt x="10530736" y="335953"/>
                </a:cubicBezTo>
                <a:cubicBezTo>
                  <a:pt x="10604506" y="327127"/>
                  <a:pt x="10678397" y="316584"/>
                  <a:pt x="10752157" y="305117"/>
                </a:cubicBezTo>
                <a:cubicBezTo>
                  <a:pt x="10777120" y="301365"/>
                  <a:pt x="10803110" y="294636"/>
                  <a:pt x="10824452" y="285927"/>
                </a:cubicBezTo>
                <a:cubicBezTo>
                  <a:pt x="10868837" y="267698"/>
                  <a:pt x="10909147" y="246465"/>
                  <a:pt x="10953152" y="228102"/>
                </a:cubicBezTo>
                <a:cubicBezTo>
                  <a:pt x="10969622" y="221030"/>
                  <a:pt x="10991730" y="217688"/>
                  <a:pt x="11011614" y="214096"/>
                </a:cubicBezTo>
                <a:cubicBezTo>
                  <a:pt x="11046743" y="207573"/>
                  <a:pt x="11086641" y="206412"/>
                  <a:pt x="11116031" y="195421"/>
                </a:cubicBezTo>
                <a:cubicBezTo>
                  <a:pt x="11192467" y="166956"/>
                  <a:pt x="11266913" y="160299"/>
                  <a:pt x="11344303" y="166629"/>
                </a:cubicBezTo>
                <a:cubicBezTo>
                  <a:pt x="11452657" y="175527"/>
                  <a:pt x="11551626" y="159519"/>
                  <a:pt x="11639050" y="108526"/>
                </a:cubicBezTo>
                <a:cubicBezTo>
                  <a:pt x="11678385" y="85543"/>
                  <a:pt x="11720243" y="87879"/>
                  <a:pt x="11757532" y="96530"/>
                </a:cubicBezTo>
                <a:cubicBezTo>
                  <a:pt x="11800499" y="106640"/>
                  <a:pt x="11840704" y="105056"/>
                  <a:pt x="11885799" y="86728"/>
                </a:cubicBezTo>
                <a:cubicBezTo>
                  <a:pt x="11895784" y="82659"/>
                  <a:pt x="11910604" y="81867"/>
                  <a:pt x="11922874" y="81060"/>
                </a:cubicBezTo>
                <a:cubicBezTo>
                  <a:pt x="11992783" y="75806"/>
                  <a:pt x="12063500" y="73647"/>
                  <a:pt x="12115331" y="33587"/>
                </a:cubicBezTo>
                <a:cubicBezTo>
                  <a:pt x="12125500" y="25715"/>
                  <a:pt x="12143693" y="20477"/>
                  <a:pt x="12158080" y="1408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Freeform: Shape 14">
            <a:extLst>
              <a:ext uri="{FF2B5EF4-FFF2-40B4-BE49-F238E27FC236}">
                <a16:creationId xmlns:a16="http://schemas.microsoft.com/office/drawing/2014/main" id="{8E3844D4-5ADD-481B-AF9C-49AABAD2562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014035"/>
            <a:ext cx="12192000" cy="1203824"/>
          </a:xfrm>
          <a:custGeom>
            <a:avLst/>
            <a:gdLst>
              <a:gd name="connsiteX0" fmla="*/ 12192000 w 12192000"/>
              <a:gd name="connsiteY0" fmla="*/ 0 h 1203824"/>
              <a:gd name="connsiteX1" fmla="*/ 12192000 w 12192000"/>
              <a:gd name="connsiteY1" fmla="*/ 463429 h 1203824"/>
              <a:gd name="connsiteX2" fmla="*/ 12190876 w 12192000"/>
              <a:gd name="connsiteY2" fmla="*/ 463512 h 1203824"/>
              <a:gd name="connsiteX3" fmla="*/ 12077245 w 12192000"/>
              <a:gd name="connsiteY3" fmla="*/ 476327 h 1203824"/>
              <a:gd name="connsiteX4" fmla="*/ 11984517 w 12192000"/>
              <a:gd name="connsiteY4" fmla="*/ 479927 h 1203824"/>
              <a:gd name="connsiteX5" fmla="*/ 11951600 w 12192000"/>
              <a:gd name="connsiteY5" fmla="*/ 478957 h 1203824"/>
              <a:gd name="connsiteX6" fmla="*/ 11690904 w 12192000"/>
              <a:gd name="connsiteY6" fmla="*/ 471970 h 1203824"/>
              <a:gd name="connsiteX7" fmla="*/ 11413965 w 12192000"/>
              <a:gd name="connsiteY7" fmla="*/ 476172 h 1203824"/>
              <a:gd name="connsiteX8" fmla="*/ 11240739 w 12192000"/>
              <a:gd name="connsiteY8" fmla="*/ 523169 h 1203824"/>
              <a:gd name="connsiteX9" fmla="*/ 11175005 w 12192000"/>
              <a:gd name="connsiteY9" fmla="*/ 532169 h 1203824"/>
              <a:gd name="connsiteX10" fmla="*/ 10873726 w 12192000"/>
              <a:gd name="connsiteY10" fmla="*/ 580253 h 1203824"/>
              <a:gd name="connsiteX11" fmla="*/ 10821306 w 12192000"/>
              <a:gd name="connsiteY11" fmla="*/ 593207 h 1203824"/>
              <a:gd name="connsiteX12" fmla="*/ 10530811 w 12192000"/>
              <a:gd name="connsiteY12" fmla="*/ 612184 h 1203824"/>
              <a:gd name="connsiteX13" fmla="*/ 10426049 w 12192000"/>
              <a:gd name="connsiteY13" fmla="*/ 623354 h 1203824"/>
              <a:gd name="connsiteX14" fmla="*/ 10329156 w 12192000"/>
              <a:gd name="connsiteY14" fmla="*/ 630948 h 1203824"/>
              <a:gd name="connsiteX15" fmla="*/ 10194727 w 12192000"/>
              <a:gd name="connsiteY15" fmla="*/ 648617 h 1203824"/>
              <a:gd name="connsiteX16" fmla="*/ 10055906 w 12192000"/>
              <a:gd name="connsiteY16" fmla="*/ 671256 h 1203824"/>
              <a:gd name="connsiteX17" fmla="*/ 9900551 w 12192000"/>
              <a:gd name="connsiteY17" fmla="*/ 692855 h 1203824"/>
              <a:gd name="connsiteX18" fmla="*/ 9838464 w 12192000"/>
              <a:gd name="connsiteY18" fmla="*/ 696804 h 1203824"/>
              <a:gd name="connsiteX19" fmla="*/ 9672957 w 12192000"/>
              <a:gd name="connsiteY19" fmla="*/ 723816 h 1203824"/>
              <a:gd name="connsiteX20" fmla="*/ 9585066 w 12192000"/>
              <a:gd name="connsiteY20" fmla="*/ 730692 h 1203824"/>
              <a:gd name="connsiteX21" fmla="*/ 9441407 w 12192000"/>
              <a:gd name="connsiteY21" fmla="*/ 750055 h 1203824"/>
              <a:gd name="connsiteX22" fmla="*/ 9394459 w 12192000"/>
              <a:gd name="connsiteY22" fmla="*/ 755431 h 1203824"/>
              <a:gd name="connsiteX23" fmla="*/ 9352590 w 12192000"/>
              <a:gd name="connsiteY23" fmla="*/ 760650 h 1203824"/>
              <a:gd name="connsiteX24" fmla="*/ 9211614 w 12192000"/>
              <a:gd name="connsiteY24" fmla="*/ 796248 h 1203824"/>
              <a:gd name="connsiteX25" fmla="*/ 9084667 w 12192000"/>
              <a:gd name="connsiteY25" fmla="*/ 815303 h 1203824"/>
              <a:gd name="connsiteX26" fmla="*/ 8863666 w 12192000"/>
              <a:gd name="connsiteY26" fmla="*/ 859298 h 1203824"/>
              <a:gd name="connsiteX27" fmla="*/ 8813796 w 12192000"/>
              <a:gd name="connsiteY27" fmla="*/ 862070 h 1203824"/>
              <a:gd name="connsiteX28" fmla="*/ 8659351 w 12192000"/>
              <a:gd name="connsiteY28" fmla="*/ 882406 h 1203824"/>
              <a:gd name="connsiteX29" fmla="*/ 8571352 w 12192000"/>
              <a:gd name="connsiteY29" fmla="*/ 893639 h 1203824"/>
              <a:gd name="connsiteX30" fmla="*/ 8464106 w 12192000"/>
              <a:gd name="connsiteY30" fmla="*/ 918004 h 1203824"/>
              <a:gd name="connsiteX31" fmla="*/ 8278324 w 12192000"/>
              <a:gd name="connsiteY31" fmla="*/ 963769 h 1203824"/>
              <a:gd name="connsiteX32" fmla="*/ 8229128 w 12192000"/>
              <a:gd name="connsiteY32" fmla="*/ 973810 h 1203824"/>
              <a:gd name="connsiteX33" fmla="*/ 8139751 w 12192000"/>
              <a:gd name="connsiteY33" fmla="*/ 995815 h 1203824"/>
              <a:gd name="connsiteX34" fmla="*/ 8123571 w 12192000"/>
              <a:gd name="connsiteY34" fmla="*/ 999822 h 1203824"/>
              <a:gd name="connsiteX35" fmla="*/ 7988699 w 12192000"/>
              <a:gd name="connsiteY35" fmla="*/ 1042479 h 1203824"/>
              <a:gd name="connsiteX36" fmla="*/ 7917214 w 12192000"/>
              <a:gd name="connsiteY36" fmla="*/ 1054565 h 1203824"/>
              <a:gd name="connsiteX37" fmla="*/ 7710915 w 12192000"/>
              <a:gd name="connsiteY37" fmla="*/ 1084190 h 1203824"/>
              <a:gd name="connsiteX38" fmla="*/ 7622959 w 12192000"/>
              <a:gd name="connsiteY38" fmla="*/ 1093150 h 1203824"/>
              <a:gd name="connsiteX39" fmla="*/ 7410782 w 12192000"/>
              <a:gd name="connsiteY39" fmla="*/ 1109640 h 1203824"/>
              <a:gd name="connsiteX40" fmla="*/ 7277754 w 12192000"/>
              <a:gd name="connsiteY40" fmla="*/ 1121822 h 1203824"/>
              <a:gd name="connsiteX41" fmla="*/ 7124540 w 12192000"/>
              <a:gd name="connsiteY41" fmla="*/ 1132918 h 1203824"/>
              <a:gd name="connsiteX42" fmla="*/ 6949752 w 12192000"/>
              <a:gd name="connsiteY42" fmla="*/ 1151058 h 1203824"/>
              <a:gd name="connsiteX43" fmla="*/ 6630249 w 12192000"/>
              <a:gd name="connsiteY43" fmla="*/ 1176063 h 1203824"/>
              <a:gd name="connsiteX44" fmla="*/ 6320634 w 12192000"/>
              <a:gd name="connsiteY44" fmla="*/ 1198901 h 1203824"/>
              <a:gd name="connsiteX45" fmla="*/ 6192343 w 12192000"/>
              <a:gd name="connsiteY45" fmla="*/ 1198323 h 1203824"/>
              <a:gd name="connsiteX46" fmla="*/ 5966562 w 12192000"/>
              <a:gd name="connsiteY46" fmla="*/ 1203723 h 1203824"/>
              <a:gd name="connsiteX47" fmla="*/ 5867227 w 12192000"/>
              <a:gd name="connsiteY47" fmla="*/ 1201847 h 1203824"/>
              <a:gd name="connsiteX48" fmla="*/ 5630172 w 12192000"/>
              <a:gd name="connsiteY48" fmla="*/ 1202248 h 1203824"/>
              <a:gd name="connsiteX49" fmla="*/ 5348949 w 12192000"/>
              <a:gd name="connsiteY49" fmla="*/ 1191768 h 1203824"/>
              <a:gd name="connsiteX50" fmla="*/ 5241228 w 12192000"/>
              <a:gd name="connsiteY50" fmla="*/ 1192408 h 1203824"/>
              <a:gd name="connsiteX51" fmla="*/ 4971133 w 12192000"/>
              <a:gd name="connsiteY51" fmla="*/ 1193559 h 1203824"/>
              <a:gd name="connsiteX52" fmla="*/ 4869416 w 12192000"/>
              <a:gd name="connsiteY52" fmla="*/ 1200519 h 1203824"/>
              <a:gd name="connsiteX53" fmla="*/ 4753274 w 12192000"/>
              <a:gd name="connsiteY53" fmla="*/ 1200850 h 1203824"/>
              <a:gd name="connsiteX54" fmla="*/ 4611883 w 12192000"/>
              <a:gd name="connsiteY54" fmla="*/ 1192701 h 1203824"/>
              <a:gd name="connsiteX55" fmla="*/ 4376825 w 12192000"/>
              <a:gd name="connsiteY55" fmla="*/ 1184131 h 1203824"/>
              <a:gd name="connsiteX56" fmla="*/ 4285471 w 12192000"/>
              <a:gd name="connsiteY56" fmla="*/ 1187158 h 1203824"/>
              <a:gd name="connsiteX57" fmla="*/ 3866543 w 12192000"/>
              <a:gd name="connsiteY57" fmla="*/ 1181596 h 1203824"/>
              <a:gd name="connsiteX58" fmla="*/ 3651342 w 12192000"/>
              <a:gd name="connsiteY58" fmla="*/ 1174348 h 1203824"/>
              <a:gd name="connsiteX59" fmla="*/ 3518453 w 12192000"/>
              <a:gd name="connsiteY59" fmla="*/ 1177258 h 1203824"/>
              <a:gd name="connsiteX60" fmla="*/ 3400818 w 12192000"/>
              <a:gd name="connsiteY60" fmla="*/ 1169685 h 1203824"/>
              <a:gd name="connsiteX61" fmla="*/ 3037154 w 12192000"/>
              <a:gd name="connsiteY61" fmla="*/ 1153217 h 1203824"/>
              <a:gd name="connsiteX62" fmla="*/ 2866260 w 12192000"/>
              <a:gd name="connsiteY62" fmla="*/ 1132283 h 1203824"/>
              <a:gd name="connsiteX63" fmla="*/ 2582173 w 12192000"/>
              <a:gd name="connsiteY63" fmla="*/ 1088979 h 1203824"/>
              <a:gd name="connsiteX64" fmla="*/ 2395406 w 12192000"/>
              <a:gd name="connsiteY64" fmla="*/ 1035945 h 1203824"/>
              <a:gd name="connsiteX65" fmla="*/ 2294751 w 12192000"/>
              <a:gd name="connsiteY65" fmla="*/ 1014618 h 1203824"/>
              <a:gd name="connsiteX66" fmla="*/ 2122944 w 12192000"/>
              <a:gd name="connsiteY66" fmla="*/ 984751 h 1203824"/>
              <a:gd name="connsiteX67" fmla="*/ 1905504 w 12192000"/>
              <a:gd name="connsiteY67" fmla="*/ 941380 h 1203824"/>
              <a:gd name="connsiteX68" fmla="*/ 1671045 w 12192000"/>
              <a:gd name="connsiteY68" fmla="*/ 924228 h 1203824"/>
              <a:gd name="connsiteX69" fmla="*/ 1543856 w 12192000"/>
              <a:gd name="connsiteY69" fmla="*/ 898190 h 1203824"/>
              <a:gd name="connsiteX70" fmla="*/ 1419784 w 12192000"/>
              <a:gd name="connsiteY70" fmla="*/ 868500 h 1203824"/>
              <a:gd name="connsiteX71" fmla="*/ 1355116 w 12192000"/>
              <a:gd name="connsiteY71" fmla="*/ 849214 h 1203824"/>
              <a:gd name="connsiteX72" fmla="*/ 1223713 w 12192000"/>
              <a:gd name="connsiteY72" fmla="*/ 821702 h 1203824"/>
              <a:gd name="connsiteX73" fmla="*/ 1094193 w 12192000"/>
              <a:gd name="connsiteY73" fmla="*/ 804872 h 1203824"/>
              <a:gd name="connsiteX74" fmla="*/ 1001115 w 12192000"/>
              <a:gd name="connsiteY74" fmla="*/ 783030 h 1203824"/>
              <a:gd name="connsiteX75" fmla="*/ 879548 w 12192000"/>
              <a:gd name="connsiteY75" fmla="*/ 747884 h 1203824"/>
              <a:gd name="connsiteX76" fmla="*/ 711163 w 12192000"/>
              <a:gd name="connsiteY76" fmla="*/ 719039 h 1203824"/>
              <a:gd name="connsiteX77" fmla="*/ 557941 w 12192000"/>
              <a:gd name="connsiteY77" fmla="*/ 707101 h 1203824"/>
              <a:gd name="connsiteX78" fmla="*/ 480347 w 12192000"/>
              <a:gd name="connsiteY78" fmla="*/ 668702 h 1203824"/>
              <a:gd name="connsiteX79" fmla="*/ 296224 w 12192000"/>
              <a:gd name="connsiteY79" fmla="*/ 603583 h 1203824"/>
              <a:gd name="connsiteX80" fmla="*/ 72689 w 12192000"/>
              <a:gd name="connsiteY80" fmla="*/ 560892 h 1203824"/>
              <a:gd name="connsiteX81" fmla="*/ 0 w 12192000"/>
              <a:gd name="connsiteY81" fmla="*/ 543486 h 1203824"/>
              <a:gd name="connsiteX82" fmla="*/ 0 w 12192000"/>
              <a:gd name="connsiteY82" fmla="*/ 384357 h 1203824"/>
              <a:gd name="connsiteX83" fmla="*/ 51784 w 12192000"/>
              <a:gd name="connsiteY83" fmla="*/ 393937 h 1203824"/>
              <a:gd name="connsiteX84" fmla="*/ 205561 w 12192000"/>
              <a:gd name="connsiteY84" fmla="*/ 414859 h 1203824"/>
              <a:gd name="connsiteX85" fmla="*/ 354391 w 12192000"/>
              <a:gd name="connsiteY85" fmla="*/ 426667 h 1203824"/>
              <a:gd name="connsiteX86" fmla="*/ 448281 w 12192000"/>
              <a:gd name="connsiteY86" fmla="*/ 436308 h 1203824"/>
              <a:gd name="connsiteX87" fmla="*/ 611518 w 12192000"/>
              <a:gd name="connsiteY87" fmla="*/ 434166 h 1203824"/>
              <a:gd name="connsiteX88" fmla="*/ 746076 w 12192000"/>
              <a:gd name="connsiteY88" fmla="*/ 422520 h 1203824"/>
              <a:gd name="connsiteX89" fmla="*/ 902724 w 12192000"/>
              <a:gd name="connsiteY89" fmla="*/ 409989 h 1203824"/>
              <a:gd name="connsiteX90" fmla="*/ 1113854 w 12192000"/>
              <a:gd name="connsiteY90" fmla="*/ 414230 h 1203824"/>
              <a:gd name="connsiteX91" fmla="*/ 1333449 w 12192000"/>
              <a:gd name="connsiteY91" fmla="*/ 459938 h 1203824"/>
              <a:gd name="connsiteX92" fmla="*/ 1408608 w 12192000"/>
              <a:gd name="connsiteY92" fmla="*/ 458278 h 1203824"/>
              <a:gd name="connsiteX93" fmla="*/ 1630191 w 12192000"/>
              <a:gd name="connsiteY93" fmla="*/ 403061 h 1203824"/>
              <a:gd name="connsiteX94" fmla="*/ 1956289 w 12192000"/>
              <a:gd name="connsiteY94" fmla="*/ 332366 h 1203824"/>
              <a:gd name="connsiteX95" fmla="*/ 2042814 w 12192000"/>
              <a:gd name="connsiteY95" fmla="*/ 344002 h 1203824"/>
              <a:gd name="connsiteX96" fmla="*/ 2183420 w 12192000"/>
              <a:gd name="connsiteY96" fmla="*/ 369635 h 1203824"/>
              <a:gd name="connsiteX97" fmla="*/ 2269566 w 12192000"/>
              <a:gd name="connsiteY97" fmla="*/ 439859 h 1203824"/>
              <a:gd name="connsiteX98" fmla="*/ 2331129 w 12192000"/>
              <a:gd name="connsiteY98" fmla="*/ 524163 h 1203824"/>
              <a:gd name="connsiteX99" fmla="*/ 2385112 w 12192000"/>
              <a:gd name="connsiteY99" fmla="*/ 555357 h 1203824"/>
              <a:gd name="connsiteX100" fmla="*/ 2444033 w 12192000"/>
              <a:gd name="connsiteY100" fmla="*/ 572629 h 1203824"/>
              <a:gd name="connsiteX101" fmla="*/ 2525979 w 12192000"/>
              <a:gd name="connsiteY101" fmla="*/ 603233 h 1203824"/>
              <a:gd name="connsiteX102" fmla="*/ 2603911 w 12192000"/>
              <a:gd name="connsiteY102" fmla="*/ 684825 h 1203824"/>
              <a:gd name="connsiteX103" fmla="*/ 2678828 w 12192000"/>
              <a:gd name="connsiteY103" fmla="*/ 706990 h 1203824"/>
              <a:gd name="connsiteX104" fmla="*/ 2738094 w 12192000"/>
              <a:gd name="connsiteY104" fmla="*/ 711376 h 1203824"/>
              <a:gd name="connsiteX105" fmla="*/ 2983806 w 12192000"/>
              <a:gd name="connsiteY105" fmla="*/ 728243 h 1203824"/>
              <a:gd name="connsiteX106" fmla="*/ 3013997 w 12192000"/>
              <a:gd name="connsiteY106" fmla="*/ 725446 h 1203824"/>
              <a:gd name="connsiteX107" fmla="*/ 3364419 w 12192000"/>
              <a:gd name="connsiteY107" fmla="*/ 720577 h 1203824"/>
              <a:gd name="connsiteX108" fmla="*/ 3460521 w 12192000"/>
              <a:gd name="connsiteY108" fmla="*/ 717628 h 1203824"/>
              <a:gd name="connsiteX109" fmla="*/ 3710982 w 12192000"/>
              <a:gd name="connsiteY109" fmla="*/ 714182 h 1203824"/>
              <a:gd name="connsiteX110" fmla="*/ 3850961 w 12192000"/>
              <a:gd name="connsiteY110" fmla="*/ 778802 h 1203824"/>
              <a:gd name="connsiteX111" fmla="*/ 3946286 w 12192000"/>
              <a:gd name="connsiteY111" fmla="*/ 816372 h 1203824"/>
              <a:gd name="connsiteX112" fmla="*/ 4065132 w 12192000"/>
              <a:gd name="connsiteY112" fmla="*/ 832459 h 1203824"/>
              <a:gd name="connsiteX113" fmla="*/ 4132173 w 12192000"/>
              <a:gd name="connsiteY113" fmla="*/ 835167 h 1203824"/>
              <a:gd name="connsiteX114" fmla="*/ 4305858 w 12192000"/>
              <a:gd name="connsiteY114" fmla="*/ 804156 h 1203824"/>
              <a:gd name="connsiteX115" fmla="*/ 4382131 w 12192000"/>
              <a:gd name="connsiteY115" fmla="*/ 769481 h 1203824"/>
              <a:gd name="connsiteX116" fmla="*/ 4453289 w 12192000"/>
              <a:gd name="connsiteY116" fmla="*/ 752531 h 1203824"/>
              <a:gd name="connsiteX117" fmla="*/ 4657971 w 12192000"/>
              <a:gd name="connsiteY117" fmla="*/ 795835 h 1203824"/>
              <a:gd name="connsiteX118" fmla="*/ 4682399 w 12192000"/>
              <a:gd name="connsiteY118" fmla="*/ 813876 h 1203824"/>
              <a:gd name="connsiteX119" fmla="*/ 4771814 w 12192000"/>
              <a:gd name="connsiteY119" fmla="*/ 907046 h 1203824"/>
              <a:gd name="connsiteX120" fmla="*/ 4827520 w 12192000"/>
              <a:gd name="connsiteY120" fmla="*/ 929876 h 1203824"/>
              <a:gd name="connsiteX121" fmla="*/ 4849942 w 12192000"/>
              <a:gd name="connsiteY121" fmla="*/ 933851 h 1203824"/>
              <a:gd name="connsiteX122" fmla="*/ 5009626 w 12192000"/>
              <a:gd name="connsiteY122" fmla="*/ 957896 h 1203824"/>
              <a:gd name="connsiteX123" fmla="*/ 5158711 w 12192000"/>
              <a:gd name="connsiteY123" fmla="*/ 963814 h 1203824"/>
              <a:gd name="connsiteX124" fmla="*/ 5376427 w 12192000"/>
              <a:gd name="connsiteY124" fmla="*/ 963151 h 1203824"/>
              <a:gd name="connsiteX125" fmla="*/ 5475787 w 12192000"/>
              <a:gd name="connsiteY125" fmla="*/ 980508 h 1203824"/>
              <a:gd name="connsiteX126" fmla="*/ 5653401 w 12192000"/>
              <a:gd name="connsiteY126" fmla="*/ 987268 h 1203824"/>
              <a:gd name="connsiteX127" fmla="*/ 5726340 w 12192000"/>
              <a:gd name="connsiteY127" fmla="*/ 985357 h 1203824"/>
              <a:gd name="connsiteX128" fmla="*/ 5790563 w 12192000"/>
              <a:gd name="connsiteY128" fmla="*/ 991300 h 1203824"/>
              <a:gd name="connsiteX129" fmla="*/ 5860260 w 12192000"/>
              <a:gd name="connsiteY129" fmla="*/ 1004958 h 1203824"/>
              <a:gd name="connsiteX130" fmla="*/ 6042101 w 12192000"/>
              <a:gd name="connsiteY130" fmla="*/ 1036226 h 1203824"/>
              <a:gd name="connsiteX131" fmla="*/ 6301998 w 12192000"/>
              <a:gd name="connsiteY131" fmla="*/ 989138 h 1203824"/>
              <a:gd name="connsiteX132" fmla="*/ 6452025 w 12192000"/>
              <a:gd name="connsiteY132" fmla="*/ 968489 h 1203824"/>
              <a:gd name="connsiteX133" fmla="*/ 6589205 w 12192000"/>
              <a:gd name="connsiteY133" fmla="*/ 939474 h 1203824"/>
              <a:gd name="connsiteX134" fmla="*/ 6631069 w 12192000"/>
              <a:gd name="connsiteY134" fmla="*/ 911222 h 1203824"/>
              <a:gd name="connsiteX135" fmla="*/ 6828274 w 12192000"/>
              <a:gd name="connsiteY135" fmla="*/ 942941 h 1203824"/>
              <a:gd name="connsiteX136" fmla="*/ 6900803 w 12192000"/>
              <a:gd name="connsiteY136" fmla="*/ 984140 h 1203824"/>
              <a:gd name="connsiteX137" fmla="*/ 7034668 w 12192000"/>
              <a:gd name="connsiteY137" fmla="*/ 1018665 h 1203824"/>
              <a:gd name="connsiteX138" fmla="*/ 7281067 w 12192000"/>
              <a:gd name="connsiteY138" fmla="*/ 966327 h 1203824"/>
              <a:gd name="connsiteX139" fmla="*/ 7412780 w 12192000"/>
              <a:gd name="connsiteY139" fmla="*/ 909206 h 1203824"/>
              <a:gd name="connsiteX140" fmla="*/ 7500327 w 12192000"/>
              <a:gd name="connsiteY140" fmla="*/ 894826 h 1203824"/>
              <a:gd name="connsiteX141" fmla="*/ 7662324 w 12192000"/>
              <a:gd name="connsiteY141" fmla="*/ 927415 h 1203824"/>
              <a:gd name="connsiteX142" fmla="*/ 7725334 w 12192000"/>
              <a:gd name="connsiteY142" fmla="*/ 924844 h 1203824"/>
              <a:gd name="connsiteX143" fmla="*/ 7833279 w 12192000"/>
              <a:gd name="connsiteY143" fmla="*/ 913031 h 1203824"/>
              <a:gd name="connsiteX144" fmla="*/ 7928605 w 12192000"/>
              <a:gd name="connsiteY144" fmla="*/ 881683 h 1203824"/>
              <a:gd name="connsiteX145" fmla="*/ 8146597 w 12192000"/>
              <a:gd name="connsiteY145" fmla="*/ 762968 h 1203824"/>
              <a:gd name="connsiteX146" fmla="*/ 8183577 w 12192000"/>
              <a:gd name="connsiteY146" fmla="*/ 749005 h 1203824"/>
              <a:gd name="connsiteX147" fmla="*/ 8250224 w 12192000"/>
              <a:gd name="connsiteY147" fmla="*/ 733642 h 1203824"/>
              <a:gd name="connsiteX148" fmla="*/ 8505929 w 12192000"/>
              <a:gd name="connsiteY148" fmla="*/ 626542 h 1203824"/>
              <a:gd name="connsiteX149" fmla="*/ 8564194 w 12192000"/>
              <a:gd name="connsiteY149" fmla="*/ 618796 h 1203824"/>
              <a:gd name="connsiteX150" fmla="*/ 8660705 w 12192000"/>
              <a:gd name="connsiteY150" fmla="*/ 611069 h 1203824"/>
              <a:gd name="connsiteX151" fmla="*/ 8762255 w 12192000"/>
              <a:gd name="connsiteY151" fmla="*/ 585060 h 1203824"/>
              <a:gd name="connsiteX152" fmla="*/ 8836439 w 12192000"/>
              <a:gd name="connsiteY152" fmla="*/ 566358 h 1203824"/>
              <a:gd name="connsiteX153" fmla="*/ 9050728 w 12192000"/>
              <a:gd name="connsiteY153" fmla="*/ 559575 h 1203824"/>
              <a:gd name="connsiteX154" fmla="*/ 9229627 w 12192000"/>
              <a:gd name="connsiteY154" fmla="*/ 557464 h 1203824"/>
              <a:gd name="connsiteX155" fmla="*/ 9253451 w 12192000"/>
              <a:gd name="connsiteY155" fmla="*/ 550855 h 1203824"/>
              <a:gd name="connsiteX156" fmla="*/ 9484214 w 12192000"/>
              <a:gd name="connsiteY156" fmla="*/ 498671 h 1203824"/>
              <a:gd name="connsiteX157" fmla="*/ 9582633 w 12192000"/>
              <a:gd name="connsiteY157" fmla="*/ 458384 h 1203824"/>
              <a:gd name="connsiteX158" fmla="*/ 9719670 w 12192000"/>
              <a:gd name="connsiteY158" fmla="*/ 415607 h 1203824"/>
              <a:gd name="connsiteX159" fmla="*/ 9871784 w 12192000"/>
              <a:gd name="connsiteY159" fmla="*/ 366147 h 1203824"/>
              <a:gd name="connsiteX160" fmla="*/ 9984494 w 12192000"/>
              <a:gd name="connsiteY160" fmla="*/ 336660 h 1203824"/>
              <a:gd name="connsiteX161" fmla="*/ 10154708 w 12192000"/>
              <a:gd name="connsiteY161" fmla="*/ 322193 h 1203824"/>
              <a:gd name="connsiteX162" fmla="*/ 10190446 w 12192000"/>
              <a:gd name="connsiteY162" fmla="*/ 325025 h 1203824"/>
              <a:gd name="connsiteX163" fmla="*/ 10530736 w 12192000"/>
              <a:gd name="connsiteY163" fmla="*/ 335953 h 1203824"/>
              <a:gd name="connsiteX164" fmla="*/ 10752157 w 12192000"/>
              <a:gd name="connsiteY164" fmla="*/ 305117 h 1203824"/>
              <a:gd name="connsiteX165" fmla="*/ 10824452 w 12192000"/>
              <a:gd name="connsiteY165" fmla="*/ 285927 h 1203824"/>
              <a:gd name="connsiteX166" fmla="*/ 10953152 w 12192000"/>
              <a:gd name="connsiteY166" fmla="*/ 228102 h 1203824"/>
              <a:gd name="connsiteX167" fmla="*/ 11011614 w 12192000"/>
              <a:gd name="connsiteY167" fmla="*/ 214096 h 1203824"/>
              <a:gd name="connsiteX168" fmla="*/ 11116031 w 12192000"/>
              <a:gd name="connsiteY168" fmla="*/ 195421 h 1203824"/>
              <a:gd name="connsiteX169" fmla="*/ 11344303 w 12192000"/>
              <a:gd name="connsiteY169" fmla="*/ 166629 h 1203824"/>
              <a:gd name="connsiteX170" fmla="*/ 11639050 w 12192000"/>
              <a:gd name="connsiteY170" fmla="*/ 108526 h 1203824"/>
              <a:gd name="connsiteX171" fmla="*/ 11757532 w 12192000"/>
              <a:gd name="connsiteY171" fmla="*/ 96530 h 1203824"/>
              <a:gd name="connsiteX172" fmla="*/ 11885799 w 12192000"/>
              <a:gd name="connsiteY172" fmla="*/ 86728 h 1203824"/>
              <a:gd name="connsiteX173" fmla="*/ 11922874 w 12192000"/>
              <a:gd name="connsiteY173" fmla="*/ 81060 h 1203824"/>
              <a:gd name="connsiteX174" fmla="*/ 12115331 w 12192000"/>
              <a:gd name="connsiteY174" fmla="*/ 33587 h 1203824"/>
              <a:gd name="connsiteX175" fmla="*/ 12158080 w 12192000"/>
              <a:gd name="connsiteY175" fmla="*/ 14081 h 1203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</a:cxnLst>
            <a:rect l="l" t="t" r="r" b="b"/>
            <a:pathLst>
              <a:path w="12192000" h="1203824">
                <a:moveTo>
                  <a:pt x="12192000" y="0"/>
                </a:moveTo>
                <a:lnTo>
                  <a:pt x="12192000" y="463429"/>
                </a:lnTo>
                <a:lnTo>
                  <a:pt x="12190876" y="463512"/>
                </a:lnTo>
                <a:cubicBezTo>
                  <a:pt x="12153133" y="467010"/>
                  <a:pt x="12115042" y="473200"/>
                  <a:pt x="12077245" y="476327"/>
                </a:cubicBezTo>
                <a:cubicBezTo>
                  <a:pt x="12046307" y="479040"/>
                  <a:pt x="12015359" y="479114"/>
                  <a:pt x="11984517" y="479927"/>
                </a:cubicBezTo>
                <a:cubicBezTo>
                  <a:pt x="11973265" y="480210"/>
                  <a:pt x="11961485" y="476792"/>
                  <a:pt x="11951600" y="478957"/>
                </a:cubicBezTo>
                <a:cubicBezTo>
                  <a:pt x="11853497" y="501074"/>
                  <a:pt x="11777036" y="475730"/>
                  <a:pt x="11690904" y="471970"/>
                </a:cubicBezTo>
                <a:cubicBezTo>
                  <a:pt x="11600358" y="467893"/>
                  <a:pt x="11511400" y="454530"/>
                  <a:pt x="11413965" y="476172"/>
                </a:cubicBezTo>
                <a:cubicBezTo>
                  <a:pt x="11355010" y="489304"/>
                  <a:pt x="11299073" y="508237"/>
                  <a:pt x="11240739" y="523169"/>
                </a:cubicBezTo>
                <a:cubicBezTo>
                  <a:pt x="11219994" y="528395"/>
                  <a:pt x="11196384" y="531385"/>
                  <a:pt x="11175005" y="532169"/>
                </a:cubicBezTo>
                <a:cubicBezTo>
                  <a:pt x="11071819" y="536506"/>
                  <a:pt x="10971303" y="549336"/>
                  <a:pt x="10873726" y="580253"/>
                </a:cubicBezTo>
                <a:cubicBezTo>
                  <a:pt x="10856992" y="585473"/>
                  <a:pt x="10839156" y="590660"/>
                  <a:pt x="10821306" y="593207"/>
                </a:cubicBezTo>
                <a:cubicBezTo>
                  <a:pt x="10723500" y="607162"/>
                  <a:pt x="10626924" y="616976"/>
                  <a:pt x="10530811" y="612184"/>
                </a:cubicBezTo>
                <a:cubicBezTo>
                  <a:pt x="10498527" y="610559"/>
                  <a:pt x="10460885" y="619895"/>
                  <a:pt x="10426049" y="623354"/>
                </a:cubicBezTo>
                <a:cubicBezTo>
                  <a:pt x="10393740" y="626644"/>
                  <a:pt x="10360820" y="630774"/>
                  <a:pt x="10329156" y="630948"/>
                </a:cubicBezTo>
                <a:cubicBezTo>
                  <a:pt x="10282924" y="631125"/>
                  <a:pt x="10240698" y="636395"/>
                  <a:pt x="10194727" y="648617"/>
                </a:cubicBezTo>
                <a:cubicBezTo>
                  <a:pt x="10150847" y="660165"/>
                  <a:pt x="10102287" y="664450"/>
                  <a:pt x="10055906" y="671256"/>
                </a:cubicBezTo>
                <a:cubicBezTo>
                  <a:pt x="10004174" y="678826"/>
                  <a:pt x="9952442" y="686395"/>
                  <a:pt x="9900551" y="692855"/>
                </a:cubicBezTo>
                <a:cubicBezTo>
                  <a:pt x="9879793" y="695439"/>
                  <a:pt x="9855180" y="691398"/>
                  <a:pt x="9838464" y="696804"/>
                </a:cubicBezTo>
                <a:cubicBezTo>
                  <a:pt x="9784563" y="714690"/>
                  <a:pt x="9727517" y="710557"/>
                  <a:pt x="9672957" y="723816"/>
                </a:cubicBezTo>
                <a:cubicBezTo>
                  <a:pt x="9646220" y="730464"/>
                  <a:pt x="9614440" y="727257"/>
                  <a:pt x="9585066" y="730692"/>
                </a:cubicBezTo>
                <a:cubicBezTo>
                  <a:pt x="9537047" y="736221"/>
                  <a:pt x="9489294" y="743601"/>
                  <a:pt x="9441407" y="750055"/>
                </a:cubicBezTo>
                <a:cubicBezTo>
                  <a:pt x="9425674" y="752111"/>
                  <a:pt x="9410218" y="753561"/>
                  <a:pt x="9394459" y="755431"/>
                </a:cubicBezTo>
                <a:cubicBezTo>
                  <a:pt x="9380484" y="757048"/>
                  <a:pt x="9365611" y="757472"/>
                  <a:pt x="9352590" y="760650"/>
                </a:cubicBezTo>
                <a:cubicBezTo>
                  <a:pt x="9305415" y="772102"/>
                  <a:pt x="9259379" y="786411"/>
                  <a:pt x="9211614" y="796248"/>
                </a:cubicBezTo>
                <a:cubicBezTo>
                  <a:pt x="9170220" y="804796"/>
                  <a:pt x="9126523" y="807444"/>
                  <a:pt x="9084667" y="815303"/>
                </a:cubicBezTo>
                <a:cubicBezTo>
                  <a:pt x="9010868" y="829042"/>
                  <a:pt x="8937412" y="845188"/>
                  <a:pt x="8863666" y="859298"/>
                </a:cubicBezTo>
                <a:cubicBezTo>
                  <a:pt x="8847706" y="862330"/>
                  <a:pt x="8830271" y="860096"/>
                  <a:pt x="8813796" y="862070"/>
                </a:cubicBezTo>
                <a:cubicBezTo>
                  <a:pt x="8762262" y="868479"/>
                  <a:pt x="8710833" y="875626"/>
                  <a:pt x="8659351" y="882406"/>
                </a:cubicBezTo>
                <a:cubicBezTo>
                  <a:pt x="8630055" y="886396"/>
                  <a:pt x="8600505" y="891179"/>
                  <a:pt x="8571352" y="893639"/>
                </a:cubicBezTo>
                <a:cubicBezTo>
                  <a:pt x="8532843" y="896868"/>
                  <a:pt x="8497743" y="898476"/>
                  <a:pt x="8464106" y="918004"/>
                </a:cubicBezTo>
                <a:cubicBezTo>
                  <a:pt x="8412327" y="948238"/>
                  <a:pt x="8341122" y="949523"/>
                  <a:pt x="8278324" y="963769"/>
                </a:cubicBezTo>
                <a:cubicBezTo>
                  <a:pt x="8262086" y="967408"/>
                  <a:pt x="8245335" y="969987"/>
                  <a:pt x="8229128" y="973810"/>
                </a:cubicBezTo>
                <a:cubicBezTo>
                  <a:pt x="8199180" y="980915"/>
                  <a:pt x="8169646" y="988338"/>
                  <a:pt x="8139751" y="995815"/>
                </a:cubicBezTo>
                <a:cubicBezTo>
                  <a:pt x="8134478" y="997132"/>
                  <a:pt x="8128438" y="998185"/>
                  <a:pt x="8123571" y="999822"/>
                </a:cubicBezTo>
                <a:cubicBezTo>
                  <a:pt x="8078628" y="1014164"/>
                  <a:pt x="8034565" y="1029514"/>
                  <a:pt x="7988699" y="1042479"/>
                </a:cubicBezTo>
                <a:cubicBezTo>
                  <a:pt x="7966302" y="1048884"/>
                  <a:pt x="7941011" y="1052871"/>
                  <a:pt x="7917214" y="1054565"/>
                </a:cubicBezTo>
                <a:cubicBezTo>
                  <a:pt x="7847636" y="1059584"/>
                  <a:pt x="7779165" y="1067276"/>
                  <a:pt x="7710915" y="1084190"/>
                </a:cubicBezTo>
                <a:cubicBezTo>
                  <a:pt x="7683826" y="1090885"/>
                  <a:pt x="7652466" y="1090640"/>
                  <a:pt x="7622959" y="1093150"/>
                </a:cubicBezTo>
                <a:cubicBezTo>
                  <a:pt x="7552361" y="1098691"/>
                  <a:pt x="7481710" y="1103861"/>
                  <a:pt x="7410782" y="1109640"/>
                </a:cubicBezTo>
                <a:cubicBezTo>
                  <a:pt x="7366505" y="1113312"/>
                  <a:pt x="7322030" y="1118147"/>
                  <a:pt x="7277754" y="1121822"/>
                </a:cubicBezTo>
                <a:cubicBezTo>
                  <a:pt x="7226619" y="1125906"/>
                  <a:pt x="7175601" y="1128277"/>
                  <a:pt x="7124540" y="1132918"/>
                </a:cubicBezTo>
                <a:cubicBezTo>
                  <a:pt x="7066293" y="1138207"/>
                  <a:pt x="7008028" y="1145955"/>
                  <a:pt x="6949752" y="1151058"/>
                </a:cubicBezTo>
                <a:cubicBezTo>
                  <a:pt x="6843217" y="1160027"/>
                  <a:pt x="6736882" y="1167834"/>
                  <a:pt x="6630249" y="1176063"/>
                </a:cubicBezTo>
                <a:cubicBezTo>
                  <a:pt x="6526849" y="1184018"/>
                  <a:pt x="6423556" y="1192713"/>
                  <a:pt x="6320634" y="1198901"/>
                </a:cubicBezTo>
                <a:cubicBezTo>
                  <a:pt x="6277297" y="1201496"/>
                  <a:pt x="6235232" y="1197679"/>
                  <a:pt x="6192343" y="1198323"/>
                </a:cubicBezTo>
                <a:cubicBezTo>
                  <a:pt x="6117131" y="1199612"/>
                  <a:pt x="6041418" y="1202485"/>
                  <a:pt x="5966562" y="1203723"/>
                </a:cubicBezTo>
                <a:cubicBezTo>
                  <a:pt x="5933144" y="1204338"/>
                  <a:pt x="5900754" y="1201974"/>
                  <a:pt x="5867227" y="1201847"/>
                </a:cubicBezTo>
                <a:cubicBezTo>
                  <a:pt x="5788180" y="1201796"/>
                  <a:pt x="5708354" y="1203933"/>
                  <a:pt x="5630172" y="1202248"/>
                </a:cubicBezTo>
                <a:cubicBezTo>
                  <a:pt x="5535908" y="1200213"/>
                  <a:pt x="5442984" y="1194779"/>
                  <a:pt x="5348949" y="1191768"/>
                </a:cubicBezTo>
                <a:cubicBezTo>
                  <a:pt x="5313810" y="1190551"/>
                  <a:pt x="5277251" y="1192179"/>
                  <a:pt x="5241228" y="1192408"/>
                </a:cubicBezTo>
                <a:cubicBezTo>
                  <a:pt x="5151316" y="1192775"/>
                  <a:pt x="5061657" y="1192349"/>
                  <a:pt x="4971133" y="1193559"/>
                </a:cubicBezTo>
                <a:cubicBezTo>
                  <a:pt x="4937685" y="1193988"/>
                  <a:pt x="4903114" y="1199299"/>
                  <a:pt x="4869416" y="1200519"/>
                </a:cubicBezTo>
                <a:cubicBezTo>
                  <a:pt x="4830283" y="1201947"/>
                  <a:pt x="4791348" y="1202215"/>
                  <a:pt x="4753274" y="1200850"/>
                </a:cubicBezTo>
                <a:cubicBezTo>
                  <a:pt x="4705682" y="1199144"/>
                  <a:pt x="4659172" y="1194829"/>
                  <a:pt x="4611883" y="1192701"/>
                </a:cubicBezTo>
                <a:cubicBezTo>
                  <a:pt x="4533819" y="1189298"/>
                  <a:pt x="4455420" y="1186135"/>
                  <a:pt x="4376825" y="1184131"/>
                </a:cubicBezTo>
                <a:cubicBezTo>
                  <a:pt x="4347226" y="1183446"/>
                  <a:pt x="4315374" y="1187423"/>
                  <a:pt x="4285471" y="1187158"/>
                </a:cubicBezTo>
                <a:cubicBezTo>
                  <a:pt x="4145774" y="1185753"/>
                  <a:pt x="4006046" y="1184162"/>
                  <a:pt x="3866543" y="1181596"/>
                </a:cubicBezTo>
                <a:cubicBezTo>
                  <a:pt x="3794230" y="1180207"/>
                  <a:pt x="3723633" y="1175551"/>
                  <a:pt x="3651342" y="1174348"/>
                </a:cubicBezTo>
                <a:cubicBezTo>
                  <a:pt x="3607885" y="1173562"/>
                  <a:pt x="3561907" y="1178044"/>
                  <a:pt x="3518453" y="1177258"/>
                </a:cubicBezTo>
                <a:cubicBezTo>
                  <a:pt x="3478287" y="1176568"/>
                  <a:pt x="3440399" y="1171400"/>
                  <a:pt x="3400818" y="1169685"/>
                </a:cubicBezTo>
                <a:cubicBezTo>
                  <a:pt x="3279824" y="1164099"/>
                  <a:pt x="3157310" y="1160621"/>
                  <a:pt x="3037154" y="1153217"/>
                </a:cubicBezTo>
                <a:cubicBezTo>
                  <a:pt x="2978373" y="1149708"/>
                  <a:pt x="2922429" y="1140508"/>
                  <a:pt x="2866260" y="1132283"/>
                </a:cubicBezTo>
                <a:cubicBezTo>
                  <a:pt x="2771049" y="1118489"/>
                  <a:pt x="2677107" y="1103380"/>
                  <a:pt x="2582173" y="1088979"/>
                </a:cubicBezTo>
                <a:cubicBezTo>
                  <a:pt x="2511090" y="1078352"/>
                  <a:pt x="2447356" y="1063086"/>
                  <a:pt x="2395406" y="1035945"/>
                </a:cubicBezTo>
                <a:cubicBezTo>
                  <a:pt x="2371411" y="1023508"/>
                  <a:pt x="2331675" y="1015582"/>
                  <a:pt x="2294751" y="1014618"/>
                </a:cubicBezTo>
                <a:cubicBezTo>
                  <a:pt x="2228580" y="1012920"/>
                  <a:pt x="2177384" y="998698"/>
                  <a:pt x="2122944" y="984751"/>
                </a:cubicBezTo>
                <a:cubicBezTo>
                  <a:pt x="2054121" y="967003"/>
                  <a:pt x="1981585" y="951294"/>
                  <a:pt x="1905504" y="941380"/>
                </a:cubicBezTo>
                <a:cubicBezTo>
                  <a:pt x="1830544" y="931682"/>
                  <a:pt x="1747929" y="932141"/>
                  <a:pt x="1671045" y="924228"/>
                </a:cubicBezTo>
                <a:cubicBezTo>
                  <a:pt x="1625936" y="919523"/>
                  <a:pt x="1585613" y="907528"/>
                  <a:pt x="1543856" y="898190"/>
                </a:cubicBezTo>
                <a:cubicBezTo>
                  <a:pt x="1502093" y="888855"/>
                  <a:pt x="1460606" y="878913"/>
                  <a:pt x="1419784" y="868500"/>
                </a:cubicBezTo>
                <a:cubicBezTo>
                  <a:pt x="1397486" y="862806"/>
                  <a:pt x="1378078" y="854435"/>
                  <a:pt x="1355116" y="849214"/>
                </a:cubicBezTo>
                <a:cubicBezTo>
                  <a:pt x="1311848" y="839527"/>
                  <a:pt x="1265353" y="832754"/>
                  <a:pt x="1223713" y="821702"/>
                </a:cubicBezTo>
                <a:cubicBezTo>
                  <a:pt x="1183577" y="811001"/>
                  <a:pt x="1138864" y="809072"/>
                  <a:pt x="1094193" y="804872"/>
                </a:cubicBezTo>
                <a:cubicBezTo>
                  <a:pt x="1060244" y="801784"/>
                  <a:pt x="1034230" y="787936"/>
                  <a:pt x="1001115" y="783030"/>
                </a:cubicBezTo>
                <a:cubicBezTo>
                  <a:pt x="953853" y="775990"/>
                  <a:pt x="916853" y="764276"/>
                  <a:pt x="879548" y="747884"/>
                </a:cubicBezTo>
                <a:cubicBezTo>
                  <a:pt x="837586" y="729513"/>
                  <a:pt x="770061" y="725929"/>
                  <a:pt x="711163" y="719039"/>
                </a:cubicBezTo>
                <a:cubicBezTo>
                  <a:pt x="661152" y="713146"/>
                  <a:pt x="604343" y="715774"/>
                  <a:pt x="557941" y="707101"/>
                </a:cubicBezTo>
                <a:cubicBezTo>
                  <a:pt x="525381" y="700984"/>
                  <a:pt x="499355" y="684493"/>
                  <a:pt x="480347" y="668702"/>
                </a:cubicBezTo>
                <a:cubicBezTo>
                  <a:pt x="437718" y="632865"/>
                  <a:pt x="370204" y="616630"/>
                  <a:pt x="296224" y="603583"/>
                </a:cubicBezTo>
                <a:cubicBezTo>
                  <a:pt x="220741" y="590184"/>
                  <a:pt x="148480" y="573869"/>
                  <a:pt x="72689" y="560892"/>
                </a:cubicBezTo>
                <a:lnTo>
                  <a:pt x="0" y="543486"/>
                </a:lnTo>
                <a:lnTo>
                  <a:pt x="0" y="384357"/>
                </a:lnTo>
                <a:lnTo>
                  <a:pt x="51784" y="393937"/>
                </a:lnTo>
                <a:cubicBezTo>
                  <a:pt x="104770" y="397707"/>
                  <a:pt x="153378" y="409086"/>
                  <a:pt x="205561" y="414859"/>
                </a:cubicBezTo>
                <a:cubicBezTo>
                  <a:pt x="254062" y="420400"/>
                  <a:pt x="305001" y="422574"/>
                  <a:pt x="354391" y="426667"/>
                </a:cubicBezTo>
                <a:cubicBezTo>
                  <a:pt x="386450" y="429269"/>
                  <a:pt x="420771" y="429847"/>
                  <a:pt x="448281" y="436308"/>
                </a:cubicBezTo>
                <a:cubicBezTo>
                  <a:pt x="499904" y="448391"/>
                  <a:pt x="551004" y="446576"/>
                  <a:pt x="611518" y="434166"/>
                </a:cubicBezTo>
                <a:cubicBezTo>
                  <a:pt x="654695" y="425361"/>
                  <a:pt x="702395" y="422710"/>
                  <a:pt x="746076" y="422520"/>
                </a:cubicBezTo>
                <a:cubicBezTo>
                  <a:pt x="798481" y="422218"/>
                  <a:pt x="848400" y="419817"/>
                  <a:pt x="902724" y="409989"/>
                </a:cubicBezTo>
                <a:cubicBezTo>
                  <a:pt x="977291" y="396518"/>
                  <a:pt x="1048428" y="397321"/>
                  <a:pt x="1113854" y="414230"/>
                </a:cubicBezTo>
                <a:cubicBezTo>
                  <a:pt x="1184155" y="432145"/>
                  <a:pt x="1258677" y="446437"/>
                  <a:pt x="1333449" y="459938"/>
                </a:cubicBezTo>
                <a:cubicBezTo>
                  <a:pt x="1354772" y="463883"/>
                  <a:pt x="1385284" y="463304"/>
                  <a:pt x="1408608" y="458278"/>
                </a:cubicBezTo>
                <a:cubicBezTo>
                  <a:pt x="1483492" y="441930"/>
                  <a:pt x="1561495" y="427025"/>
                  <a:pt x="1630191" y="403061"/>
                </a:cubicBezTo>
                <a:cubicBezTo>
                  <a:pt x="1735315" y="366348"/>
                  <a:pt x="1840887" y="337881"/>
                  <a:pt x="1956289" y="332366"/>
                </a:cubicBezTo>
                <a:cubicBezTo>
                  <a:pt x="1986669" y="330865"/>
                  <a:pt x="2019100" y="336056"/>
                  <a:pt x="2042814" y="344002"/>
                </a:cubicBezTo>
                <a:cubicBezTo>
                  <a:pt x="2085261" y="358150"/>
                  <a:pt x="2126350" y="370413"/>
                  <a:pt x="2183420" y="369635"/>
                </a:cubicBezTo>
                <a:cubicBezTo>
                  <a:pt x="2235035" y="368879"/>
                  <a:pt x="2279659" y="405942"/>
                  <a:pt x="2269566" y="439859"/>
                </a:cubicBezTo>
                <a:cubicBezTo>
                  <a:pt x="2258267" y="478101"/>
                  <a:pt x="2277762" y="504964"/>
                  <a:pt x="2331129" y="524163"/>
                </a:cubicBezTo>
                <a:cubicBezTo>
                  <a:pt x="2352980" y="531807"/>
                  <a:pt x="2364861" y="546162"/>
                  <a:pt x="2385112" y="555357"/>
                </a:cubicBezTo>
                <a:cubicBezTo>
                  <a:pt x="2401860" y="562976"/>
                  <a:pt x="2421927" y="570875"/>
                  <a:pt x="2444033" y="572629"/>
                </a:cubicBezTo>
                <a:cubicBezTo>
                  <a:pt x="2483469" y="575878"/>
                  <a:pt x="2509763" y="584022"/>
                  <a:pt x="2525979" y="603233"/>
                </a:cubicBezTo>
                <a:cubicBezTo>
                  <a:pt x="2549282" y="631254"/>
                  <a:pt x="2578520" y="657481"/>
                  <a:pt x="2603911" y="684825"/>
                </a:cubicBezTo>
                <a:cubicBezTo>
                  <a:pt x="2618910" y="700624"/>
                  <a:pt x="2643515" y="707120"/>
                  <a:pt x="2678828" y="706990"/>
                </a:cubicBezTo>
                <a:cubicBezTo>
                  <a:pt x="2699243" y="707100"/>
                  <a:pt x="2725615" y="705603"/>
                  <a:pt x="2738094" y="711376"/>
                </a:cubicBezTo>
                <a:cubicBezTo>
                  <a:pt x="2805960" y="742855"/>
                  <a:pt x="2895980" y="733032"/>
                  <a:pt x="2983806" y="728243"/>
                </a:cubicBezTo>
                <a:cubicBezTo>
                  <a:pt x="2993929" y="727744"/>
                  <a:pt x="3004007" y="726871"/>
                  <a:pt x="3013997" y="725446"/>
                </a:cubicBezTo>
                <a:cubicBezTo>
                  <a:pt x="3136002" y="707474"/>
                  <a:pt x="3250133" y="713470"/>
                  <a:pt x="3364419" y="720577"/>
                </a:cubicBezTo>
                <a:cubicBezTo>
                  <a:pt x="3394563" y="722507"/>
                  <a:pt x="3428050" y="719807"/>
                  <a:pt x="3460521" y="717628"/>
                </a:cubicBezTo>
                <a:cubicBezTo>
                  <a:pt x="3545330" y="712137"/>
                  <a:pt x="3633314" y="698262"/>
                  <a:pt x="3710982" y="714182"/>
                </a:cubicBezTo>
                <a:cubicBezTo>
                  <a:pt x="3772122" y="726607"/>
                  <a:pt x="3825029" y="745116"/>
                  <a:pt x="3850961" y="778802"/>
                </a:cubicBezTo>
                <a:cubicBezTo>
                  <a:pt x="3868395" y="801427"/>
                  <a:pt x="3898481" y="813185"/>
                  <a:pt x="3946286" y="816372"/>
                </a:cubicBezTo>
                <a:cubicBezTo>
                  <a:pt x="3987480" y="819179"/>
                  <a:pt x="4025130" y="827781"/>
                  <a:pt x="4065132" y="832459"/>
                </a:cubicBezTo>
                <a:cubicBezTo>
                  <a:pt x="4086246" y="834922"/>
                  <a:pt x="4110400" y="838274"/>
                  <a:pt x="4132173" y="835167"/>
                </a:cubicBezTo>
                <a:cubicBezTo>
                  <a:pt x="4190358" y="826865"/>
                  <a:pt x="4249453" y="817300"/>
                  <a:pt x="4305858" y="804156"/>
                </a:cubicBezTo>
                <a:cubicBezTo>
                  <a:pt x="4334041" y="797490"/>
                  <a:pt x="4360739" y="782919"/>
                  <a:pt x="4382131" y="769481"/>
                </a:cubicBezTo>
                <a:cubicBezTo>
                  <a:pt x="4404161" y="755388"/>
                  <a:pt x="4425552" y="747047"/>
                  <a:pt x="4453289" y="752531"/>
                </a:cubicBezTo>
                <a:cubicBezTo>
                  <a:pt x="4522267" y="766292"/>
                  <a:pt x="4590589" y="780524"/>
                  <a:pt x="4657971" y="795835"/>
                </a:cubicBezTo>
                <a:cubicBezTo>
                  <a:pt x="4669645" y="798513"/>
                  <a:pt x="4675987" y="807238"/>
                  <a:pt x="4682399" y="813876"/>
                </a:cubicBezTo>
                <a:cubicBezTo>
                  <a:pt x="4712325" y="844914"/>
                  <a:pt x="4739115" y="876968"/>
                  <a:pt x="4771814" y="907046"/>
                </a:cubicBezTo>
                <a:cubicBezTo>
                  <a:pt x="4783117" y="917329"/>
                  <a:pt x="4807945" y="922850"/>
                  <a:pt x="4827520" y="929876"/>
                </a:cubicBezTo>
                <a:cubicBezTo>
                  <a:pt x="4833681" y="932206"/>
                  <a:pt x="4845543" y="931081"/>
                  <a:pt x="4849942" y="933851"/>
                </a:cubicBezTo>
                <a:cubicBezTo>
                  <a:pt x="4888949" y="959631"/>
                  <a:pt x="4951287" y="954890"/>
                  <a:pt x="5009626" y="957896"/>
                </a:cubicBezTo>
                <a:cubicBezTo>
                  <a:pt x="5059523" y="960407"/>
                  <a:pt x="5111928" y="960104"/>
                  <a:pt x="5158711" y="963814"/>
                </a:cubicBezTo>
                <a:cubicBezTo>
                  <a:pt x="5231307" y="969696"/>
                  <a:pt x="5298173" y="973751"/>
                  <a:pt x="5376427" y="963151"/>
                </a:cubicBezTo>
                <a:cubicBezTo>
                  <a:pt x="5408579" y="958754"/>
                  <a:pt x="5448461" y="970245"/>
                  <a:pt x="5475787" y="980508"/>
                </a:cubicBezTo>
                <a:cubicBezTo>
                  <a:pt x="5528518" y="1000363"/>
                  <a:pt x="5584839" y="1001958"/>
                  <a:pt x="5653401" y="987268"/>
                </a:cubicBezTo>
                <a:cubicBezTo>
                  <a:pt x="5676008" y="982341"/>
                  <a:pt x="5702558" y="984595"/>
                  <a:pt x="5726340" y="985357"/>
                </a:cubicBezTo>
                <a:cubicBezTo>
                  <a:pt x="5748643" y="985952"/>
                  <a:pt x="5770110" y="988364"/>
                  <a:pt x="5790563" y="991300"/>
                </a:cubicBezTo>
                <a:cubicBezTo>
                  <a:pt x="5815128" y="994969"/>
                  <a:pt x="5845522" y="996110"/>
                  <a:pt x="5860260" y="1004958"/>
                </a:cubicBezTo>
                <a:cubicBezTo>
                  <a:pt x="5906803" y="1032493"/>
                  <a:pt x="5977069" y="1037385"/>
                  <a:pt x="6042101" y="1036226"/>
                </a:cubicBezTo>
                <a:cubicBezTo>
                  <a:pt x="6128232" y="1034888"/>
                  <a:pt x="6222269" y="1027704"/>
                  <a:pt x="6301998" y="989138"/>
                </a:cubicBezTo>
                <a:cubicBezTo>
                  <a:pt x="6349672" y="965909"/>
                  <a:pt x="6396952" y="955198"/>
                  <a:pt x="6452025" y="968489"/>
                </a:cubicBezTo>
                <a:cubicBezTo>
                  <a:pt x="6489401" y="977695"/>
                  <a:pt x="6558002" y="960731"/>
                  <a:pt x="6589205" y="939474"/>
                </a:cubicBezTo>
                <a:cubicBezTo>
                  <a:pt x="6600499" y="931821"/>
                  <a:pt x="6612148" y="924116"/>
                  <a:pt x="6631069" y="911222"/>
                </a:cubicBezTo>
                <a:cubicBezTo>
                  <a:pt x="6674305" y="951313"/>
                  <a:pt x="6752346" y="944332"/>
                  <a:pt x="6828274" y="942941"/>
                </a:cubicBezTo>
                <a:cubicBezTo>
                  <a:pt x="6874780" y="942157"/>
                  <a:pt x="6889173" y="963896"/>
                  <a:pt x="6900803" y="984140"/>
                </a:cubicBezTo>
                <a:cubicBezTo>
                  <a:pt x="6921316" y="1020676"/>
                  <a:pt x="6959796" y="1032557"/>
                  <a:pt x="7034668" y="1018665"/>
                </a:cubicBezTo>
                <a:cubicBezTo>
                  <a:pt x="7117337" y="1003282"/>
                  <a:pt x="7199637" y="985309"/>
                  <a:pt x="7281067" y="966327"/>
                </a:cubicBezTo>
                <a:cubicBezTo>
                  <a:pt x="7332521" y="954266"/>
                  <a:pt x="7378029" y="936255"/>
                  <a:pt x="7412780" y="909206"/>
                </a:cubicBezTo>
                <a:cubicBezTo>
                  <a:pt x="7446535" y="882864"/>
                  <a:pt x="7455445" y="884046"/>
                  <a:pt x="7500327" y="894826"/>
                </a:cubicBezTo>
                <a:cubicBezTo>
                  <a:pt x="7552743" y="907363"/>
                  <a:pt x="7606735" y="918164"/>
                  <a:pt x="7662324" y="927415"/>
                </a:cubicBezTo>
                <a:cubicBezTo>
                  <a:pt x="7679867" y="930387"/>
                  <a:pt x="7704114" y="926740"/>
                  <a:pt x="7725334" y="924844"/>
                </a:cubicBezTo>
                <a:cubicBezTo>
                  <a:pt x="7761320" y="921787"/>
                  <a:pt x="7798617" y="920242"/>
                  <a:pt x="7833279" y="913031"/>
                </a:cubicBezTo>
                <a:cubicBezTo>
                  <a:pt x="7866516" y="906023"/>
                  <a:pt x="7898634" y="893700"/>
                  <a:pt x="7928605" y="881683"/>
                </a:cubicBezTo>
                <a:cubicBezTo>
                  <a:pt x="8012311" y="848025"/>
                  <a:pt x="8088138" y="810205"/>
                  <a:pt x="8146597" y="762968"/>
                </a:cubicBezTo>
                <a:cubicBezTo>
                  <a:pt x="8154091" y="756800"/>
                  <a:pt x="8170249" y="752606"/>
                  <a:pt x="8183577" y="749005"/>
                </a:cubicBezTo>
                <a:cubicBezTo>
                  <a:pt x="8205312" y="743071"/>
                  <a:pt x="8227788" y="737222"/>
                  <a:pt x="8250224" y="733642"/>
                </a:cubicBezTo>
                <a:cubicBezTo>
                  <a:pt x="8359189" y="716209"/>
                  <a:pt x="8441164" y="678078"/>
                  <a:pt x="8505929" y="626542"/>
                </a:cubicBezTo>
                <a:cubicBezTo>
                  <a:pt x="8524585" y="611796"/>
                  <a:pt x="8540107" y="608259"/>
                  <a:pt x="8564194" y="618796"/>
                </a:cubicBezTo>
                <a:cubicBezTo>
                  <a:pt x="8592162" y="631043"/>
                  <a:pt x="8628032" y="619507"/>
                  <a:pt x="8660705" y="611069"/>
                </a:cubicBezTo>
                <a:cubicBezTo>
                  <a:pt x="8694442" y="602479"/>
                  <a:pt x="8728514" y="593651"/>
                  <a:pt x="8762255" y="585060"/>
                </a:cubicBezTo>
                <a:cubicBezTo>
                  <a:pt x="8787227" y="578855"/>
                  <a:pt x="8811899" y="573069"/>
                  <a:pt x="8836439" y="566358"/>
                </a:cubicBezTo>
                <a:cubicBezTo>
                  <a:pt x="8912856" y="545447"/>
                  <a:pt x="8983243" y="538425"/>
                  <a:pt x="9050728" y="559575"/>
                </a:cubicBezTo>
                <a:cubicBezTo>
                  <a:pt x="9102219" y="575830"/>
                  <a:pt x="9164950" y="573868"/>
                  <a:pt x="9229627" y="557464"/>
                </a:cubicBezTo>
                <a:cubicBezTo>
                  <a:pt x="9237706" y="555368"/>
                  <a:pt x="9247529" y="550190"/>
                  <a:pt x="9253451" y="550855"/>
                </a:cubicBezTo>
                <a:cubicBezTo>
                  <a:pt x="9342568" y="560232"/>
                  <a:pt x="9405310" y="512383"/>
                  <a:pt x="9484214" y="498671"/>
                </a:cubicBezTo>
                <a:cubicBezTo>
                  <a:pt x="9519035" y="492570"/>
                  <a:pt x="9552778" y="473783"/>
                  <a:pt x="9582633" y="458384"/>
                </a:cubicBezTo>
                <a:cubicBezTo>
                  <a:pt x="9623689" y="437231"/>
                  <a:pt x="9660183" y="417297"/>
                  <a:pt x="9719670" y="415607"/>
                </a:cubicBezTo>
                <a:cubicBezTo>
                  <a:pt x="9779189" y="414101"/>
                  <a:pt x="9830940" y="393878"/>
                  <a:pt x="9871784" y="366147"/>
                </a:cubicBezTo>
                <a:cubicBezTo>
                  <a:pt x="9903014" y="345075"/>
                  <a:pt x="9939570" y="338349"/>
                  <a:pt x="9984494" y="336660"/>
                </a:cubicBezTo>
                <a:cubicBezTo>
                  <a:pt x="10040642" y="334503"/>
                  <a:pt x="10098165" y="326674"/>
                  <a:pt x="10154708" y="322193"/>
                </a:cubicBezTo>
                <a:cubicBezTo>
                  <a:pt x="10166953" y="321201"/>
                  <a:pt x="10182669" y="321603"/>
                  <a:pt x="10190446" y="325025"/>
                </a:cubicBezTo>
                <a:cubicBezTo>
                  <a:pt x="10285769" y="367692"/>
                  <a:pt x="10408999" y="350677"/>
                  <a:pt x="10530736" y="335953"/>
                </a:cubicBezTo>
                <a:cubicBezTo>
                  <a:pt x="10604506" y="327127"/>
                  <a:pt x="10678397" y="316584"/>
                  <a:pt x="10752157" y="305117"/>
                </a:cubicBezTo>
                <a:cubicBezTo>
                  <a:pt x="10777120" y="301365"/>
                  <a:pt x="10803110" y="294636"/>
                  <a:pt x="10824452" y="285927"/>
                </a:cubicBezTo>
                <a:cubicBezTo>
                  <a:pt x="10868837" y="267698"/>
                  <a:pt x="10909147" y="246465"/>
                  <a:pt x="10953152" y="228102"/>
                </a:cubicBezTo>
                <a:cubicBezTo>
                  <a:pt x="10969622" y="221030"/>
                  <a:pt x="10991730" y="217688"/>
                  <a:pt x="11011614" y="214096"/>
                </a:cubicBezTo>
                <a:cubicBezTo>
                  <a:pt x="11046743" y="207573"/>
                  <a:pt x="11086641" y="206412"/>
                  <a:pt x="11116031" y="195421"/>
                </a:cubicBezTo>
                <a:cubicBezTo>
                  <a:pt x="11192467" y="166956"/>
                  <a:pt x="11266913" y="160299"/>
                  <a:pt x="11344303" y="166629"/>
                </a:cubicBezTo>
                <a:cubicBezTo>
                  <a:pt x="11452657" y="175527"/>
                  <a:pt x="11551626" y="159519"/>
                  <a:pt x="11639050" y="108526"/>
                </a:cubicBezTo>
                <a:cubicBezTo>
                  <a:pt x="11678385" y="85543"/>
                  <a:pt x="11720243" y="87879"/>
                  <a:pt x="11757532" y="96530"/>
                </a:cubicBezTo>
                <a:cubicBezTo>
                  <a:pt x="11800499" y="106640"/>
                  <a:pt x="11840704" y="105056"/>
                  <a:pt x="11885799" y="86728"/>
                </a:cubicBezTo>
                <a:cubicBezTo>
                  <a:pt x="11895784" y="82659"/>
                  <a:pt x="11910604" y="81867"/>
                  <a:pt x="11922874" y="81060"/>
                </a:cubicBezTo>
                <a:cubicBezTo>
                  <a:pt x="11992783" y="75806"/>
                  <a:pt x="12063500" y="73647"/>
                  <a:pt x="12115331" y="33587"/>
                </a:cubicBezTo>
                <a:cubicBezTo>
                  <a:pt x="12125500" y="25715"/>
                  <a:pt x="12143693" y="20477"/>
                  <a:pt x="12158080" y="14081"/>
                </a:cubicBezTo>
                <a:close/>
              </a:path>
            </a:pathLst>
          </a:custGeom>
          <a:blipFill dpi="0" rotWithShape="1">
            <a:blip r:embed="rId5">
              <a:alphaModFix amt="57000"/>
            </a:blip>
            <a:srcRect/>
            <a:tile tx="0" ty="0" sx="100000" sy="100000" flip="none" algn="tl"/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120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B0479F5-59EA-43F3-BAFC-2606376EB66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D7FBD82-E3AF-E964-FB5D-84A307E67A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9735" y="699247"/>
            <a:ext cx="3196684" cy="4404715"/>
          </a:xfrm>
        </p:spPr>
        <p:txBody>
          <a:bodyPr vert="horz" lIns="91440" tIns="45720" rIns="91440" bIns="45720" rtlCol="0" anchor="b" anchorCtr="0">
            <a:normAutofit/>
          </a:bodyPr>
          <a:lstStyle/>
          <a:p>
            <a:pPr algn="ctr"/>
            <a:r>
              <a:rPr lang="en-US" sz="3200" dirty="0" err="1"/>
              <a:t>Ко</a:t>
            </a:r>
            <a:r>
              <a:rPr lang="en-US" sz="3200" dirty="0"/>
              <a:t> </a:t>
            </a:r>
            <a:r>
              <a:rPr lang="en-US" sz="3200" dirty="0" err="1"/>
              <a:t>су</a:t>
            </a:r>
            <a:r>
              <a:rPr lang="en-US" sz="3200" dirty="0"/>
              <a:t> </a:t>
            </a:r>
            <a:r>
              <a:rPr lang="en-US" sz="3200" dirty="0" err="1"/>
              <a:t>ови</a:t>
            </a:r>
            <a:r>
              <a:rPr lang="en-US" sz="3200" dirty="0"/>
              <a:t> </a:t>
            </a:r>
            <a:r>
              <a:rPr lang="en-US" sz="3200" dirty="0" err="1"/>
              <a:t>људи</a:t>
            </a:r>
            <a:r>
              <a:rPr lang="en-US" sz="3200" dirty="0"/>
              <a:t>? </a:t>
            </a:r>
            <a:r>
              <a:rPr lang="en-US" sz="3200" dirty="0" err="1"/>
              <a:t>Гдје</a:t>
            </a:r>
            <a:r>
              <a:rPr lang="en-US" sz="3200" dirty="0"/>
              <a:t> </a:t>
            </a:r>
            <a:r>
              <a:rPr lang="en-US" sz="3200" dirty="0" err="1"/>
              <a:t>су</a:t>
            </a:r>
            <a:r>
              <a:rPr lang="en-US" sz="3200" dirty="0"/>
              <a:t> </a:t>
            </a:r>
            <a:r>
              <a:rPr lang="en-US" sz="3200" dirty="0" err="1"/>
              <a:t>живјели</a:t>
            </a:r>
            <a:r>
              <a:rPr lang="en-US" sz="3200" dirty="0"/>
              <a:t> </a:t>
            </a:r>
            <a:r>
              <a:rPr lang="en-US" sz="3200" dirty="0" err="1"/>
              <a:t>прије</a:t>
            </a:r>
            <a:r>
              <a:rPr lang="en-US" sz="3200" dirty="0"/>
              <a:t> </a:t>
            </a:r>
            <a:r>
              <a:rPr lang="en-US" sz="3200" dirty="0" err="1"/>
              <a:t>него</a:t>
            </a:r>
            <a:r>
              <a:rPr lang="en-US" sz="3200" dirty="0"/>
              <a:t> </a:t>
            </a:r>
            <a:r>
              <a:rPr lang="en-US" sz="3200" dirty="0" err="1"/>
              <a:t>што</a:t>
            </a:r>
            <a:r>
              <a:rPr lang="en-US" sz="3200" dirty="0"/>
              <a:t> </a:t>
            </a:r>
            <a:r>
              <a:rPr lang="en-US" sz="3200" dirty="0" err="1"/>
              <a:t>су</a:t>
            </a:r>
            <a:r>
              <a:rPr lang="en-US" sz="3200" dirty="0"/>
              <a:t> </a:t>
            </a:r>
            <a:r>
              <a:rPr lang="en-US" sz="3200" dirty="0" err="1"/>
              <a:t>доведени</a:t>
            </a:r>
            <a:r>
              <a:rPr lang="en-US" sz="3200" dirty="0"/>
              <a:t> у </a:t>
            </a:r>
            <a:r>
              <a:rPr lang="en-US" sz="3200" dirty="0" err="1"/>
              <a:t>логор</a:t>
            </a:r>
            <a:r>
              <a:rPr lang="en-US" sz="3200" dirty="0"/>
              <a:t>? </a:t>
            </a:r>
            <a:r>
              <a:rPr lang="en-US" sz="3200" dirty="0" err="1"/>
              <a:t>Чиме</a:t>
            </a:r>
            <a:r>
              <a:rPr lang="en-US" sz="3200" dirty="0"/>
              <a:t> </a:t>
            </a:r>
            <a:r>
              <a:rPr lang="en-US" sz="3200" dirty="0" err="1"/>
              <a:t>су</a:t>
            </a:r>
            <a:r>
              <a:rPr lang="en-US" sz="3200" dirty="0"/>
              <a:t> </a:t>
            </a:r>
            <a:r>
              <a:rPr lang="en-US" sz="3200" dirty="0" err="1"/>
              <a:t>се</a:t>
            </a:r>
            <a:r>
              <a:rPr lang="en-US" sz="3200" dirty="0"/>
              <a:t> </a:t>
            </a:r>
            <a:r>
              <a:rPr lang="en-US" sz="3200" dirty="0" err="1"/>
              <a:t>бавили</a:t>
            </a:r>
            <a:r>
              <a:rPr lang="en-US" sz="3200" dirty="0"/>
              <a:t>?</a:t>
            </a:r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269DEA39-8F3E-C83F-59E1-7CF2D189146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18" r="48418"/>
          <a:stretch/>
        </p:blipFill>
        <p:spPr>
          <a:xfrm>
            <a:off x="20" y="10"/>
            <a:ext cx="4404098" cy="6857990"/>
          </a:xfrm>
          <a:custGeom>
            <a:avLst/>
            <a:gdLst/>
            <a:ahLst/>
            <a:cxnLst/>
            <a:rect l="l" t="t" r="r" b="b"/>
            <a:pathLst>
              <a:path w="4404118" h="6858000">
                <a:moveTo>
                  <a:pt x="2339583" y="0"/>
                </a:moveTo>
                <a:lnTo>
                  <a:pt x="2355830" y="61476"/>
                </a:lnTo>
                <a:cubicBezTo>
                  <a:pt x="2361586" y="83045"/>
                  <a:pt x="2368094" y="103971"/>
                  <a:pt x="2377524" y="122586"/>
                </a:cubicBezTo>
                <a:cubicBezTo>
                  <a:pt x="2392415" y="151907"/>
                  <a:pt x="2419460" y="173413"/>
                  <a:pt x="2444420" y="192440"/>
                </a:cubicBezTo>
                <a:cubicBezTo>
                  <a:pt x="2495529" y="231487"/>
                  <a:pt x="2527080" y="290106"/>
                  <a:pt x="2559207" y="349349"/>
                </a:cubicBezTo>
                <a:cubicBezTo>
                  <a:pt x="2571632" y="372606"/>
                  <a:pt x="2588563" y="392138"/>
                  <a:pt x="2602225" y="414481"/>
                </a:cubicBezTo>
                <a:cubicBezTo>
                  <a:pt x="2608496" y="424893"/>
                  <a:pt x="2614942" y="437236"/>
                  <a:pt x="2616684" y="450003"/>
                </a:cubicBezTo>
                <a:cubicBezTo>
                  <a:pt x="2622547" y="490034"/>
                  <a:pt x="2641148" y="514975"/>
                  <a:pt x="2669003" y="533869"/>
                </a:cubicBezTo>
                <a:cubicBezTo>
                  <a:pt x="2681901" y="542764"/>
                  <a:pt x="2691903" y="559689"/>
                  <a:pt x="2700535" y="575333"/>
                </a:cubicBezTo>
                <a:cubicBezTo>
                  <a:pt x="2729512" y="628690"/>
                  <a:pt x="2754821" y="684525"/>
                  <a:pt x="2807479" y="710990"/>
                </a:cubicBezTo>
                <a:cubicBezTo>
                  <a:pt x="2820500" y="717450"/>
                  <a:pt x="2830720" y="740669"/>
                  <a:pt x="2835001" y="758969"/>
                </a:cubicBezTo>
                <a:cubicBezTo>
                  <a:pt x="2842218" y="789390"/>
                  <a:pt x="2843647" y="820083"/>
                  <a:pt x="2870022" y="838495"/>
                </a:cubicBezTo>
                <a:cubicBezTo>
                  <a:pt x="2878885" y="844641"/>
                  <a:pt x="2881584" y="867894"/>
                  <a:pt x="2882402" y="884069"/>
                </a:cubicBezTo>
                <a:cubicBezTo>
                  <a:pt x="2885078" y="932638"/>
                  <a:pt x="2898165" y="960616"/>
                  <a:pt x="2936995" y="969072"/>
                </a:cubicBezTo>
                <a:cubicBezTo>
                  <a:pt x="3007357" y="984417"/>
                  <a:pt x="3043775" y="1046171"/>
                  <a:pt x="3076951" y="1112096"/>
                </a:cubicBezTo>
                <a:cubicBezTo>
                  <a:pt x="3100643" y="1158994"/>
                  <a:pt x="3117151" y="1211409"/>
                  <a:pt x="3141387" y="1257566"/>
                </a:cubicBezTo>
                <a:cubicBezTo>
                  <a:pt x="3153277" y="1279930"/>
                  <a:pt x="3173543" y="1297754"/>
                  <a:pt x="3193071" y="1311394"/>
                </a:cubicBezTo>
                <a:cubicBezTo>
                  <a:pt x="3224094" y="1332909"/>
                  <a:pt x="3241804" y="1362627"/>
                  <a:pt x="3250073" y="1405992"/>
                </a:cubicBezTo>
                <a:cubicBezTo>
                  <a:pt x="3257673" y="1446266"/>
                  <a:pt x="3273857" y="1483664"/>
                  <a:pt x="3283740" y="1523444"/>
                </a:cubicBezTo>
                <a:cubicBezTo>
                  <a:pt x="3293127" y="1560430"/>
                  <a:pt x="3298747" y="1599065"/>
                  <a:pt x="3306504" y="1636638"/>
                </a:cubicBezTo>
                <a:cubicBezTo>
                  <a:pt x="3311477" y="1661025"/>
                  <a:pt x="3314234" y="1687006"/>
                  <a:pt x="3323416" y="1708173"/>
                </a:cubicBezTo>
                <a:cubicBezTo>
                  <a:pt x="3340602" y="1747889"/>
                  <a:pt x="3341593" y="1786419"/>
                  <a:pt x="3330834" y="1831463"/>
                </a:cubicBezTo>
                <a:cubicBezTo>
                  <a:pt x="3323215" y="1863606"/>
                  <a:pt x="3323028" y="1899517"/>
                  <a:pt x="3325458" y="1932531"/>
                </a:cubicBezTo>
                <a:cubicBezTo>
                  <a:pt x="3328288" y="1972134"/>
                  <a:pt x="3328527" y="2009738"/>
                  <a:pt x="3320394" y="2050249"/>
                </a:cubicBezTo>
                <a:cubicBezTo>
                  <a:pt x="3309254" y="2105857"/>
                  <a:pt x="3314506" y="2159685"/>
                  <a:pt x="3338141" y="2210114"/>
                </a:cubicBezTo>
                <a:cubicBezTo>
                  <a:pt x="3363243" y="2264284"/>
                  <a:pt x="3384387" y="2321440"/>
                  <a:pt x="3404628" y="2378738"/>
                </a:cubicBezTo>
                <a:cubicBezTo>
                  <a:pt x="3410511" y="2395084"/>
                  <a:pt x="3411689" y="2418120"/>
                  <a:pt x="3407259" y="2435467"/>
                </a:cubicBezTo>
                <a:cubicBezTo>
                  <a:pt x="3392793" y="2491151"/>
                  <a:pt x="3380194" y="2549275"/>
                  <a:pt x="3356495" y="2599849"/>
                </a:cubicBezTo>
                <a:cubicBezTo>
                  <a:pt x="3320179" y="2677233"/>
                  <a:pt x="3293483" y="2755427"/>
                  <a:pt x="3294074" y="2842361"/>
                </a:cubicBezTo>
                <a:cubicBezTo>
                  <a:pt x="3294172" y="2865245"/>
                  <a:pt x="3302178" y="2890058"/>
                  <a:pt x="3312858" y="2908439"/>
                </a:cubicBezTo>
                <a:cubicBezTo>
                  <a:pt x="3331888" y="2941339"/>
                  <a:pt x="3348643" y="2973100"/>
                  <a:pt x="3351202" y="3016205"/>
                </a:cubicBezTo>
                <a:cubicBezTo>
                  <a:pt x="3353458" y="3055184"/>
                  <a:pt x="3399269" y="3091033"/>
                  <a:pt x="3438099" y="3085336"/>
                </a:cubicBezTo>
                <a:cubicBezTo>
                  <a:pt x="3481887" y="3078970"/>
                  <a:pt x="3514312" y="3095239"/>
                  <a:pt x="3539878" y="3136681"/>
                </a:cubicBezTo>
                <a:cubicBezTo>
                  <a:pt x="3550096" y="3153637"/>
                  <a:pt x="3567509" y="3163435"/>
                  <a:pt x="3579433" y="3179271"/>
                </a:cubicBezTo>
                <a:cubicBezTo>
                  <a:pt x="3589310" y="3192368"/>
                  <a:pt x="3599714" y="3207990"/>
                  <a:pt x="3603096" y="3224801"/>
                </a:cubicBezTo>
                <a:cubicBezTo>
                  <a:pt x="3609269" y="3254802"/>
                  <a:pt x="3620336" y="3275144"/>
                  <a:pt x="3643662" y="3288499"/>
                </a:cubicBezTo>
                <a:cubicBezTo>
                  <a:pt x="3677663" y="3307714"/>
                  <a:pt x="3709940" y="3331312"/>
                  <a:pt x="3743281" y="3352066"/>
                </a:cubicBezTo>
                <a:cubicBezTo>
                  <a:pt x="3762563" y="3364307"/>
                  <a:pt x="3771612" y="3383279"/>
                  <a:pt x="3773604" y="3409971"/>
                </a:cubicBezTo>
                <a:cubicBezTo>
                  <a:pt x="3774973" y="3425409"/>
                  <a:pt x="3774833" y="3445264"/>
                  <a:pt x="3782303" y="3455027"/>
                </a:cubicBezTo>
                <a:cubicBezTo>
                  <a:pt x="3823032" y="3508129"/>
                  <a:pt x="3817073" y="3575628"/>
                  <a:pt x="3816834" y="3641755"/>
                </a:cubicBezTo>
                <a:cubicBezTo>
                  <a:pt x="3816868" y="3649380"/>
                  <a:pt x="3816465" y="3656950"/>
                  <a:pt x="3815414" y="3664423"/>
                </a:cubicBezTo>
                <a:cubicBezTo>
                  <a:pt x="3801919" y="3755638"/>
                  <a:pt x="3815819" y="3842268"/>
                  <a:pt x="3831022" y="3929077"/>
                </a:cubicBezTo>
                <a:cubicBezTo>
                  <a:pt x="3835097" y="3951977"/>
                  <a:pt x="3833989" y="3977140"/>
                  <a:pt x="3833427" y="4001566"/>
                </a:cubicBezTo>
                <a:cubicBezTo>
                  <a:pt x="3832188" y="4065371"/>
                  <a:pt x="3821392" y="4131101"/>
                  <a:pt x="3844622" y="4190727"/>
                </a:cubicBezTo>
                <a:cubicBezTo>
                  <a:pt x="3862782" y="4237659"/>
                  <a:pt x="3887520" y="4278712"/>
                  <a:pt x="3928268" y="4300238"/>
                </a:cubicBezTo>
                <a:cubicBezTo>
                  <a:pt x="3955639" y="4314708"/>
                  <a:pt x="3971141" y="4338123"/>
                  <a:pt x="3977747" y="4374448"/>
                </a:cubicBezTo>
                <a:cubicBezTo>
                  <a:pt x="3983513" y="4405752"/>
                  <a:pt x="3995802" y="4434707"/>
                  <a:pt x="4003670" y="4465215"/>
                </a:cubicBezTo>
                <a:cubicBezTo>
                  <a:pt x="4007817" y="4481320"/>
                  <a:pt x="4013181" y="4499770"/>
                  <a:pt x="4010889" y="4516055"/>
                </a:cubicBezTo>
                <a:cubicBezTo>
                  <a:pt x="4004766" y="4559572"/>
                  <a:pt x="3997230" y="4603706"/>
                  <a:pt x="3985367" y="4645602"/>
                </a:cubicBezTo>
                <a:cubicBezTo>
                  <a:pt x="3979327" y="4666529"/>
                  <a:pt x="3964001" y="4685883"/>
                  <a:pt x="3949671" y="4701292"/>
                </a:cubicBezTo>
                <a:cubicBezTo>
                  <a:pt x="3934619" y="4717144"/>
                  <a:pt x="3926217" y="4732840"/>
                  <a:pt x="3934280" y="4754123"/>
                </a:cubicBezTo>
                <a:cubicBezTo>
                  <a:pt x="3954470" y="4807057"/>
                  <a:pt x="3975168" y="4859522"/>
                  <a:pt x="3997064" y="4911338"/>
                </a:cubicBezTo>
                <a:cubicBezTo>
                  <a:pt x="4000886" y="4920316"/>
                  <a:pt x="4011419" y="4925608"/>
                  <a:pt x="4019528" y="4930834"/>
                </a:cubicBezTo>
                <a:cubicBezTo>
                  <a:pt x="4057441" y="4955228"/>
                  <a:pt x="4096344" y="4977308"/>
                  <a:pt x="4133308" y="5003744"/>
                </a:cubicBezTo>
                <a:cubicBezTo>
                  <a:pt x="4145954" y="5012874"/>
                  <a:pt x="4153881" y="5031960"/>
                  <a:pt x="4163240" y="5047160"/>
                </a:cubicBezTo>
                <a:cubicBezTo>
                  <a:pt x="4166325" y="5051950"/>
                  <a:pt x="4165736" y="5060853"/>
                  <a:pt x="4169223" y="5064337"/>
                </a:cubicBezTo>
                <a:cubicBezTo>
                  <a:pt x="4201572" y="5095297"/>
                  <a:pt x="4199843" y="5142157"/>
                  <a:pt x="4206880" y="5186434"/>
                </a:cubicBezTo>
                <a:cubicBezTo>
                  <a:pt x="4212828" y="5224301"/>
                  <a:pt x="4215657" y="5263904"/>
                  <a:pt x="4222813" y="5299486"/>
                </a:cubicBezTo>
                <a:cubicBezTo>
                  <a:pt x="4234060" y="5354705"/>
                  <a:pt x="4242835" y="5405490"/>
                  <a:pt x="4235257" y="5464049"/>
                </a:cubicBezTo>
                <a:cubicBezTo>
                  <a:pt x="4232096" y="5488106"/>
                  <a:pt x="4247880" y="5518914"/>
                  <a:pt x="4261474" y="5540158"/>
                </a:cubicBezTo>
                <a:cubicBezTo>
                  <a:pt x="4287766" y="5581156"/>
                  <a:pt x="4293039" y="5623827"/>
                  <a:pt x="4280115" y="5674826"/>
                </a:cubicBezTo>
                <a:cubicBezTo>
                  <a:pt x="4275759" y="5691638"/>
                  <a:pt x="4279993" y="5711838"/>
                  <a:pt x="4282322" y="5729864"/>
                </a:cubicBezTo>
                <a:cubicBezTo>
                  <a:pt x="4284366" y="5746757"/>
                  <a:pt x="4288475" y="5763124"/>
                  <a:pt x="4293132" y="5778754"/>
                </a:cubicBezTo>
                <a:cubicBezTo>
                  <a:pt x="4298890" y="5797536"/>
                  <a:pt x="4302061" y="5820581"/>
                  <a:pt x="4313246" y="5832226"/>
                </a:cubicBezTo>
                <a:cubicBezTo>
                  <a:pt x="4348093" y="5868983"/>
                  <a:pt x="4358048" y="5922385"/>
                  <a:pt x="4360648" y="5971487"/>
                </a:cubicBezTo>
                <a:cubicBezTo>
                  <a:pt x="4364319" y="6036528"/>
                  <a:pt x="4361672" y="6107215"/>
                  <a:pt x="4321661" y="6165296"/>
                </a:cubicBezTo>
                <a:cubicBezTo>
                  <a:pt x="4297541" y="6200015"/>
                  <a:pt x="4287954" y="6235151"/>
                  <a:pt x="4306753" y="6277545"/>
                </a:cubicBezTo>
                <a:cubicBezTo>
                  <a:pt x="4319729" y="6306327"/>
                  <a:pt x="4304165" y="6357226"/>
                  <a:pt x="4281339" y="6379605"/>
                </a:cubicBezTo>
                <a:cubicBezTo>
                  <a:pt x="4273124" y="6387708"/>
                  <a:pt x="4264871" y="6396077"/>
                  <a:pt x="4251023" y="6409646"/>
                </a:cubicBezTo>
                <a:cubicBezTo>
                  <a:pt x="4300272" y="6444619"/>
                  <a:pt x="4296891" y="6503223"/>
                  <a:pt x="4299881" y="6560548"/>
                </a:cubicBezTo>
                <a:cubicBezTo>
                  <a:pt x="4301794" y="6595663"/>
                  <a:pt x="4327948" y="6607784"/>
                  <a:pt x="4352197" y="6617730"/>
                </a:cubicBezTo>
                <a:cubicBezTo>
                  <a:pt x="4395933" y="6635319"/>
                  <a:pt x="4412086" y="6665089"/>
                  <a:pt x="4400475" y="6720904"/>
                </a:cubicBezTo>
                <a:lnTo>
                  <a:pt x="4366138" y="6858000"/>
                </a:lnTo>
                <a:lnTo>
                  <a:pt x="0" y="6858000"/>
                </a:lnTo>
                <a:lnTo>
                  <a:pt x="1" y="0"/>
                </a:lnTo>
                <a:close/>
              </a:path>
            </a:pathLst>
          </a:custGeom>
        </p:spPr>
      </p:pic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B9F7A657-A936-48EC-851D-106D4F1B429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39583" y="2"/>
            <a:ext cx="2227170" cy="6857999"/>
          </a:xfrm>
          <a:custGeom>
            <a:avLst/>
            <a:gdLst>
              <a:gd name="connsiteX0" fmla="*/ 1435747 w 2227170"/>
              <a:gd name="connsiteY0" fmla="*/ 3430628 h 6857999"/>
              <a:gd name="connsiteX1" fmla="*/ 1463355 w 2227170"/>
              <a:gd name="connsiteY1" fmla="*/ 3435416 h 6857999"/>
              <a:gd name="connsiteX2" fmla="*/ 1512522 w 2227170"/>
              <a:gd name="connsiteY2" fmla="*/ 3453342 h 6857999"/>
              <a:gd name="connsiteX3" fmla="*/ 1689926 w 2227170"/>
              <a:gd name="connsiteY3" fmla="*/ 3476521 h 6857999"/>
              <a:gd name="connsiteX4" fmla="*/ 1714445 w 2227170"/>
              <a:gd name="connsiteY4" fmla="*/ 3473345 h 6857999"/>
              <a:gd name="connsiteX5" fmla="*/ 1891867 w 2227170"/>
              <a:gd name="connsiteY5" fmla="*/ 3461357 h 6857999"/>
              <a:gd name="connsiteX6" fmla="*/ 1903897 w 2227170"/>
              <a:gd name="connsiteY6" fmla="*/ 3459899 h 6857999"/>
              <a:gd name="connsiteX7" fmla="*/ 1939997 w 2227170"/>
              <a:gd name="connsiteY7" fmla="*/ 3575905 h 6857999"/>
              <a:gd name="connsiteX8" fmla="*/ 1959353 w 2227170"/>
              <a:gd name="connsiteY8" fmla="*/ 3640463 h 6857999"/>
              <a:gd name="connsiteX9" fmla="*/ 1972749 w 2227170"/>
              <a:gd name="connsiteY9" fmla="*/ 3697872 h 6857999"/>
              <a:gd name="connsiteX10" fmla="*/ 1974716 w 2227170"/>
              <a:gd name="connsiteY10" fmla="*/ 3706299 h 6857999"/>
              <a:gd name="connsiteX11" fmla="*/ 2015942 w 2227170"/>
              <a:gd name="connsiteY11" fmla="*/ 3982180 h 6857999"/>
              <a:gd name="connsiteX12" fmla="*/ 2031892 w 2227170"/>
              <a:gd name="connsiteY12" fmla="*/ 4071548 h 6857999"/>
              <a:gd name="connsiteX13" fmla="*/ 2036571 w 2227170"/>
              <a:gd name="connsiteY13" fmla="*/ 4171852 h 6857999"/>
              <a:gd name="connsiteX14" fmla="*/ 2058065 w 2227170"/>
              <a:gd name="connsiteY14" fmla="*/ 4334965 h 6857999"/>
              <a:gd name="connsiteX15" fmla="*/ 2089962 w 2227170"/>
              <a:gd name="connsiteY15" fmla="*/ 4652006 h 6857999"/>
              <a:gd name="connsiteX16" fmla="*/ 2091986 w 2227170"/>
              <a:gd name="connsiteY16" fmla="*/ 4720900 h 6857999"/>
              <a:gd name="connsiteX17" fmla="*/ 2116222 w 2227170"/>
              <a:gd name="connsiteY17" fmla="*/ 4899103 h 6857999"/>
              <a:gd name="connsiteX18" fmla="*/ 2134280 w 2227170"/>
              <a:gd name="connsiteY18" fmla="*/ 5006463 h 6857999"/>
              <a:gd name="connsiteX19" fmla="*/ 2140946 w 2227170"/>
              <a:gd name="connsiteY19" fmla="*/ 5094252 h 6857999"/>
              <a:gd name="connsiteX20" fmla="*/ 2139028 w 2227170"/>
              <a:gd name="connsiteY20" fmla="*/ 5170758 h 6857999"/>
              <a:gd name="connsiteX21" fmla="*/ 2154083 w 2227170"/>
              <a:gd name="connsiteY21" fmla="*/ 5374894 h 6857999"/>
              <a:gd name="connsiteX22" fmla="*/ 2159878 w 2227170"/>
              <a:gd name="connsiteY22" fmla="*/ 5456299 h 6857999"/>
              <a:gd name="connsiteX23" fmla="*/ 2189136 w 2227170"/>
              <a:gd name="connsiteY23" fmla="*/ 5669510 h 6857999"/>
              <a:gd name="connsiteX24" fmla="*/ 2203058 w 2227170"/>
              <a:gd name="connsiteY24" fmla="*/ 5848712 h 6857999"/>
              <a:gd name="connsiteX25" fmla="*/ 2211270 w 2227170"/>
              <a:gd name="connsiteY25" fmla="*/ 5923918 h 6857999"/>
              <a:gd name="connsiteX26" fmla="*/ 2218696 w 2227170"/>
              <a:gd name="connsiteY26" fmla="*/ 6094309 h 6857999"/>
              <a:gd name="connsiteX27" fmla="*/ 2227155 w 2227170"/>
              <a:gd name="connsiteY27" fmla="*/ 6191335 h 6857999"/>
              <a:gd name="connsiteX28" fmla="*/ 2219390 w 2227170"/>
              <a:gd name="connsiteY28" fmla="*/ 6424114 h 6857999"/>
              <a:gd name="connsiteX29" fmla="*/ 2209703 w 2227170"/>
              <a:gd name="connsiteY29" fmla="*/ 6664246 h 6857999"/>
              <a:gd name="connsiteX30" fmla="*/ 2199216 w 2227170"/>
              <a:gd name="connsiteY30" fmla="*/ 6795360 h 6857999"/>
              <a:gd name="connsiteX31" fmla="*/ 2197257 w 2227170"/>
              <a:gd name="connsiteY31" fmla="*/ 6857999 h 6857999"/>
              <a:gd name="connsiteX32" fmla="*/ 2026554 w 2227170"/>
              <a:gd name="connsiteY32" fmla="*/ 6857999 h 6857999"/>
              <a:gd name="connsiteX33" fmla="*/ 2060891 w 2227170"/>
              <a:gd name="connsiteY33" fmla="*/ 6720903 h 6857999"/>
              <a:gd name="connsiteX34" fmla="*/ 2012613 w 2227170"/>
              <a:gd name="connsiteY34" fmla="*/ 6617730 h 6857999"/>
              <a:gd name="connsiteX35" fmla="*/ 1960297 w 2227170"/>
              <a:gd name="connsiteY35" fmla="*/ 6560549 h 6857999"/>
              <a:gd name="connsiteX36" fmla="*/ 1911439 w 2227170"/>
              <a:gd name="connsiteY36" fmla="*/ 6409646 h 6857999"/>
              <a:gd name="connsiteX37" fmla="*/ 1941755 w 2227170"/>
              <a:gd name="connsiteY37" fmla="*/ 6379605 h 6857999"/>
              <a:gd name="connsiteX38" fmla="*/ 1967169 w 2227170"/>
              <a:gd name="connsiteY38" fmla="*/ 6277544 h 6857999"/>
              <a:gd name="connsiteX39" fmla="*/ 1982077 w 2227170"/>
              <a:gd name="connsiteY39" fmla="*/ 6165295 h 6857999"/>
              <a:gd name="connsiteX40" fmla="*/ 2021065 w 2227170"/>
              <a:gd name="connsiteY40" fmla="*/ 5971487 h 6857999"/>
              <a:gd name="connsiteX41" fmla="*/ 1973662 w 2227170"/>
              <a:gd name="connsiteY41" fmla="*/ 5832226 h 6857999"/>
              <a:gd name="connsiteX42" fmla="*/ 1953549 w 2227170"/>
              <a:gd name="connsiteY42" fmla="*/ 5778754 h 6857999"/>
              <a:gd name="connsiteX43" fmla="*/ 1942739 w 2227170"/>
              <a:gd name="connsiteY43" fmla="*/ 5729863 h 6857999"/>
              <a:gd name="connsiteX44" fmla="*/ 1940531 w 2227170"/>
              <a:gd name="connsiteY44" fmla="*/ 5674826 h 6857999"/>
              <a:gd name="connsiteX45" fmla="*/ 1921890 w 2227170"/>
              <a:gd name="connsiteY45" fmla="*/ 5540158 h 6857999"/>
              <a:gd name="connsiteX46" fmla="*/ 1895673 w 2227170"/>
              <a:gd name="connsiteY46" fmla="*/ 5464049 h 6857999"/>
              <a:gd name="connsiteX47" fmla="*/ 1883229 w 2227170"/>
              <a:gd name="connsiteY47" fmla="*/ 5299486 h 6857999"/>
              <a:gd name="connsiteX48" fmla="*/ 1867297 w 2227170"/>
              <a:gd name="connsiteY48" fmla="*/ 5186434 h 6857999"/>
              <a:gd name="connsiteX49" fmla="*/ 1829639 w 2227170"/>
              <a:gd name="connsiteY49" fmla="*/ 5064337 h 6857999"/>
              <a:gd name="connsiteX50" fmla="*/ 1823656 w 2227170"/>
              <a:gd name="connsiteY50" fmla="*/ 5047159 h 6857999"/>
              <a:gd name="connsiteX51" fmla="*/ 1793723 w 2227170"/>
              <a:gd name="connsiteY51" fmla="*/ 5003744 h 6857999"/>
              <a:gd name="connsiteX52" fmla="*/ 1679944 w 2227170"/>
              <a:gd name="connsiteY52" fmla="*/ 4930834 h 6857999"/>
              <a:gd name="connsiteX53" fmla="*/ 1657480 w 2227170"/>
              <a:gd name="connsiteY53" fmla="*/ 4911337 h 6857999"/>
              <a:gd name="connsiteX54" fmla="*/ 1594697 w 2227170"/>
              <a:gd name="connsiteY54" fmla="*/ 4754123 h 6857999"/>
              <a:gd name="connsiteX55" fmla="*/ 1610087 w 2227170"/>
              <a:gd name="connsiteY55" fmla="*/ 4701292 h 6857999"/>
              <a:gd name="connsiteX56" fmla="*/ 1645783 w 2227170"/>
              <a:gd name="connsiteY56" fmla="*/ 4645602 h 6857999"/>
              <a:gd name="connsiteX57" fmla="*/ 1671304 w 2227170"/>
              <a:gd name="connsiteY57" fmla="*/ 4516054 h 6857999"/>
              <a:gd name="connsiteX58" fmla="*/ 1664087 w 2227170"/>
              <a:gd name="connsiteY58" fmla="*/ 4465215 h 6857999"/>
              <a:gd name="connsiteX59" fmla="*/ 1638164 w 2227170"/>
              <a:gd name="connsiteY59" fmla="*/ 4374448 h 6857999"/>
              <a:gd name="connsiteX60" fmla="*/ 1588685 w 2227170"/>
              <a:gd name="connsiteY60" fmla="*/ 4300238 h 6857999"/>
              <a:gd name="connsiteX61" fmla="*/ 1505039 w 2227170"/>
              <a:gd name="connsiteY61" fmla="*/ 4190727 h 6857999"/>
              <a:gd name="connsiteX62" fmla="*/ 1493843 w 2227170"/>
              <a:gd name="connsiteY62" fmla="*/ 4001566 h 6857999"/>
              <a:gd name="connsiteX63" fmla="*/ 1491439 w 2227170"/>
              <a:gd name="connsiteY63" fmla="*/ 3929077 h 6857999"/>
              <a:gd name="connsiteX64" fmla="*/ 1470437 w 2227170"/>
              <a:gd name="connsiteY64" fmla="*/ 3732048 h 6857999"/>
              <a:gd name="connsiteX65" fmla="*/ 1471926 w 2227170"/>
              <a:gd name="connsiteY65" fmla="*/ 3713390 h 6857999"/>
              <a:gd name="connsiteX66" fmla="*/ 1471925 w 2227170"/>
              <a:gd name="connsiteY66" fmla="*/ 3713390 h 6857999"/>
              <a:gd name="connsiteX67" fmla="*/ 1475829 w 2227170"/>
              <a:gd name="connsiteY67" fmla="*/ 3664425 h 6857999"/>
              <a:gd name="connsiteX68" fmla="*/ 1477249 w 2227170"/>
              <a:gd name="connsiteY68" fmla="*/ 3641757 h 6857999"/>
              <a:gd name="connsiteX69" fmla="*/ 1442718 w 2227170"/>
              <a:gd name="connsiteY69" fmla="*/ 3455028 h 6857999"/>
              <a:gd name="connsiteX70" fmla="*/ 1436081 w 2227170"/>
              <a:gd name="connsiteY70" fmla="*/ 3434627 h 6857999"/>
              <a:gd name="connsiteX71" fmla="*/ 0 w 2227170"/>
              <a:gd name="connsiteY71" fmla="*/ 0 h 6857999"/>
              <a:gd name="connsiteX72" fmla="*/ 480313 w 2227170"/>
              <a:gd name="connsiteY72" fmla="*/ 0 h 6857999"/>
              <a:gd name="connsiteX73" fmla="*/ 507191 w 2227170"/>
              <a:gd name="connsiteY73" fmla="*/ 126805 h 6857999"/>
              <a:gd name="connsiteX74" fmla="*/ 517515 w 2227170"/>
              <a:gd name="connsiteY74" fmla="*/ 185431 h 6857999"/>
              <a:gd name="connsiteX75" fmla="*/ 602322 w 2227170"/>
              <a:gd name="connsiteY75" fmla="*/ 432867 h 6857999"/>
              <a:gd name="connsiteX76" fmla="*/ 717957 w 2227170"/>
              <a:gd name="connsiteY76" fmla="*/ 662316 h 6857999"/>
              <a:gd name="connsiteX77" fmla="*/ 868507 w 2227170"/>
              <a:gd name="connsiteY77" fmla="*/ 840047 h 6857999"/>
              <a:gd name="connsiteX78" fmla="*/ 903438 w 2227170"/>
              <a:gd name="connsiteY78" fmla="*/ 888795 h 6857999"/>
              <a:gd name="connsiteX79" fmla="*/ 938295 w 2227170"/>
              <a:gd name="connsiteY79" fmla="*/ 1013493 h 6857999"/>
              <a:gd name="connsiteX80" fmla="*/ 962274 w 2227170"/>
              <a:gd name="connsiteY80" fmla="*/ 1122775 h 6857999"/>
              <a:gd name="connsiteX81" fmla="*/ 994395 w 2227170"/>
              <a:gd name="connsiteY81" fmla="*/ 1204073 h 6857999"/>
              <a:gd name="connsiteX82" fmla="*/ 1024698 w 2227170"/>
              <a:gd name="connsiteY82" fmla="*/ 1273134 h 6857999"/>
              <a:gd name="connsiteX83" fmla="*/ 1105920 w 2227170"/>
              <a:gd name="connsiteY83" fmla="*/ 1431309 h 6857999"/>
              <a:gd name="connsiteX84" fmla="*/ 1169137 w 2227170"/>
              <a:gd name="connsiteY84" fmla="*/ 1602741 h 6857999"/>
              <a:gd name="connsiteX85" fmla="*/ 1256045 w 2227170"/>
              <a:gd name="connsiteY85" fmla="*/ 1745656 h 6857999"/>
              <a:gd name="connsiteX86" fmla="*/ 1305410 w 2227170"/>
              <a:gd name="connsiteY86" fmla="*/ 1806507 h 6857999"/>
              <a:gd name="connsiteX87" fmla="*/ 1328595 w 2227170"/>
              <a:gd name="connsiteY87" fmla="*/ 1923029 h 6857999"/>
              <a:gd name="connsiteX88" fmla="*/ 1372362 w 2227170"/>
              <a:gd name="connsiteY88" fmla="*/ 2051976 h 6857999"/>
              <a:gd name="connsiteX89" fmla="*/ 1420614 w 2227170"/>
              <a:gd name="connsiteY89" fmla="*/ 2145889 h 6857999"/>
              <a:gd name="connsiteX90" fmla="*/ 1451666 w 2227170"/>
              <a:gd name="connsiteY90" fmla="*/ 2217503 h 6857999"/>
              <a:gd name="connsiteX91" fmla="*/ 1479100 w 2227170"/>
              <a:gd name="connsiteY91" fmla="*/ 2316384 h 6857999"/>
              <a:gd name="connsiteX92" fmla="*/ 1519073 w 2227170"/>
              <a:gd name="connsiteY92" fmla="*/ 2417297 h 6857999"/>
              <a:gd name="connsiteX93" fmla="*/ 1545426 w 2227170"/>
              <a:gd name="connsiteY93" fmla="*/ 2467287 h 6857999"/>
              <a:gd name="connsiteX94" fmla="*/ 1587486 w 2227170"/>
              <a:gd name="connsiteY94" fmla="*/ 2562780 h 6857999"/>
              <a:gd name="connsiteX95" fmla="*/ 1625487 w 2227170"/>
              <a:gd name="connsiteY95" fmla="*/ 2660424 h 6857999"/>
              <a:gd name="connsiteX96" fmla="*/ 1659666 w 2227170"/>
              <a:gd name="connsiteY96" fmla="*/ 2838661 h 6857999"/>
              <a:gd name="connsiteX97" fmla="*/ 1723303 w 2227170"/>
              <a:gd name="connsiteY97" fmla="*/ 3005526 h 6857999"/>
              <a:gd name="connsiteX98" fmla="*/ 1768467 w 2227170"/>
              <a:gd name="connsiteY98" fmla="*/ 3137119 h 6857999"/>
              <a:gd name="connsiteX99" fmla="*/ 1799379 w 2227170"/>
              <a:gd name="connsiteY99" fmla="*/ 3214434 h 6857999"/>
              <a:gd name="connsiteX100" fmla="*/ 1872393 w 2227170"/>
              <a:gd name="connsiteY100" fmla="*/ 3358657 h 6857999"/>
              <a:gd name="connsiteX101" fmla="*/ 1903898 w 2227170"/>
              <a:gd name="connsiteY101" fmla="*/ 3459898 h 6857999"/>
              <a:gd name="connsiteX102" fmla="*/ 1891868 w 2227170"/>
              <a:gd name="connsiteY102" fmla="*/ 3461356 h 6857999"/>
              <a:gd name="connsiteX103" fmla="*/ 1714447 w 2227170"/>
              <a:gd name="connsiteY103" fmla="*/ 3473344 h 6857999"/>
              <a:gd name="connsiteX104" fmla="*/ 1689927 w 2227170"/>
              <a:gd name="connsiteY104" fmla="*/ 3476520 h 6857999"/>
              <a:gd name="connsiteX105" fmla="*/ 1512523 w 2227170"/>
              <a:gd name="connsiteY105" fmla="*/ 3453342 h 6857999"/>
              <a:gd name="connsiteX106" fmla="*/ 1463356 w 2227170"/>
              <a:gd name="connsiteY106" fmla="*/ 3435415 h 6857999"/>
              <a:gd name="connsiteX107" fmla="*/ 1435748 w 2227170"/>
              <a:gd name="connsiteY107" fmla="*/ 3430627 h 6857999"/>
              <a:gd name="connsiteX108" fmla="*/ 1434021 w 2227170"/>
              <a:gd name="connsiteY108" fmla="*/ 3409971 h 6857999"/>
              <a:gd name="connsiteX109" fmla="*/ 1403697 w 2227170"/>
              <a:gd name="connsiteY109" fmla="*/ 3352066 h 6857999"/>
              <a:gd name="connsiteX110" fmla="*/ 1304079 w 2227170"/>
              <a:gd name="connsiteY110" fmla="*/ 3288499 h 6857999"/>
              <a:gd name="connsiteX111" fmla="*/ 1263513 w 2227170"/>
              <a:gd name="connsiteY111" fmla="*/ 3224801 h 6857999"/>
              <a:gd name="connsiteX112" fmla="*/ 1239849 w 2227170"/>
              <a:gd name="connsiteY112" fmla="*/ 3179271 h 6857999"/>
              <a:gd name="connsiteX113" fmla="*/ 1200295 w 2227170"/>
              <a:gd name="connsiteY113" fmla="*/ 3136681 h 6857999"/>
              <a:gd name="connsiteX114" fmla="*/ 1098516 w 2227170"/>
              <a:gd name="connsiteY114" fmla="*/ 3085335 h 6857999"/>
              <a:gd name="connsiteX115" fmla="*/ 1011619 w 2227170"/>
              <a:gd name="connsiteY115" fmla="*/ 3016205 h 6857999"/>
              <a:gd name="connsiteX116" fmla="*/ 973275 w 2227170"/>
              <a:gd name="connsiteY116" fmla="*/ 2908439 h 6857999"/>
              <a:gd name="connsiteX117" fmla="*/ 954491 w 2227170"/>
              <a:gd name="connsiteY117" fmla="*/ 2842361 h 6857999"/>
              <a:gd name="connsiteX118" fmla="*/ 1016911 w 2227170"/>
              <a:gd name="connsiteY118" fmla="*/ 2599848 h 6857999"/>
              <a:gd name="connsiteX119" fmla="*/ 1067676 w 2227170"/>
              <a:gd name="connsiteY119" fmla="*/ 2435466 h 6857999"/>
              <a:gd name="connsiteX120" fmla="*/ 1065045 w 2227170"/>
              <a:gd name="connsiteY120" fmla="*/ 2378738 h 6857999"/>
              <a:gd name="connsiteX121" fmla="*/ 998558 w 2227170"/>
              <a:gd name="connsiteY121" fmla="*/ 2210113 h 6857999"/>
              <a:gd name="connsiteX122" fmla="*/ 980810 w 2227170"/>
              <a:gd name="connsiteY122" fmla="*/ 2050248 h 6857999"/>
              <a:gd name="connsiteX123" fmla="*/ 985875 w 2227170"/>
              <a:gd name="connsiteY123" fmla="*/ 1932531 h 6857999"/>
              <a:gd name="connsiteX124" fmla="*/ 991251 w 2227170"/>
              <a:gd name="connsiteY124" fmla="*/ 1831462 h 6857999"/>
              <a:gd name="connsiteX125" fmla="*/ 983833 w 2227170"/>
              <a:gd name="connsiteY125" fmla="*/ 1708173 h 6857999"/>
              <a:gd name="connsiteX126" fmla="*/ 966921 w 2227170"/>
              <a:gd name="connsiteY126" fmla="*/ 1636638 h 6857999"/>
              <a:gd name="connsiteX127" fmla="*/ 944156 w 2227170"/>
              <a:gd name="connsiteY127" fmla="*/ 1523444 h 6857999"/>
              <a:gd name="connsiteX128" fmla="*/ 910490 w 2227170"/>
              <a:gd name="connsiteY128" fmla="*/ 1405991 h 6857999"/>
              <a:gd name="connsiteX129" fmla="*/ 853488 w 2227170"/>
              <a:gd name="connsiteY129" fmla="*/ 1311394 h 6857999"/>
              <a:gd name="connsiteX130" fmla="*/ 801804 w 2227170"/>
              <a:gd name="connsiteY130" fmla="*/ 1257566 h 6857999"/>
              <a:gd name="connsiteX131" fmla="*/ 737368 w 2227170"/>
              <a:gd name="connsiteY131" fmla="*/ 1112096 h 6857999"/>
              <a:gd name="connsiteX132" fmla="*/ 597412 w 2227170"/>
              <a:gd name="connsiteY132" fmla="*/ 969072 h 6857999"/>
              <a:gd name="connsiteX133" fmla="*/ 542819 w 2227170"/>
              <a:gd name="connsiteY133" fmla="*/ 884069 h 6857999"/>
              <a:gd name="connsiteX134" fmla="*/ 530439 w 2227170"/>
              <a:gd name="connsiteY134" fmla="*/ 838495 h 6857999"/>
              <a:gd name="connsiteX135" fmla="*/ 495418 w 2227170"/>
              <a:gd name="connsiteY135" fmla="*/ 758969 h 6857999"/>
              <a:gd name="connsiteX136" fmla="*/ 467896 w 2227170"/>
              <a:gd name="connsiteY136" fmla="*/ 710990 h 6857999"/>
              <a:gd name="connsiteX137" fmla="*/ 360952 w 2227170"/>
              <a:gd name="connsiteY137" fmla="*/ 575332 h 6857999"/>
              <a:gd name="connsiteX138" fmla="*/ 329420 w 2227170"/>
              <a:gd name="connsiteY138" fmla="*/ 533869 h 6857999"/>
              <a:gd name="connsiteX139" fmla="*/ 277101 w 2227170"/>
              <a:gd name="connsiteY139" fmla="*/ 450003 h 6857999"/>
              <a:gd name="connsiteX140" fmla="*/ 262642 w 2227170"/>
              <a:gd name="connsiteY140" fmla="*/ 414480 h 6857999"/>
              <a:gd name="connsiteX141" fmla="*/ 219625 w 2227170"/>
              <a:gd name="connsiteY141" fmla="*/ 349349 h 6857999"/>
              <a:gd name="connsiteX142" fmla="*/ 104836 w 2227170"/>
              <a:gd name="connsiteY142" fmla="*/ 192439 h 6857999"/>
              <a:gd name="connsiteX143" fmla="*/ 37941 w 2227170"/>
              <a:gd name="connsiteY143" fmla="*/ 122586 h 6857999"/>
              <a:gd name="connsiteX144" fmla="*/ 16247 w 2227170"/>
              <a:gd name="connsiteY144" fmla="*/ 61476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</a:cxnLst>
            <a:rect l="l" t="t" r="r" b="b"/>
            <a:pathLst>
              <a:path w="2227170" h="6857999">
                <a:moveTo>
                  <a:pt x="1435747" y="3430628"/>
                </a:moveTo>
                <a:lnTo>
                  <a:pt x="1463355" y="3435416"/>
                </a:lnTo>
                <a:cubicBezTo>
                  <a:pt x="1480184" y="3439826"/>
                  <a:pt x="1496566" y="3445726"/>
                  <a:pt x="1512522" y="3453342"/>
                </a:cubicBezTo>
                <a:cubicBezTo>
                  <a:pt x="1561201" y="3476708"/>
                  <a:pt x="1623580" y="3483625"/>
                  <a:pt x="1689926" y="3476521"/>
                </a:cubicBezTo>
                <a:cubicBezTo>
                  <a:pt x="1698220" y="3475588"/>
                  <a:pt x="1708677" y="3471849"/>
                  <a:pt x="1714445" y="3473345"/>
                </a:cubicBezTo>
                <a:cubicBezTo>
                  <a:pt x="1779620" y="3489747"/>
                  <a:pt x="1834653" y="3472188"/>
                  <a:pt x="1891867" y="3461357"/>
                </a:cubicBezTo>
                <a:lnTo>
                  <a:pt x="1903897" y="3459899"/>
                </a:lnTo>
                <a:lnTo>
                  <a:pt x="1939997" y="3575905"/>
                </a:lnTo>
                <a:cubicBezTo>
                  <a:pt x="1946484" y="3597372"/>
                  <a:pt x="1953252" y="3618812"/>
                  <a:pt x="1959353" y="3640463"/>
                </a:cubicBezTo>
                <a:lnTo>
                  <a:pt x="1972749" y="3697872"/>
                </a:lnTo>
                <a:lnTo>
                  <a:pt x="1974716" y="3706299"/>
                </a:lnTo>
                <a:cubicBezTo>
                  <a:pt x="1990622" y="3797563"/>
                  <a:pt x="2002102" y="3890387"/>
                  <a:pt x="2015942" y="3982180"/>
                </a:cubicBezTo>
                <a:cubicBezTo>
                  <a:pt x="2020339" y="4012204"/>
                  <a:pt x="2028650" y="4041142"/>
                  <a:pt x="2031892" y="4071548"/>
                </a:cubicBezTo>
                <a:cubicBezTo>
                  <a:pt x="2035443" y="4104448"/>
                  <a:pt x="2033020" y="4138953"/>
                  <a:pt x="2036571" y="4171852"/>
                </a:cubicBezTo>
                <a:cubicBezTo>
                  <a:pt x="2042360" y="4226575"/>
                  <a:pt x="2052059" y="4280215"/>
                  <a:pt x="2058065" y="4334965"/>
                </a:cubicBezTo>
                <a:cubicBezTo>
                  <a:pt x="2069516" y="4440581"/>
                  <a:pt x="2079848" y="4546311"/>
                  <a:pt x="2089962" y="4652006"/>
                </a:cubicBezTo>
                <a:cubicBezTo>
                  <a:pt x="2092086" y="4674630"/>
                  <a:pt x="2089393" y="4698483"/>
                  <a:pt x="2091986" y="4720900"/>
                </a:cubicBezTo>
                <a:cubicBezTo>
                  <a:pt x="2099090" y="4780437"/>
                  <a:pt x="2107526" y="4839889"/>
                  <a:pt x="2116222" y="4899103"/>
                </a:cubicBezTo>
                <a:cubicBezTo>
                  <a:pt x="2121567" y="4934975"/>
                  <a:pt x="2129409" y="4970386"/>
                  <a:pt x="2134280" y="5006463"/>
                </a:cubicBezTo>
                <a:cubicBezTo>
                  <a:pt x="2138181" y="5035327"/>
                  <a:pt x="2140233" y="5064748"/>
                  <a:pt x="2140946" y="5094252"/>
                </a:cubicBezTo>
                <a:cubicBezTo>
                  <a:pt x="2141573" y="5119660"/>
                  <a:pt x="2137495" y="5145495"/>
                  <a:pt x="2139028" y="5170758"/>
                </a:cubicBezTo>
                <a:cubicBezTo>
                  <a:pt x="2143115" y="5239128"/>
                  <a:pt x="2149053" y="5306937"/>
                  <a:pt x="2154083" y="5374894"/>
                </a:cubicBezTo>
                <a:cubicBezTo>
                  <a:pt x="2156003" y="5402116"/>
                  <a:pt x="2156328" y="5429662"/>
                  <a:pt x="2159878" y="5456299"/>
                </a:cubicBezTo>
                <a:cubicBezTo>
                  <a:pt x="2169087" y="5527565"/>
                  <a:pt x="2181047" y="5598128"/>
                  <a:pt x="2189136" y="5669510"/>
                </a:cubicBezTo>
                <a:cubicBezTo>
                  <a:pt x="2195841" y="5728715"/>
                  <a:pt x="2198200" y="5788945"/>
                  <a:pt x="2203058" y="5848712"/>
                </a:cubicBezTo>
                <a:cubicBezTo>
                  <a:pt x="2205241" y="5874065"/>
                  <a:pt x="2209957" y="5898688"/>
                  <a:pt x="2211270" y="5923918"/>
                </a:cubicBezTo>
                <a:cubicBezTo>
                  <a:pt x="2214375" y="5980441"/>
                  <a:pt x="2215629" y="6037520"/>
                  <a:pt x="2218696" y="6094309"/>
                </a:cubicBezTo>
                <a:cubicBezTo>
                  <a:pt x="2220549" y="6126699"/>
                  <a:pt x="2227542" y="6158719"/>
                  <a:pt x="2227155" y="6191335"/>
                </a:cubicBezTo>
                <a:cubicBezTo>
                  <a:pt x="2226207" y="6268795"/>
                  <a:pt x="2222365" y="6346394"/>
                  <a:pt x="2219390" y="6424114"/>
                </a:cubicBezTo>
                <a:cubicBezTo>
                  <a:pt x="2216292" y="6504264"/>
                  <a:pt x="2213668" y="6584212"/>
                  <a:pt x="2209703" y="6664246"/>
                </a:cubicBezTo>
                <a:cubicBezTo>
                  <a:pt x="2207306" y="6708013"/>
                  <a:pt x="2201832" y="6751624"/>
                  <a:pt x="2199216" y="6795360"/>
                </a:cubicBezTo>
                <a:lnTo>
                  <a:pt x="2197257" y="6857999"/>
                </a:lnTo>
                <a:lnTo>
                  <a:pt x="2026554" y="6857999"/>
                </a:lnTo>
                <a:lnTo>
                  <a:pt x="2060891" y="6720903"/>
                </a:lnTo>
                <a:cubicBezTo>
                  <a:pt x="2072503" y="6665089"/>
                  <a:pt x="2056350" y="6635319"/>
                  <a:pt x="2012613" y="6617730"/>
                </a:cubicBezTo>
                <a:cubicBezTo>
                  <a:pt x="1988364" y="6607784"/>
                  <a:pt x="1962210" y="6595663"/>
                  <a:pt x="1960297" y="6560549"/>
                </a:cubicBezTo>
                <a:cubicBezTo>
                  <a:pt x="1957307" y="6503223"/>
                  <a:pt x="1960688" y="6444619"/>
                  <a:pt x="1911439" y="6409646"/>
                </a:cubicBezTo>
                <a:cubicBezTo>
                  <a:pt x="1925288" y="6396076"/>
                  <a:pt x="1933540" y="6387707"/>
                  <a:pt x="1941755" y="6379605"/>
                </a:cubicBezTo>
                <a:cubicBezTo>
                  <a:pt x="1964582" y="6357226"/>
                  <a:pt x="1980146" y="6306327"/>
                  <a:pt x="1967169" y="6277544"/>
                </a:cubicBezTo>
                <a:cubicBezTo>
                  <a:pt x="1948370" y="6235151"/>
                  <a:pt x="1957958" y="6200015"/>
                  <a:pt x="1982077" y="6165295"/>
                </a:cubicBezTo>
                <a:cubicBezTo>
                  <a:pt x="2022088" y="6107214"/>
                  <a:pt x="2024735" y="6036528"/>
                  <a:pt x="2021065" y="5971487"/>
                </a:cubicBezTo>
                <a:cubicBezTo>
                  <a:pt x="2018464" y="5922385"/>
                  <a:pt x="2008510" y="5868982"/>
                  <a:pt x="1973662" y="5832226"/>
                </a:cubicBezTo>
                <a:cubicBezTo>
                  <a:pt x="1962477" y="5820581"/>
                  <a:pt x="1959306" y="5797535"/>
                  <a:pt x="1953549" y="5778754"/>
                </a:cubicBezTo>
                <a:cubicBezTo>
                  <a:pt x="1948891" y="5763124"/>
                  <a:pt x="1944782" y="5746757"/>
                  <a:pt x="1942739" y="5729863"/>
                </a:cubicBezTo>
                <a:cubicBezTo>
                  <a:pt x="1940409" y="5711839"/>
                  <a:pt x="1936175" y="5691638"/>
                  <a:pt x="1940531" y="5674826"/>
                </a:cubicBezTo>
                <a:cubicBezTo>
                  <a:pt x="1953455" y="5623827"/>
                  <a:pt x="1948183" y="5581155"/>
                  <a:pt x="1921890" y="5540158"/>
                </a:cubicBezTo>
                <a:cubicBezTo>
                  <a:pt x="1908295" y="5518914"/>
                  <a:pt x="1892512" y="5488106"/>
                  <a:pt x="1895673" y="5464049"/>
                </a:cubicBezTo>
                <a:cubicBezTo>
                  <a:pt x="1903251" y="5405489"/>
                  <a:pt x="1894476" y="5354705"/>
                  <a:pt x="1883229" y="5299486"/>
                </a:cubicBezTo>
                <a:cubicBezTo>
                  <a:pt x="1876073" y="5263904"/>
                  <a:pt x="1873244" y="5224301"/>
                  <a:pt x="1867297" y="5186434"/>
                </a:cubicBezTo>
                <a:cubicBezTo>
                  <a:pt x="1860260" y="5142157"/>
                  <a:pt x="1861988" y="5095296"/>
                  <a:pt x="1829639" y="5064337"/>
                </a:cubicBezTo>
                <a:cubicBezTo>
                  <a:pt x="1826152" y="5060853"/>
                  <a:pt x="1826740" y="5051950"/>
                  <a:pt x="1823656" y="5047159"/>
                </a:cubicBezTo>
                <a:cubicBezTo>
                  <a:pt x="1814298" y="5031960"/>
                  <a:pt x="1806371" y="5012874"/>
                  <a:pt x="1793723" y="5003744"/>
                </a:cubicBezTo>
                <a:cubicBezTo>
                  <a:pt x="1756761" y="4977307"/>
                  <a:pt x="1717858" y="4955228"/>
                  <a:pt x="1679944" y="4930834"/>
                </a:cubicBezTo>
                <a:cubicBezTo>
                  <a:pt x="1671835" y="4925607"/>
                  <a:pt x="1661303" y="4920315"/>
                  <a:pt x="1657480" y="4911337"/>
                </a:cubicBezTo>
                <a:cubicBezTo>
                  <a:pt x="1635585" y="4859522"/>
                  <a:pt x="1614886" y="4807057"/>
                  <a:pt x="1594697" y="4754123"/>
                </a:cubicBezTo>
                <a:cubicBezTo>
                  <a:pt x="1586633" y="4732840"/>
                  <a:pt x="1595035" y="4717144"/>
                  <a:pt x="1610087" y="4701292"/>
                </a:cubicBezTo>
                <a:cubicBezTo>
                  <a:pt x="1624417" y="4685883"/>
                  <a:pt x="1639744" y="4666529"/>
                  <a:pt x="1645783" y="4645602"/>
                </a:cubicBezTo>
                <a:cubicBezTo>
                  <a:pt x="1657646" y="4603705"/>
                  <a:pt x="1665182" y="4559572"/>
                  <a:pt x="1671304" y="4516054"/>
                </a:cubicBezTo>
                <a:cubicBezTo>
                  <a:pt x="1673597" y="4499770"/>
                  <a:pt x="1668234" y="4481320"/>
                  <a:pt x="1664087" y="4465215"/>
                </a:cubicBezTo>
                <a:cubicBezTo>
                  <a:pt x="1656218" y="4434707"/>
                  <a:pt x="1643929" y="4405752"/>
                  <a:pt x="1638164" y="4374448"/>
                </a:cubicBezTo>
                <a:cubicBezTo>
                  <a:pt x="1631557" y="4338122"/>
                  <a:pt x="1616055" y="4314707"/>
                  <a:pt x="1588685" y="4300238"/>
                </a:cubicBezTo>
                <a:cubicBezTo>
                  <a:pt x="1547937" y="4278712"/>
                  <a:pt x="1523199" y="4237659"/>
                  <a:pt x="1505039" y="4190727"/>
                </a:cubicBezTo>
                <a:cubicBezTo>
                  <a:pt x="1481808" y="4131100"/>
                  <a:pt x="1492604" y="4065370"/>
                  <a:pt x="1493843" y="4001566"/>
                </a:cubicBezTo>
                <a:cubicBezTo>
                  <a:pt x="1494406" y="3977140"/>
                  <a:pt x="1495513" y="3951977"/>
                  <a:pt x="1491439" y="3929077"/>
                </a:cubicBezTo>
                <a:cubicBezTo>
                  <a:pt x="1480036" y="3863970"/>
                  <a:pt x="1469366" y="3798964"/>
                  <a:pt x="1470437" y="3732048"/>
                </a:cubicBezTo>
                <a:lnTo>
                  <a:pt x="1471926" y="3713390"/>
                </a:lnTo>
                <a:lnTo>
                  <a:pt x="1471925" y="3713390"/>
                </a:lnTo>
                <a:lnTo>
                  <a:pt x="1475829" y="3664425"/>
                </a:lnTo>
                <a:cubicBezTo>
                  <a:pt x="1476881" y="3656951"/>
                  <a:pt x="1477283" y="3649381"/>
                  <a:pt x="1477249" y="3641757"/>
                </a:cubicBezTo>
                <a:cubicBezTo>
                  <a:pt x="1477488" y="3575629"/>
                  <a:pt x="1483447" y="3508130"/>
                  <a:pt x="1442718" y="3455028"/>
                </a:cubicBezTo>
                <a:cubicBezTo>
                  <a:pt x="1438983" y="3450146"/>
                  <a:pt x="1437151" y="3442741"/>
                  <a:pt x="1436081" y="3434627"/>
                </a:cubicBezTo>
                <a:close/>
                <a:moveTo>
                  <a:pt x="0" y="0"/>
                </a:moveTo>
                <a:lnTo>
                  <a:pt x="480313" y="0"/>
                </a:lnTo>
                <a:lnTo>
                  <a:pt x="507191" y="126805"/>
                </a:lnTo>
                <a:cubicBezTo>
                  <a:pt x="510850" y="146378"/>
                  <a:pt x="511427" y="167424"/>
                  <a:pt x="517515" y="185431"/>
                </a:cubicBezTo>
                <a:cubicBezTo>
                  <a:pt x="545215" y="268285"/>
                  <a:pt x="576289" y="349161"/>
                  <a:pt x="602322" y="432867"/>
                </a:cubicBezTo>
                <a:cubicBezTo>
                  <a:pt x="629316" y="519159"/>
                  <a:pt x="664449" y="597886"/>
                  <a:pt x="717957" y="662316"/>
                </a:cubicBezTo>
                <a:cubicBezTo>
                  <a:pt x="767691" y="722133"/>
                  <a:pt x="818517" y="780468"/>
                  <a:pt x="868507" y="840047"/>
                </a:cubicBezTo>
                <a:cubicBezTo>
                  <a:pt x="881192" y="855172"/>
                  <a:pt x="896631" y="869597"/>
                  <a:pt x="903438" y="888795"/>
                </a:cubicBezTo>
                <a:cubicBezTo>
                  <a:pt x="917728" y="928650"/>
                  <a:pt x="927846" y="971457"/>
                  <a:pt x="938295" y="1013493"/>
                </a:cubicBezTo>
                <a:cubicBezTo>
                  <a:pt x="947146" y="1049587"/>
                  <a:pt x="952227" y="1087329"/>
                  <a:pt x="962274" y="1122775"/>
                </a:cubicBezTo>
                <a:cubicBezTo>
                  <a:pt x="970228" y="1151120"/>
                  <a:pt x="983145" y="1177171"/>
                  <a:pt x="994395" y="1204073"/>
                </a:cubicBezTo>
                <a:cubicBezTo>
                  <a:pt x="1004144" y="1227496"/>
                  <a:pt x="1011858" y="1252812"/>
                  <a:pt x="1024698" y="1273134"/>
                </a:cubicBezTo>
                <a:cubicBezTo>
                  <a:pt x="1055755" y="1322698"/>
                  <a:pt x="1086123" y="1372439"/>
                  <a:pt x="1105920" y="1431309"/>
                </a:cubicBezTo>
                <a:cubicBezTo>
                  <a:pt x="1125612" y="1489349"/>
                  <a:pt x="1148972" y="1544909"/>
                  <a:pt x="1169137" y="1602741"/>
                </a:cubicBezTo>
                <a:cubicBezTo>
                  <a:pt x="1188802" y="1659416"/>
                  <a:pt x="1211781" y="1711385"/>
                  <a:pt x="1256045" y="1745656"/>
                </a:cubicBezTo>
                <a:cubicBezTo>
                  <a:pt x="1275564" y="1760924"/>
                  <a:pt x="1296322" y="1781541"/>
                  <a:pt x="1305410" y="1806507"/>
                </a:cubicBezTo>
                <a:cubicBezTo>
                  <a:pt x="1318315" y="1842083"/>
                  <a:pt x="1318707" y="1884882"/>
                  <a:pt x="1328595" y="1923029"/>
                </a:cubicBezTo>
                <a:cubicBezTo>
                  <a:pt x="1340183" y="1967950"/>
                  <a:pt x="1348451" y="2019205"/>
                  <a:pt x="1372362" y="2051976"/>
                </a:cubicBezTo>
                <a:cubicBezTo>
                  <a:pt x="1393690" y="2081114"/>
                  <a:pt x="1409558" y="2109756"/>
                  <a:pt x="1420614" y="2145889"/>
                </a:cubicBezTo>
                <a:cubicBezTo>
                  <a:pt x="1428329" y="2171204"/>
                  <a:pt x="1446013" y="2191660"/>
                  <a:pt x="1451666" y="2217503"/>
                </a:cubicBezTo>
                <a:cubicBezTo>
                  <a:pt x="1459262" y="2251515"/>
                  <a:pt x="1464220" y="2285429"/>
                  <a:pt x="1479100" y="2316384"/>
                </a:cubicBezTo>
                <a:cubicBezTo>
                  <a:pt x="1494480" y="2348495"/>
                  <a:pt x="1505180" y="2384032"/>
                  <a:pt x="1519073" y="2417297"/>
                </a:cubicBezTo>
                <a:cubicBezTo>
                  <a:pt x="1526537" y="2434955"/>
                  <a:pt x="1537451" y="2450104"/>
                  <a:pt x="1545426" y="2467287"/>
                </a:cubicBezTo>
                <a:cubicBezTo>
                  <a:pt x="1560015" y="2498743"/>
                  <a:pt x="1574095" y="2530674"/>
                  <a:pt x="1587486" y="2562780"/>
                </a:cubicBezTo>
                <a:cubicBezTo>
                  <a:pt x="1600880" y="2594883"/>
                  <a:pt x="1617279" y="2626052"/>
                  <a:pt x="1625487" y="2660424"/>
                </a:cubicBezTo>
                <a:cubicBezTo>
                  <a:pt x="1639356" y="2719002"/>
                  <a:pt x="1643839" y="2781437"/>
                  <a:pt x="1659666" y="2838661"/>
                </a:cubicBezTo>
                <a:cubicBezTo>
                  <a:pt x="1675816" y="2896745"/>
                  <a:pt x="1698487" y="2952480"/>
                  <a:pt x="1723303" y="3005526"/>
                </a:cubicBezTo>
                <a:cubicBezTo>
                  <a:pt x="1742828" y="3047477"/>
                  <a:pt x="1762476" y="3086994"/>
                  <a:pt x="1768467" y="3137119"/>
                </a:cubicBezTo>
                <a:cubicBezTo>
                  <a:pt x="1771830" y="3165089"/>
                  <a:pt x="1783459" y="3195584"/>
                  <a:pt x="1799379" y="3214434"/>
                </a:cubicBezTo>
                <a:cubicBezTo>
                  <a:pt x="1834097" y="3255256"/>
                  <a:pt x="1855719" y="3304309"/>
                  <a:pt x="1872393" y="3358657"/>
                </a:cubicBezTo>
                <a:lnTo>
                  <a:pt x="1903898" y="3459898"/>
                </a:lnTo>
                <a:lnTo>
                  <a:pt x="1891868" y="3461356"/>
                </a:lnTo>
                <a:cubicBezTo>
                  <a:pt x="1834654" y="3472187"/>
                  <a:pt x="1779621" y="3489747"/>
                  <a:pt x="1714447" y="3473344"/>
                </a:cubicBezTo>
                <a:cubicBezTo>
                  <a:pt x="1708678" y="3471848"/>
                  <a:pt x="1698221" y="3475587"/>
                  <a:pt x="1689927" y="3476520"/>
                </a:cubicBezTo>
                <a:cubicBezTo>
                  <a:pt x="1623581" y="3483624"/>
                  <a:pt x="1561203" y="3476707"/>
                  <a:pt x="1512523" y="3453342"/>
                </a:cubicBezTo>
                <a:cubicBezTo>
                  <a:pt x="1496568" y="3445724"/>
                  <a:pt x="1480185" y="3439824"/>
                  <a:pt x="1463356" y="3435415"/>
                </a:cubicBezTo>
                <a:lnTo>
                  <a:pt x="1435748" y="3430627"/>
                </a:lnTo>
                <a:lnTo>
                  <a:pt x="1434021" y="3409971"/>
                </a:lnTo>
                <a:cubicBezTo>
                  <a:pt x="1432029" y="3383279"/>
                  <a:pt x="1422980" y="3364307"/>
                  <a:pt x="1403697" y="3352066"/>
                </a:cubicBezTo>
                <a:cubicBezTo>
                  <a:pt x="1370357" y="3331312"/>
                  <a:pt x="1338080" y="3307714"/>
                  <a:pt x="1304079" y="3288499"/>
                </a:cubicBezTo>
                <a:cubicBezTo>
                  <a:pt x="1280753" y="3275143"/>
                  <a:pt x="1269685" y="3254802"/>
                  <a:pt x="1263513" y="3224801"/>
                </a:cubicBezTo>
                <a:cubicBezTo>
                  <a:pt x="1260131" y="3207989"/>
                  <a:pt x="1249727" y="3192368"/>
                  <a:pt x="1239849" y="3179271"/>
                </a:cubicBezTo>
                <a:cubicBezTo>
                  <a:pt x="1227926" y="3163435"/>
                  <a:pt x="1210513" y="3153636"/>
                  <a:pt x="1200295" y="3136681"/>
                </a:cubicBezTo>
                <a:cubicBezTo>
                  <a:pt x="1174729" y="3095239"/>
                  <a:pt x="1142304" y="3078970"/>
                  <a:pt x="1098516" y="3085335"/>
                </a:cubicBezTo>
                <a:cubicBezTo>
                  <a:pt x="1059686" y="3091033"/>
                  <a:pt x="1013874" y="3055184"/>
                  <a:pt x="1011619" y="3016205"/>
                </a:cubicBezTo>
                <a:cubicBezTo>
                  <a:pt x="1009059" y="2973099"/>
                  <a:pt x="992305" y="2941338"/>
                  <a:pt x="973275" y="2908439"/>
                </a:cubicBezTo>
                <a:cubicBezTo>
                  <a:pt x="962595" y="2890058"/>
                  <a:pt x="954588" y="2865245"/>
                  <a:pt x="954491" y="2842361"/>
                </a:cubicBezTo>
                <a:cubicBezTo>
                  <a:pt x="953900" y="2755427"/>
                  <a:pt x="980596" y="2677232"/>
                  <a:pt x="1016911" y="2599848"/>
                </a:cubicBezTo>
                <a:cubicBezTo>
                  <a:pt x="1040610" y="2549275"/>
                  <a:pt x="1053210" y="2491150"/>
                  <a:pt x="1067676" y="2435466"/>
                </a:cubicBezTo>
                <a:cubicBezTo>
                  <a:pt x="1072106" y="2418119"/>
                  <a:pt x="1070928" y="2395084"/>
                  <a:pt x="1065045" y="2378738"/>
                </a:cubicBezTo>
                <a:cubicBezTo>
                  <a:pt x="1044804" y="2321440"/>
                  <a:pt x="1023660" y="2264284"/>
                  <a:pt x="998558" y="2210113"/>
                </a:cubicBezTo>
                <a:cubicBezTo>
                  <a:pt x="974922" y="2159685"/>
                  <a:pt x="969670" y="2105857"/>
                  <a:pt x="980810" y="2050248"/>
                </a:cubicBezTo>
                <a:cubicBezTo>
                  <a:pt x="988944" y="2009738"/>
                  <a:pt x="988704" y="1972134"/>
                  <a:pt x="985875" y="1932531"/>
                </a:cubicBezTo>
                <a:cubicBezTo>
                  <a:pt x="983445" y="1899517"/>
                  <a:pt x="983632" y="1863605"/>
                  <a:pt x="991251" y="1831462"/>
                </a:cubicBezTo>
                <a:cubicBezTo>
                  <a:pt x="1002010" y="1786419"/>
                  <a:pt x="1001019" y="1747889"/>
                  <a:pt x="983833" y="1708173"/>
                </a:cubicBezTo>
                <a:cubicBezTo>
                  <a:pt x="974650" y="1687006"/>
                  <a:pt x="971894" y="1661024"/>
                  <a:pt x="966921" y="1636638"/>
                </a:cubicBezTo>
                <a:cubicBezTo>
                  <a:pt x="959164" y="1599065"/>
                  <a:pt x="953544" y="1560430"/>
                  <a:pt x="944156" y="1523444"/>
                </a:cubicBezTo>
                <a:cubicBezTo>
                  <a:pt x="934274" y="1483663"/>
                  <a:pt x="918090" y="1446266"/>
                  <a:pt x="910490" y="1405991"/>
                </a:cubicBezTo>
                <a:cubicBezTo>
                  <a:pt x="902221" y="1362626"/>
                  <a:pt x="884511" y="1332909"/>
                  <a:pt x="853488" y="1311394"/>
                </a:cubicBezTo>
                <a:cubicBezTo>
                  <a:pt x="833960" y="1297754"/>
                  <a:pt x="813693" y="1279930"/>
                  <a:pt x="801804" y="1257566"/>
                </a:cubicBezTo>
                <a:cubicBezTo>
                  <a:pt x="777567" y="1211409"/>
                  <a:pt x="761060" y="1158994"/>
                  <a:pt x="737368" y="1112096"/>
                </a:cubicBezTo>
                <a:cubicBezTo>
                  <a:pt x="704192" y="1046171"/>
                  <a:pt x="667774" y="984417"/>
                  <a:pt x="597412" y="969072"/>
                </a:cubicBezTo>
                <a:cubicBezTo>
                  <a:pt x="558582" y="960616"/>
                  <a:pt x="545495" y="932638"/>
                  <a:pt x="542819" y="884069"/>
                </a:cubicBezTo>
                <a:cubicBezTo>
                  <a:pt x="542001" y="867894"/>
                  <a:pt x="539302" y="844641"/>
                  <a:pt x="530439" y="838495"/>
                </a:cubicBezTo>
                <a:cubicBezTo>
                  <a:pt x="504064" y="820083"/>
                  <a:pt x="502635" y="789389"/>
                  <a:pt x="495418" y="758969"/>
                </a:cubicBezTo>
                <a:cubicBezTo>
                  <a:pt x="491137" y="740668"/>
                  <a:pt x="480917" y="717450"/>
                  <a:pt x="467896" y="710990"/>
                </a:cubicBezTo>
                <a:cubicBezTo>
                  <a:pt x="415237" y="684524"/>
                  <a:pt x="389928" y="628690"/>
                  <a:pt x="360952" y="575332"/>
                </a:cubicBezTo>
                <a:cubicBezTo>
                  <a:pt x="352320" y="559688"/>
                  <a:pt x="342318" y="542764"/>
                  <a:pt x="329420" y="533869"/>
                </a:cubicBezTo>
                <a:cubicBezTo>
                  <a:pt x="301564" y="514975"/>
                  <a:pt x="282964" y="490033"/>
                  <a:pt x="277101" y="450003"/>
                </a:cubicBezTo>
                <a:cubicBezTo>
                  <a:pt x="275358" y="437236"/>
                  <a:pt x="268913" y="424892"/>
                  <a:pt x="262642" y="414480"/>
                </a:cubicBezTo>
                <a:cubicBezTo>
                  <a:pt x="248980" y="392138"/>
                  <a:pt x="232048" y="372606"/>
                  <a:pt x="219625" y="349349"/>
                </a:cubicBezTo>
                <a:cubicBezTo>
                  <a:pt x="187497" y="290106"/>
                  <a:pt x="155946" y="231487"/>
                  <a:pt x="104836" y="192439"/>
                </a:cubicBezTo>
                <a:cubicBezTo>
                  <a:pt x="79877" y="173412"/>
                  <a:pt x="52832" y="151907"/>
                  <a:pt x="37941" y="122586"/>
                </a:cubicBezTo>
                <a:cubicBezTo>
                  <a:pt x="28510" y="103971"/>
                  <a:pt x="22002" y="83045"/>
                  <a:pt x="16247" y="6147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0D585759-3D5B-483A-8B7F-131E93727ED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39583" y="2"/>
            <a:ext cx="2227170" cy="6857999"/>
          </a:xfrm>
          <a:custGeom>
            <a:avLst/>
            <a:gdLst>
              <a:gd name="connsiteX0" fmla="*/ 1435747 w 2227170"/>
              <a:gd name="connsiteY0" fmla="*/ 3430628 h 6857999"/>
              <a:gd name="connsiteX1" fmla="*/ 1463355 w 2227170"/>
              <a:gd name="connsiteY1" fmla="*/ 3435416 h 6857999"/>
              <a:gd name="connsiteX2" fmla="*/ 1512522 w 2227170"/>
              <a:gd name="connsiteY2" fmla="*/ 3453342 h 6857999"/>
              <a:gd name="connsiteX3" fmla="*/ 1689926 w 2227170"/>
              <a:gd name="connsiteY3" fmla="*/ 3476521 h 6857999"/>
              <a:gd name="connsiteX4" fmla="*/ 1714445 w 2227170"/>
              <a:gd name="connsiteY4" fmla="*/ 3473345 h 6857999"/>
              <a:gd name="connsiteX5" fmla="*/ 1891867 w 2227170"/>
              <a:gd name="connsiteY5" fmla="*/ 3461357 h 6857999"/>
              <a:gd name="connsiteX6" fmla="*/ 1903897 w 2227170"/>
              <a:gd name="connsiteY6" fmla="*/ 3459899 h 6857999"/>
              <a:gd name="connsiteX7" fmla="*/ 1939997 w 2227170"/>
              <a:gd name="connsiteY7" fmla="*/ 3575905 h 6857999"/>
              <a:gd name="connsiteX8" fmla="*/ 1959353 w 2227170"/>
              <a:gd name="connsiteY8" fmla="*/ 3640463 h 6857999"/>
              <a:gd name="connsiteX9" fmla="*/ 1972749 w 2227170"/>
              <a:gd name="connsiteY9" fmla="*/ 3697872 h 6857999"/>
              <a:gd name="connsiteX10" fmla="*/ 1974716 w 2227170"/>
              <a:gd name="connsiteY10" fmla="*/ 3706299 h 6857999"/>
              <a:gd name="connsiteX11" fmla="*/ 2015942 w 2227170"/>
              <a:gd name="connsiteY11" fmla="*/ 3982180 h 6857999"/>
              <a:gd name="connsiteX12" fmla="*/ 2031892 w 2227170"/>
              <a:gd name="connsiteY12" fmla="*/ 4071548 h 6857999"/>
              <a:gd name="connsiteX13" fmla="*/ 2036571 w 2227170"/>
              <a:gd name="connsiteY13" fmla="*/ 4171852 h 6857999"/>
              <a:gd name="connsiteX14" fmla="*/ 2058065 w 2227170"/>
              <a:gd name="connsiteY14" fmla="*/ 4334965 h 6857999"/>
              <a:gd name="connsiteX15" fmla="*/ 2089962 w 2227170"/>
              <a:gd name="connsiteY15" fmla="*/ 4652006 h 6857999"/>
              <a:gd name="connsiteX16" fmla="*/ 2091986 w 2227170"/>
              <a:gd name="connsiteY16" fmla="*/ 4720900 h 6857999"/>
              <a:gd name="connsiteX17" fmla="*/ 2116222 w 2227170"/>
              <a:gd name="connsiteY17" fmla="*/ 4899103 h 6857999"/>
              <a:gd name="connsiteX18" fmla="*/ 2134280 w 2227170"/>
              <a:gd name="connsiteY18" fmla="*/ 5006463 h 6857999"/>
              <a:gd name="connsiteX19" fmla="*/ 2140946 w 2227170"/>
              <a:gd name="connsiteY19" fmla="*/ 5094252 h 6857999"/>
              <a:gd name="connsiteX20" fmla="*/ 2139028 w 2227170"/>
              <a:gd name="connsiteY20" fmla="*/ 5170758 h 6857999"/>
              <a:gd name="connsiteX21" fmla="*/ 2154083 w 2227170"/>
              <a:gd name="connsiteY21" fmla="*/ 5374894 h 6857999"/>
              <a:gd name="connsiteX22" fmla="*/ 2159878 w 2227170"/>
              <a:gd name="connsiteY22" fmla="*/ 5456299 h 6857999"/>
              <a:gd name="connsiteX23" fmla="*/ 2189136 w 2227170"/>
              <a:gd name="connsiteY23" fmla="*/ 5669510 h 6857999"/>
              <a:gd name="connsiteX24" fmla="*/ 2203058 w 2227170"/>
              <a:gd name="connsiteY24" fmla="*/ 5848712 h 6857999"/>
              <a:gd name="connsiteX25" fmla="*/ 2211270 w 2227170"/>
              <a:gd name="connsiteY25" fmla="*/ 5923918 h 6857999"/>
              <a:gd name="connsiteX26" fmla="*/ 2218696 w 2227170"/>
              <a:gd name="connsiteY26" fmla="*/ 6094309 h 6857999"/>
              <a:gd name="connsiteX27" fmla="*/ 2227155 w 2227170"/>
              <a:gd name="connsiteY27" fmla="*/ 6191335 h 6857999"/>
              <a:gd name="connsiteX28" fmla="*/ 2219390 w 2227170"/>
              <a:gd name="connsiteY28" fmla="*/ 6424114 h 6857999"/>
              <a:gd name="connsiteX29" fmla="*/ 2209703 w 2227170"/>
              <a:gd name="connsiteY29" fmla="*/ 6664246 h 6857999"/>
              <a:gd name="connsiteX30" fmla="*/ 2199216 w 2227170"/>
              <a:gd name="connsiteY30" fmla="*/ 6795360 h 6857999"/>
              <a:gd name="connsiteX31" fmla="*/ 2197257 w 2227170"/>
              <a:gd name="connsiteY31" fmla="*/ 6857999 h 6857999"/>
              <a:gd name="connsiteX32" fmla="*/ 2026554 w 2227170"/>
              <a:gd name="connsiteY32" fmla="*/ 6857999 h 6857999"/>
              <a:gd name="connsiteX33" fmla="*/ 2060891 w 2227170"/>
              <a:gd name="connsiteY33" fmla="*/ 6720903 h 6857999"/>
              <a:gd name="connsiteX34" fmla="*/ 2012613 w 2227170"/>
              <a:gd name="connsiteY34" fmla="*/ 6617730 h 6857999"/>
              <a:gd name="connsiteX35" fmla="*/ 1960297 w 2227170"/>
              <a:gd name="connsiteY35" fmla="*/ 6560549 h 6857999"/>
              <a:gd name="connsiteX36" fmla="*/ 1911439 w 2227170"/>
              <a:gd name="connsiteY36" fmla="*/ 6409646 h 6857999"/>
              <a:gd name="connsiteX37" fmla="*/ 1941755 w 2227170"/>
              <a:gd name="connsiteY37" fmla="*/ 6379605 h 6857999"/>
              <a:gd name="connsiteX38" fmla="*/ 1967169 w 2227170"/>
              <a:gd name="connsiteY38" fmla="*/ 6277544 h 6857999"/>
              <a:gd name="connsiteX39" fmla="*/ 1982077 w 2227170"/>
              <a:gd name="connsiteY39" fmla="*/ 6165295 h 6857999"/>
              <a:gd name="connsiteX40" fmla="*/ 2021065 w 2227170"/>
              <a:gd name="connsiteY40" fmla="*/ 5971487 h 6857999"/>
              <a:gd name="connsiteX41" fmla="*/ 1973662 w 2227170"/>
              <a:gd name="connsiteY41" fmla="*/ 5832226 h 6857999"/>
              <a:gd name="connsiteX42" fmla="*/ 1953549 w 2227170"/>
              <a:gd name="connsiteY42" fmla="*/ 5778754 h 6857999"/>
              <a:gd name="connsiteX43" fmla="*/ 1942739 w 2227170"/>
              <a:gd name="connsiteY43" fmla="*/ 5729863 h 6857999"/>
              <a:gd name="connsiteX44" fmla="*/ 1940531 w 2227170"/>
              <a:gd name="connsiteY44" fmla="*/ 5674826 h 6857999"/>
              <a:gd name="connsiteX45" fmla="*/ 1921890 w 2227170"/>
              <a:gd name="connsiteY45" fmla="*/ 5540158 h 6857999"/>
              <a:gd name="connsiteX46" fmla="*/ 1895673 w 2227170"/>
              <a:gd name="connsiteY46" fmla="*/ 5464049 h 6857999"/>
              <a:gd name="connsiteX47" fmla="*/ 1883229 w 2227170"/>
              <a:gd name="connsiteY47" fmla="*/ 5299486 h 6857999"/>
              <a:gd name="connsiteX48" fmla="*/ 1867297 w 2227170"/>
              <a:gd name="connsiteY48" fmla="*/ 5186434 h 6857999"/>
              <a:gd name="connsiteX49" fmla="*/ 1829639 w 2227170"/>
              <a:gd name="connsiteY49" fmla="*/ 5064337 h 6857999"/>
              <a:gd name="connsiteX50" fmla="*/ 1823656 w 2227170"/>
              <a:gd name="connsiteY50" fmla="*/ 5047159 h 6857999"/>
              <a:gd name="connsiteX51" fmla="*/ 1793723 w 2227170"/>
              <a:gd name="connsiteY51" fmla="*/ 5003744 h 6857999"/>
              <a:gd name="connsiteX52" fmla="*/ 1679944 w 2227170"/>
              <a:gd name="connsiteY52" fmla="*/ 4930834 h 6857999"/>
              <a:gd name="connsiteX53" fmla="*/ 1657480 w 2227170"/>
              <a:gd name="connsiteY53" fmla="*/ 4911337 h 6857999"/>
              <a:gd name="connsiteX54" fmla="*/ 1594697 w 2227170"/>
              <a:gd name="connsiteY54" fmla="*/ 4754123 h 6857999"/>
              <a:gd name="connsiteX55" fmla="*/ 1610087 w 2227170"/>
              <a:gd name="connsiteY55" fmla="*/ 4701292 h 6857999"/>
              <a:gd name="connsiteX56" fmla="*/ 1645783 w 2227170"/>
              <a:gd name="connsiteY56" fmla="*/ 4645602 h 6857999"/>
              <a:gd name="connsiteX57" fmla="*/ 1671304 w 2227170"/>
              <a:gd name="connsiteY57" fmla="*/ 4516054 h 6857999"/>
              <a:gd name="connsiteX58" fmla="*/ 1664087 w 2227170"/>
              <a:gd name="connsiteY58" fmla="*/ 4465215 h 6857999"/>
              <a:gd name="connsiteX59" fmla="*/ 1638164 w 2227170"/>
              <a:gd name="connsiteY59" fmla="*/ 4374448 h 6857999"/>
              <a:gd name="connsiteX60" fmla="*/ 1588685 w 2227170"/>
              <a:gd name="connsiteY60" fmla="*/ 4300238 h 6857999"/>
              <a:gd name="connsiteX61" fmla="*/ 1505039 w 2227170"/>
              <a:gd name="connsiteY61" fmla="*/ 4190727 h 6857999"/>
              <a:gd name="connsiteX62" fmla="*/ 1493843 w 2227170"/>
              <a:gd name="connsiteY62" fmla="*/ 4001566 h 6857999"/>
              <a:gd name="connsiteX63" fmla="*/ 1491439 w 2227170"/>
              <a:gd name="connsiteY63" fmla="*/ 3929077 h 6857999"/>
              <a:gd name="connsiteX64" fmla="*/ 1470437 w 2227170"/>
              <a:gd name="connsiteY64" fmla="*/ 3732048 h 6857999"/>
              <a:gd name="connsiteX65" fmla="*/ 1471926 w 2227170"/>
              <a:gd name="connsiteY65" fmla="*/ 3713390 h 6857999"/>
              <a:gd name="connsiteX66" fmla="*/ 1471925 w 2227170"/>
              <a:gd name="connsiteY66" fmla="*/ 3713390 h 6857999"/>
              <a:gd name="connsiteX67" fmla="*/ 1475829 w 2227170"/>
              <a:gd name="connsiteY67" fmla="*/ 3664425 h 6857999"/>
              <a:gd name="connsiteX68" fmla="*/ 1477249 w 2227170"/>
              <a:gd name="connsiteY68" fmla="*/ 3641757 h 6857999"/>
              <a:gd name="connsiteX69" fmla="*/ 1442718 w 2227170"/>
              <a:gd name="connsiteY69" fmla="*/ 3455028 h 6857999"/>
              <a:gd name="connsiteX70" fmla="*/ 1436081 w 2227170"/>
              <a:gd name="connsiteY70" fmla="*/ 3434627 h 6857999"/>
              <a:gd name="connsiteX71" fmla="*/ 0 w 2227170"/>
              <a:gd name="connsiteY71" fmla="*/ 0 h 6857999"/>
              <a:gd name="connsiteX72" fmla="*/ 480313 w 2227170"/>
              <a:gd name="connsiteY72" fmla="*/ 0 h 6857999"/>
              <a:gd name="connsiteX73" fmla="*/ 507191 w 2227170"/>
              <a:gd name="connsiteY73" fmla="*/ 126805 h 6857999"/>
              <a:gd name="connsiteX74" fmla="*/ 517515 w 2227170"/>
              <a:gd name="connsiteY74" fmla="*/ 185431 h 6857999"/>
              <a:gd name="connsiteX75" fmla="*/ 602322 w 2227170"/>
              <a:gd name="connsiteY75" fmla="*/ 432867 h 6857999"/>
              <a:gd name="connsiteX76" fmla="*/ 717957 w 2227170"/>
              <a:gd name="connsiteY76" fmla="*/ 662316 h 6857999"/>
              <a:gd name="connsiteX77" fmla="*/ 868507 w 2227170"/>
              <a:gd name="connsiteY77" fmla="*/ 840047 h 6857999"/>
              <a:gd name="connsiteX78" fmla="*/ 903438 w 2227170"/>
              <a:gd name="connsiteY78" fmla="*/ 888795 h 6857999"/>
              <a:gd name="connsiteX79" fmla="*/ 938295 w 2227170"/>
              <a:gd name="connsiteY79" fmla="*/ 1013493 h 6857999"/>
              <a:gd name="connsiteX80" fmla="*/ 962274 w 2227170"/>
              <a:gd name="connsiteY80" fmla="*/ 1122775 h 6857999"/>
              <a:gd name="connsiteX81" fmla="*/ 994395 w 2227170"/>
              <a:gd name="connsiteY81" fmla="*/ 1204073 h 6857999"/>
              <a:gd name="connsiteX82" fmla="*/ 1024698 w 2227170"/>
              <a:gd name="connsiteY82" fmla="*/ 1273134 h 6857999"/>
              <a:gd name="connsiteX83" fmla="*/ 1105920 w 2227170"/>
              <a:gd name="connsiteY83" fmla="*/ 1431309 h 6857999"/>
              <a:gd name="connsiteX84" fmla="*/ 1169137 w 2227170"/>
              <a:gd name="connsiteY84" fmla="*/ 1602741 h 6857999"/>
              <a:gd name="connsiteX85" fmla="*/ 1256045 w 2227170"/>
              <a:gd name="connsiteY85" fmla="*/ 1745656 h 6857999"/>
              <a:gd name="connsiteX86" fmla="*/ 1305410 w 2227170"/>
              <a:gd name="connsiteY86" fmla="*/ 1806507 h 6857999"/>
              <a:gd name="connsiteX87" fmla="*/ 1328595 w 2227170"/>
              <a:gd name="connsiteY87" fmla="*/ 1923029 h 6857999"/>
              <a:gd name="connsiteX88" fmla="*/ 1372362 w 2227170"/>
              <a:gd name="connsiteY88" fmla="*/ 2051976 h 6857999"/>
              <a:gd name="connsiteX89" fmla="*/ 1420614 w 2227170"/>
              <a:gd name="connsiteY89" fmla="*/ 2145889 h 6857999"/>
              <a:gd name="connsiteX90" fmla="*/ 1451666 w 2227170"/>
              <a:gd name="connsiteY90" fmla="*/ 2217503 h 6857999"/>
              <a:gd name="connsiteX91" fmla="*/ 1479100 w 2227170"/>
              <a:gd name="connsiteY91" fmla="*/ 2316384 h 6857999"/>
              <a:gd name="connsiteX92" fmla="*/ 1519073 w 2227170"/>
              <a:gd name="connsiteY92" fmla="*/ 2417297 h 6857999"/>
              <a:gd name="connsiteX93" fmla="*/ 1545426 w 2227170"/>
              <a:gd name="connsiteY93" fmla="*/ 2467287 h 6857999"/>
              <a:gd name="connsiteX94" fmla="*/ 1587486 w 2227170"/>
              <a:gd name="connsiteY94" fmla="*/ 2562780 h 6857999"/>
              <a:gd name="connsiteX95" fmla="*/ 1625487 w 2227170"/>
              <a:gd name="connsiteY95" fmla="*/ 2660424 h 6857999"/>
              <a:gd name="connsiteX96" fmla="*/ 1659666 w 2227170"/>
              <a:gd name="connsiteY96" fmla="*/ 2838661 h 6857999"/>
              <a:gd name="connsiteX97" fmla="*/ 1723303 w 2227170"/>
              <a:gd name="connsiteY97" fmla="*/ 3005526 h 6857999"/>
              <a:gd name="connsiteX98" fmla="*/ 1768467 w 2227170"/>
              <a:gd name="connsiteY98" fmla="*/ 3137119 h 6857999"/>
              <a:gd name="connsiteX99" fmla="*/ 1799379 w 2227170"/>
              <a:gd name="connsiteY99" fmla="*/ 3214434 h 6857999"/>
              <a:gd name="connsiteX100" fmla="*/ 1872393 w 2227170"/>
              <a:gd name="connsiteY100" fmla="*/ 3358657 h 6857999"/>
              <a:gd name="connsiteX101" fmla="*/ 1903898 w 2227170"/>
              <a:gd name="connsiteY101" fmla="*/ 3459898 h 6857999"/>
              <a:gd name="connsiteX102" fmla="*/ 1891868 w 2227170"/>
              <a:gd name="connsiteY102" fmla="*/ 3461356 h 6857999"/>
              <a:gd name="connsiteX103" fmla="*/ 1714447 w 2227170"/>
              <a:gd name="connsiteY103" fmla="*/ 3473344 h 6857999"/>
              <a:gd name="connsiteX104" fmla="*/ 1689927 w 2227170"/>
              <a:gd name="connsiteY104" fmla="*/ 3476520 h 6857999"/>
              <a:gd name="connsiteX105" fmla="*/ 1512523 w 2227170"/>
              <a:gd name="connsiteY105" fmla="*/ 3453342 h 6857999"/>
              <a:gd name="connsiteX106" fmla="*/ 1463356 w 2227170"/>
              <a:gd name="connsiteY106" fmla="*/ 3435415 h 6857999"/>
              <a:gd name="connsiteX107" fmla="*/ 1435748 w 2227170"/>
              <a:gd name="connsiteY107" fmla="*/ 3430627 h 6857999"/>
              <a:gd name="connsiteX108" fmla="*/ 1434021 w 2227170"/>
              <a:gd name="connsiteY108" fmla="*/ 3409971 h 6857999"/>
              <a:gd name="connsiteX109" fmla="*/ 1403697 w 2227170"/>
              <a:gd name="connsiteY109" fmla="*/ 3352066 h 6857999"/>
              <a:gd name="connsiteX110" fmla="*/ 1304079 w 2227170"/>
              <a:gd name="connsiteY110" fmla="*/ 3288499 h 6857999"/>
              <a:gd name="connsiteX111" fmla="*/ 1263513 w 2227170"/>
              <a:gd name="connsiteY111" fmla="*/ 3224801 h 6857999"/>
              <a:gd name="connsiteX112" fmla="*/ 1239849 w 2227170"/>
              <a:gd name="connsiteY112" fmla="*/ 3179271 h 6857999"/>
              <a:gd name="connsiteX113" fmla="*/ 1200295 w 2227170"/>
              <a:gd name="connsiteY113" fmla="*/ 3136681 h 6857999"/>
              <a:gd name="connsiteX114" fmla="*/ 1098516 w 2227170"/>
              <a:gd name="connsiteY114" fmla="*/ 3085335 h 6857999"/>
              <a:gd name="connsiteX115" fmla="*/ 1011619 w 2227170"/>
              <a:gd name="connsiteY115" fmla="*/ 3016205 h 6857999"/>
              <a:gd name="connsiteX116" fmla="*/ 973275 w 2227170"/>
              <a:gd name="connsiteY116" fmla="*/ 2908439 h 6857999"/>
              <a:gd name="connsiteX117" fmla="*/ 954491 w 2227170"/>
              <a:gd name="connsiteY117" fmla="*/ 2842361 h 6857999"/>
              <a:gd name="connsiteX118" fmla="*/ 1016911 w 2227170"/>
              <a:gd name="connsiteY118" fmla="*/ 2599848 h 6857999"/>
              <a:gd name="connsiteX119" fmla="*/ 1067676 w 2227170"/>
              <a:gd name="connsiteY119" fmla="*/ 2435466 h 6857999"/>
              <a:gd name="connsiteX120" fmla="*/ 1065045 w 2227170"/>
              <a:gd name="connsiteY120" fmla="*/ 2378738 h 6857999"/>
              <a:gd name="connsiteX121" fmla="*/ 998558 w 2227170"/>
              <a:gd name="connsiteY121" fmla="*/ 2210113 h 6857999"/>
              <a:gd name="connsiteX122" fmla="*/ 980810 w 2227170"/>
              <a:gd name="connsiteY122" fmla="*/ 2050248 h 6857999"/>
              <a:gd name="connsiteX123" fmla="*/ 985875 w 2227170"/>
              <a:gd name="connsiteY123" fmla="*/ 1932531 h 6857999"/>
              <a:gd name="connsiteX124" fmla="*/ 991251 w 2227170"/>
              <a:gd name="connsiteY124" fmla="*/ 1831462 h 6857999"/>
              <a:gd name="connsiteX125" fmla="*/ 983833 w 2227170"/>
              <a:gd name="connsiteY125" fmla="*/ 1708173 h 6857999"/>
              <a:gd name="connsiteX126" fmla="*/ 966921 w 2227170"/>
              <a:gd name="connsiteY126" fmla="*/ 1636638 h 6857999"/>
              <a:gd name="connsiteX127" fmla="*/ 944156 w 2227170"/>
              <a:gd name="connsiteY127" fmla="*/ 1523444 h 6857999"/>
              <a:gd name="connsiteX128" fmla="*/ 910490 w 2227170"/>
              <a:gd name="connsiteY128" fmla="*/ 1405991 h 6857999"/>
              <a:gd name="connsiteX129" fmla="*/ 853488 w 2227170"/>
              <a:gd name="connsiteY129" fmla="*/ 1311394 h 6857999"/>
              <a:gd name="connsiteX130" fmla="*/ 801804 w 2227170"/>
              <a:gd name="connsiteY130" fmla="*/ 1257566 h 6857999"/>
              <a:gd name="connsiteX131" fmla="*/ 737368 w 2227170"/>
              <a:gd name="connsiteY131" fmla="*/ 1112096 h 6857999"/>
              <a:gd name="connsiteX132" fmla="*/ 597412 w 2227170"/>
              <a:gd name="connsiteY132" fmla="*/ 969072 h 6857999"/>
              <a:gd name="connsiteX133" fmla="*/ 542819 w 2227170"/>
              <a:gd name="connsiteY133" fmla="*/ 884069 h 6857999"/>
              <a:gd name="connsiteX134" fmla="*/ 530439 w 2227170"/>
              <a:gd name="connsiteY134" fmla="*/ 838495 h 6857999"/>
              <a:gd name="connsiteX135" fmla="*/ 495418 w 2227170"/>
              <a:gd name="connsiteY135" fmla="*/ 758969 h 6857999"/>
              <a:gd name="connsiteX136" fmla="*/ 467896 w 2227170"/>
              <a:gd name="connsiteY136" fmla="*/ 710990 h 6857999"/>
              <a:gd name="connsiteX137" fmla="*/ 360952 w 2227170"/>
              <a:gd name="connsiteY137" fmla="*/ 575332 h 6857999"/>
              <a:gd name="connsiteX138" fmla="*/ 329420 w 2227170"/>
              <a:gd name="connsiteY138" fmla="*/ 533869 h 6857999"/>
              <a:gd name="connsiteX139" fmla="*/ 277101 w 2227170"/>
              <a:gd name="connsiteY139" fmla="*/ 450003 h 6857999"/>
              <a:gd name="connsiteX140" fmla="*/ 262642 w 2227170"/>
              <a:gd name="connsiteY140" fmla="*/ 414480 h 6857999"/>
              <a:gd name="connsiteX141" fmla="*/ 219625 w 2227170"/>
              <a:gd name="connsiteY141" fmla="*/ 349349 h 6857999"/>
              <a:gd name="connsiteX142" fmla="*/ 104836 w 2227170"/>
              <a:gd name="connsiteY142" fmla="*/ 192439 h 6857999"/>
              <a:gd name="connsiteX143" fmla="*/ 37941 w 2227170"/>
              <a:gd name="connsiteY143" fmla="*/ 122586 h 6857999"/>
              <a:gd name="connsiteX144" fmla="*/ 16247 w 2227170"/>
              <a:gd name="connsiteY144" fmla="*/ 61476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</a:cxnLst>
            <a:rect l="l" t="t" r="r" b="b"/>
            <a:pathLst>
              <a:path w="2227170" h="6857999">
                <a:moveTo>
                  <a:pt x="1435747" y="3430628"/>
                </a:moveTo>
                <a:lnTo>
                  <a:pt x="1463355" y="3435416"/>
                </a:lnTo>
                <a:cubicBezTo>
                  <a:pt x="1480184" y="3439826"/>
                  <a:pt x="1496566" y="3445726"/>
                  <a:pt x="1512522" y="3453342"/>
                </a:cubicBezTo>
                <a:cubicBezTo>
                  <a:pt x="1561201" y="3476708"/>
                  <a:pt x="1623580" y="3483625"/>
                  <a:pt x="1689926" y="3476521"/>
                </a:cubicBezTo>
                <a:cubicBezTo>
                  <a:pt x="1698220" y="3475588"/>
                  <a:pt x="1708677" y="3471849"/>
                  <a:pt x="1714445" y="3473345"/>
                </a:cubicBezTo>
                <a:cubicBezTo>
                  <a:pt x="1779620" y="3489747"/>
                  <a:pt x="1834653" y="3472188"/>
                  <a:pt x="1891867" y="3461357"/>
                </a:cubicBezTo>
                <a:lnTo>
                  <a:pt x="1903897" y="3459899"/>
                </a:lnTo>
                <a:lnTo>
                  <a:pt x="1939997" y="3575905"/>
                </a:lnTo>
                <a:cubicBezTo>
                  <a:pt x="1946484" y="3597372"/>
                  <a:pt x="1953252" y="3618812"/>
                  <a:pt x="1959353" y="3640463"/>
                </a:cubicBezTo>
                <a:lnTo>
                  <a:pt x="1972749" y="3697872"/>
                </a:lnTo>
                <a:lnTo>
                  <a:pt x="1974716" y="3706299"/>
                </a:lnTo>
                <a:cubicBezTo>
                  <a:pt x="1990622" y="3797563"/>
                  <a:pt x="2002102" y="3890387"/>
                  <a:pt x="2015942" y="3982180"/>
                </a:cubicBezTo>
                <a:cubicBezTo>
                  <a:pt x="2020339" y="4012204"/>
                  <a:pt x="2028650" y="4041142"/>
                  <a:pt x="2031892" y="4071548"/>
                </a:cubicBezTo>
                <a:cubicBezTo>
                  <a:pt x="2035443" y="4104448"/>
                  <a:pt x="2033020" y="4138953"/>
                  <a:pt x="2036571" y="4171852"/>
                </a:cubicBezTo>
                <a:cubicBezTo>
                  <a:pt x="2042360" y="4226575"/>
                  <a:pt x="2052059" y="4280215"/>
                  <a:pt x="2058065" y="4334965"/>
                </a:cubicBezTo>
                <a:cubicBezTo>
                  <a:pt x="2069516" y="4440581"/>
                  <a:pt x="2079848" y="4546311"/>
                  <a:pt x="2089962" y="4652006"/>
                </a:cubicBezTo>
                <a:cubicBezTo>
                  <a:pt x="2092086" y="4674630"/>
                  <a:pt x="2089393" y="4698483"/>
                  <a:pt x="2091986" y="4720900"/>
                </a:cubicBezTo>
                <a:cubicBezTo>
                  <a:pt x="2099090" y="4780437"/>
                  <a:pt x="2107526" y="4839889"/>
                  <a:pt x="2116222" y="4899103"/>
                </a:cubicBezTo>
                <a:cubicBezTo>
                  <a:pt x="2121567" y="4934975"/>
                  <a:pt x="2129409" y="4970386"/>
                  <a:pt x="2134280" y="5006463"/>
                </a:cubicBezTo>
                <a:cubicBezTo>
                  <a:pt x="2138181" y="5035327"/>
                  <a:pt x="2140233" y="5064748"/>
                  <a:pt x="2140946" y="5094252"/>
                </a:cubicBezTo>
                <a:cubicBezTo>
                  <a:pt x="2141573" y="5119660"/>
                  <a:pt x="2137495" y="5145495"/>
                  <a:pt x="2139028" y="5170758"/>
                </a:cubicBezTo>
                <a:cubicBezTo>
                  <a:pt x="2143115" y="5239128"/>
                  <a:pt x="2149053" y="5306937"/>
                  <a:pt x="2154083" y="5374894"/>
                </a:cubicBezTo>
                <a:cubicBezTo>
                  <a:pt x="2156003" y="5402116"/>
                  <a:pt x="2156328" y="5429662"/>
                  <a:pt x="2159878" y="5456299"/>
                </a:cubicBezTo>
                <a:cubicBezTo>
                  <a:pt x="2169087" y="5527565"/>
                  <a:pt x="2181047" y="5598128"/>
                  <a:pt x="2189136" y="5669510"/>
                </a:cubicBezTo>
                <a:cubicBezTo>
                  <a:pt x="2195841" y="5728715"/>
                  <a:pt x="2198200" y="5788945"/>
                  <a:pt x="2203058" y="5848712"/>
                </a:cubicBezTo>
                <a:cubicBezTo>
                  <a:pt x="2205241" y="5874065"/>
                  <a:pt x="2209957" y="5898688"/>
                  <a:pt x="2211270" y="5923918"/>
                </a:cubicBezTo>
                <a:cubicBezTo>
                  <a:pt x="2214375" y="5980441"/>
                  <a:pt x="2215629" y="6037520"/>
                  <a:pt x="2218696" y="6094309"/>
                </a:cubicBezTo>
                <a:cubicBezTo>
                  <a:pt x="2220549" y="6126699"/>
                  <a:pt x="2227542" y="6158719"/>
                  <a:pt x="2227155" y="6191335"/>
                </a:cubicBezTo>
                <a:cubicBezTo>
                  <a:pt x="2226207" y="6268795"/>
                  <a:pt x="2222365" y="6346394"/>
                  <a:pt x="2219390" y="6424114"/>
                </a:cubicBezTo>
                <a:cubicBezTo>
                  <a:pt x="2216292" y="6504264"/>
                  <a:pt x="2213668" y="6584212"/>
                  <a:pt x="2209703" y="6664246"/>
                </a:cubicBezTo>
                <a:cubicBezTo>
                  <a:pt x="2207306" y="6708013"/>
                  <a:pt x="2201832" y="6751624"/>
                  <a:pt x="2199216" y="6795360"/>
                </a:cubicBezTo>
                <a:lnTo>
                  <a:pt x="2197257" y="6857999"/>
                </a:lnTo>
                <a:lnTo>
                  <a:pt x="2026554" y="6857999"/>
                </a:lnTo>
                <a:lnTo>
                  <a:pt x="2060891" y="6720903"/>
                </a:lnTo>
                <a:cubicBezTo>
                  <a:pt x="2072503" y="6665089"/>
                  <a:pt x="2056350" y="6635319"/>
                  <a:pt x="2012613" y="6617730"/>
                </a:cubicBezTo>
                <a:cubicBezTo>
                  <a:pt x="1988364" y="6607784"/>
                  <a:pt x="1962210" y="6595663"/>
                  <a:pt x="1960297" y="6560549"/>
                </a:cubicBezTo>
                <a:cubicBezTo>
                  <a:pt x="1957307" y="6503223"/>
                  <a:pt x="1960688" y="6444619"/>
                  <a:pt x="1911439" y="6409646"/>
                </a:cubicBezTo>
                <a:cubicBezTo>
                  <a:pt x="1925288" y="6396076"/>
                  <a:pt x="1933540" y="6387707"/>
                  <a:pt x="1941755" y="6379605"/>
                </a:cubicBezTo>
                <a:cubicBezTo>
                  <a:pt x="1964582" y="6357226"/>
                  <a:pt x="1980146" y="6306327"/>
                  <a:pt x="1967169" y="6277544"/>
                </a:cubicBezTo>
                <a:cubicBezTo>
                  <a:pt x="1948370" y="6235151"/>
                  <a:pt x="1957958" y="6200015"/>
                  <a:pt x="1982077" y="6165295"/>
                </a:cubicBezTo>
                <a:cubicBezTo>
                  <a:pt x="2022088" y="6107214"/>
                  <a:pt x="2024735" y="6036528"/>
                  <a:pt x="2021065" y="5971487"/>
                </a:cubicBezTo>
                <a:cubicBezTo>
                  <a:pt x="2018464" y="5922385"/>
                  <a:pt x="2008510" y="5868982"/>
                  <a:pt x="1973662" y="5832226"/>
                </a:cubicBezTo>
                <a:cubicBezTo>
                  <a:pt x="1962477" y="5820581"/>
                  <a:pt x="1959306" y="5797535"/>
                  <a:pt x="1953549" y="5778754"/>
                </a:cubicBezTo>
                <a:cubicBezTo>
                  <a:pt x="1948891" y="5763124"/>
                  <a:pt x="1944782" y="5746757"/>
                  <a:pt x="1942739" y="5729863"/>
                </a:cubicBezTo>
                <a:cubicBezTo>
                  <a:pt x="1940409" y="5711839"/>
                  <a:pt x="1936175" y="5691638"/>
                  <a:pt x="1940531" y="5674826"/>
                </a:cubicBezTo>
                <a:cubicBezTo>
                  <a:pt x="1953455" y="5623827"/>
                  <a:pt x="1948183" y="5581155"/>
                  <a:pt x="1921890" y="5540158"/>
                </a:cubicBezTo>
                <a:cubicBezTo>
                  <a:pt x="1908295" y="5518914"/>
                  <a:pt x="1892512" y="5488106"/>
                  <a:pt x="1895673" y="5464049"/>
                </a:cubicBezTo>
                <a:cubicBezTo>
                  <a:pt x="1903251" y="5405489"/>
                  <a:pt x="1894476" y="5354705"/>
                  <a:pt x="1883229" y="5299486"/>
                </a:cubicBezTo>
                <a:cubicBezTo>
                  <a:pt x="1876073" y="5263904"/>
                  <a:pt x="1873244" y="5224301"/>
                  <a:pt x="1867297" y="5186434"/>
                </a:cubicBezTo>
                <a:cubicBezTo>
                  <a:pt x="1860260" y="5142157"/>
                  <a:pt x="1861988" y="5095296"/>
                  <a:pt x="1829639" y="5064337"/>
                </a:cubicBezTo>
                <a:cubicBezTo>
                  <a:pt x="1826152" y="5060853"/>
                  <a:pt x="1826740" y="5051950"/>
                  <a:pt x="1823656" y="5047159"/>
                </a:cubicBezTo>
                <a:cubicBezTo>
                  <a:pt x="1814298" y="5031960"/>
                  <a:pt x="1806371" y="5012874"/>
                  <a:pt x="1793723" y="5003744"/>
                </a:cubicBezTo>
                <a:cubicBezTo>
                  <a:pt x="1756761" y="4977307"/>
                  <a:pt x="1717858" y="4955228"/>
                  <a:pt x="1679944" y="4930834"/>
                </a:cubicBezTo>
                <a:cubicBezTo>
                  <a:pt x="1671835" y="4925607"/>
                  <a:pt x="1661303" y="4920315"/>
                  <a:pt x="1657480" y="4911337"/>
                </a:cubicBezTo>
                <a:cubicBezTo>
                  <a:pt x="1635585" y="4859522"/>
                  <a:pt x="1614886" y="4807057"/>
                  <a:pt x="1594697" y="4754123"/>
                </a:cubicBezTo>
                <a:cubicBezTo>
                  <a:pt x="1586633" y="4732840"/>
                  <a:pt x="1595035" y="4717144"/>
                  <a:pt x="1610087" y="4701292"/>
                </a:cubicBezTo>
                <a:cubicBezTo>
                  <a:pt x="1624417" y="4685883"/>
                  <a:pt x="1639744" y="4666529"/>
                  <a:pt x="1645783" y="4645602"/>
                </a:cubicBezTo>
                <a:cubicBezTo>
                  <a:pt x="1657646" y="4603705"/>
                  <a:pt x="1665182" y="4559572"/>
                  <a:pt x="1671304" y="4516054"/>
                </a:cubicBezTo>
                <a:cubicBezTo>
                  <a:pt x="1673597" y="4499770"/>
                  <a:pt x="1668234" y="4481320"/>
                  <a:pt x="1664087" y="4465215"/>
                </a:cubicBezTo>
                <a:cubicBezTo>
                  <a:pt x="1656218" y="4434707"/>
                  <a:pt x="1643929" y="4405752"/>
                  <a:pt x="1638164" y="4374448"/>
                </a:cubicBezTo>
                <a:cubicBezTo>
                  <a:pt x="1631557" y="4338122"/>
                  <a:pt x="1616055" y="4314707"/>
                  <a:pt x="1588685" y="4300238"/>
                </a:cubicBezTo>
                <a:cubicBezTo>
                  <a:pt x="1547937" y="4278712"/>
                  <a:pt x="1523199" y="4237659"/>
                  <a:pt x="1505039" y="4190727"/>
                </a:cubicBezTo>
                <a:cubicBezTo>
                  <a:pt x="1481808" y="4131100"/>
                  <a:pt x="1492604" y="4065370"/>
                  <a:pt x="1493843" y="4001566"/>
                </a:cubicBezTo>
                <a:cubicBezTo>
                  <a:pt x="1494406" y="3977140"/>
                  <a:pt x="1495513" y="3951977"/>
                  <a:pt x="1491439" y="3929077"/>
                </a:cubicBezTo>
                <a:cubicBezTo>
                  <a:pt x="1480036" y="3863970"/>
                  <a:pt x="1469366" y="3798964"/>
                  <a:pt x="1470437" y="3732048"/>
                </a:cubicBezTo>
                <a:lnTo>
                  <a:pt x="1471926" y="3713390"/>
                </a:lnTo>
                <a:lnTo>
                  <a:pt x="1471925" y="3713390"/>
                </a:lnTo>
                <a:lnTo>
                  <a:pt x="1475829" y="3664425"/>
                </a:lnTo>
                <a:cubicBezTo>
                  <a:pt x="1476881" y="3656951"/>
                  <a:pt x="1477283" y="3649381"/>
                  <a:pt x="1477249" y="3641757"/>
                </a:cubicBezTo>
                <a:cubicBezTo>
                  <a:pt x="1477488" y="3575629"/>
                  <a:pt x="1483447" y="3508130"/>
                  <a:pt x="1442718" y="3455028"/>
                </a:cubicBezTo>
                <a:cubicBezTo>
                  <a:pt x="1438983" y="3450146"/>
                  <a:pt x="1437151" y="3442741"/>
                  <a:pt x="1436081" y="3434627"/>
                </a:cubicBezTo>
                <a:close/>
                <a:moveTo>
                  <a:pt x="0" y="0"/>
                </a:moveTo>
                <a:lnTo>
                  <a:pt x="480313" y="0"/>
                </a:lnTo>
                <a:lnTo>
                  <a:pt x="507191" y="126805"/>
                </a:lnTo>
                <a:cubicBezTo>
                  <a:pt x="510850" y="146378"/>
                  <a:pt x="511427" y="167424"/>
                  <a:pt x="517515" y="185431"/>
                </a:cubicBezTo>
                <a:cubicBezTo>
                  <a:pt x="545215" y="268285"/>
                  <a:pt x="576289" y="349161"/>
                  <a:pt x="602322" y="432867"/>
                </a:cubicBezTo>
                <a:cubicBezTo>
                  <a:pt x="629316" y="519159"/>
                  <a:pt x="664449" y="597886"/>
                  <a:pt x="717957" y="662316"/>
                </a:cubicBezTo>
                <a:cubicBezTo>
                  <a:pt x="767691" y="722133"/>
                  <a:pt x="818517" y="780468"/>
                  <a:pt x="868507" y="840047"/>
                </a:cubicBezTo>
                <a:cubicBezTo>
                  <a:pt x="881192" y="855172"/>
                  <a:pt x="896631" y="869597"/>
                  <a:pt x="903438" y="888795"/>
                </a:cubicBezTo>
                <a:cubicBezTo>
                  <a:pt x="917728" y="928650"/>
                  <a:pt x="927846" y="971457"/>
                  <a:pt x="938295" y="1013493"/>
                </a:cubicBezTo>
                <a:cubicBezTo>
                  <a:pt x="947146" y="1049587"/>
                  <a:pt x="952227" y="1087329"/>
                  <a:pt x="962274" y="1122775"/>
                </a:cubicBezTo>
                <a:cubicBezTo>
                  <a:pt x="970228" y="1151120"/>
                  <a:pt x="983145" y="1177171"/>
                  <a:pt x="994395" y="1204073"/>
                </a:cubicBezTo>
                <a:cubicBezTo>
                  <a:pt x="1004144" y="1227496"/>
                  <a:pt x="1011858" y="1252812"/>
                  <a:pt x="1024698" y="1273134"/>
                </a:cubicBezTo>
                <a:cubicBezTo>
                  <a:pt x="1055755" y="1322698"/>
                  <a:pt x="1086123" y="1372439"/>
                  <a:pt x="1105920" y="1431309"/>
                </a:cubicBezTo>
                <a:cubicBezTo>
                  <a:pt x="1125612" y="1489349"/>
                  <a:pt x="1148972" y="1544909"/>
                  <a:pt x="1169137" y="1602741"/>
                </a:cubicBezTo>
                <a:cubicBezTo>
                  <a:pt x="1188802" y="1659416"/>
                  <a:pt x="1211781" y="1711385"/>
                  <a:pt x="1256045" y="1745656"/>
                </a:cubicBezTo>
                <a:cubicBezTo>
                  <a:pt x="1275564" y="1760924"/>
                  <a:pt x="1296322" y="1781541"/>
                  <a:pt x="1305410" y="1806507"/>
                </a:cubicBezTo>
                <a:cubicBezTo>
                  <a:pt x="1318315" y="1842083"/>
                  <a:pt x="1318707" y="1884882"/>
                  <a:pt x="1328595" y="1923029"/>
                </a:cubicBezTo>
                <a:cubicBezTo>
                  <a:pt x="1340183" y="1967950"/>
                  <a:pt x="1348451" y="2019205"/>
                  <a:pt x="1372362" y="2051976"/>
                </a:cubicBezTo>
                <a:cubicBezTo>
                  <a:pt x="1393690" y="2081114"/>
                  <a:pt x="1409558" y="2109756"/>
                  <a:pt x="1420614" y="2145889"/>
                </a:cubicBezTo>
                <a:cubicBezTo>
                  <a:pt x="1428329" y="2171204"/>
                  <a:pt x="1446013" y="2191660"/>
                  <a:pt x="1451666" y="2217503"/>
                </a:cubicBezTo>
                <a:cubicBezTo>
                  <a:pt x="1459262" y="2251515"/>
                  <a:pt x="1464220" y="2285429"/>
                  <a:pt x="1479100" y="2316384"/>
                </a:cubicBezTo>
                <a:cubicBezTo>
                  <a:pt x="1494480" y="2348495"/>
                  <a:pt x="1505180" y="2384032"/>
                  <a:pt x="1519073" y="2417297"/>
                </a:cubicBezTo>
                <a:cubicBezTo>
                  <a:pt x="1526537" y="2434955"/>
                  <a:pt x="1537451" y="2450104"/>
                  <a:pt x="1545426" y="2467287"/>
                </a:cubicBezTo>
                <a:cubicBezTo>
                  <a:pt x="1560015" y="2498743"/>
                  <a:pt x="1574095" y="2530674"/>
                  <a:pt x="1587486" y="2562780"/>
                </a:cubicBezTo>
                <a:cubicBezTo>
                  <a:pt x="1600880" y="2594883"/>
                  <a:pt x="1617279" y="2626052"/>
                  <a:pt x="1625487" y="2660424"/>
                </a:cubicBezTo>
                <a:cubicBezTo>
                  <a:pt x="1639356" y="2719002"/>
                  <a:pt x="1643839" y="2781437"/>
                  <a:pt x="1659666" y="2838661"/>
                </a:cubicBezTo>
                <a:cubicBezTo>
                  <a:pt x="1675816" y="2896745"/>
                  <a:pt x="1698487" y="2952480"/>
                  <a:pt x="1723303" y="3005526"/>
                </a:cubicBezTo>
                <a:cubicBezTo>
                  <a:pt x="1742828" y="3047477"/>
                  <a:pt x="1762476" y="3086994"/>
                  <a:pt x="1768467" y="3137119"/>
                </a:cubicBezTo>
                <a:cubicBezTo>
                  <a:pt x="1771830" y="3165089"/>
                  <a:pt x="1783459" y="3195584"/>
                  <a:pt x="1799379" y="3214434"/>
                </a:cubicBezTo>
                <a:cubicBezTo>
                  <a:pt x="1834097" y="3255256"/>
                  <a:pt x="1855719" y="3304309"/>
                  <a:pt x="1872393" y="3358657"/>
                </a:cubicBezTo>
                <a:lnTo>
                  <a:pt x="1903898" y="3459898"/>
                </a:lnTo>
                <a:lnTo>
                  <a:pt x="1891868" y="3461356"/>
                </a:lnTo>
                <a:cubicBezTo>
                  <a:pt x="1834654" y="3472187"/>
                  <a:pt x="1779621" y="3489747"/>
                  <a:pt x="1714447" y="3473344"/>
                </a:cubicBezTo>
                <a:cubicBezTo>
                  <a:pt x="1708678" y="3471848"/>
                  <a:pt x="1698221" y="3475587"/>
                  <a:pt x="1689927" y="3476520"/>
                </a:cubicBezTo>
                <a:cubicBezTo>
                  <a:pt x="1623581" y="3483624"/>
                  <a:pt x="1561203" y="3476707"/>
                  <a:pt x="1512523" y="3453342"/>
                </a:cubicBezTo>
                <a:cubicBezTo>
                  <a:pt x="1496568" y="3445724"/>
                  <a:pt x="1480185" y="3439824"/>
                  <a:pt x="1463356" y="3435415"/>
                </a:cubicBezTo>
                <a:lnTo>
                  <a:pt x="1435748" y="3430627"/>
                </a:lnTo>
                <a:lnTo>
                  <a:pt x="1434021" y="3409971"/>
                </a:lnTo>
                <a:cubicBezTo>
                  <a:pt x="1432029" y="3383279"/>
                  <a:pt x="1422980" y="3364307"/>
                  <a:pt x="1403697" y="3352066"/>
                </a:cubicBezTo>
                <a:cubicBezTo>
                  <a:pt x="1370357" y="3331312"/>
                  <a:pt x="1338080" y="3307714"/>
                  <a:pt x="1304079" y="3288499"/>
                </a:cubicBezTo>
                <a:cubicBezTo>
                  <a:pt x="1280753" y="3275143"/>
                  <a:pt x="1269685" y="3254802"/>
                  <a:pt x="1263513" y="3224801"/>
                </a:cubicBezTo>
                <a:cubicBezTo>
                  <a:pt x="1260131" y="3207989"/>
                  <a:pt x="1249727" y="3192368"/>
                  <a:pt x="1239849" y="3179271"/>
                </a:cubicBezTo>
                <a:cubicBezTo>
                  <a:pt x="1227926" y="3163435"/>
                  <a:pt x="1210513" y="3153636"/>
                  <a:pt x="1200295" y="3136681"/>
                </a:cubicBezTo>
                <a:cubicBezTo>
                  <a:pt x="1174729" y="3095239"/>
                  <a:pt x="1142304" y="3078970"/>
                  <a:pt x="1098516" y="3085335"/>
                </a:cubicBezTo>
                <a:cubicBezTo>
                  <a:pt x="1059686" y="3091033"/>
                  <a:pt x="1013874" y="3055184"/>
                  <a:pt x="1011619" y="3016205"/>
                </a:cubicBezTo>
                <a:cubicBezTo>
                  <a:pt x="1009059" y="2973099"/>
                  <a:pt x="992305" y="2941338"/>
                  <a:pt x="973275" y="2908439"/>
                </a:cubicBezTo>
                <a:cubicBezTo>
                  <a:pt x="962595" y="2890058"/>
                  <a:pt x="954588" y="2865245"/>
                  <a:pt x="954491" y="2842361"/>
                </a:cubicBezTo>
                <a:cubicBezTo>
                  <a:pt x="953900" y="2755427"/>
                  <a:pt x="980596" y="2677232"/>
                  <a:pt x="1016911" y="2599848"/>
                </a:cubicBezTo>
                <a:cubicBezTo>
                  <a:pt x="1040610" y="2549275"/>
                  <a:pt x="1053210" y="2491150"/>
                  <a:pt x="1067676" y="2435466"/>
                </a:cubicBezTo>
                <a:cubicBezTo>
                  <a:pt x="1072106" y="2418119"/>
                  <a:pt x="1070928" y="2395084"/>
                  <a:pt x="1065045" y="2378738"/>
                </a:cubicBezTo>
                <a:cubicBezTo>
                  <a:pt x="1044804" y="2321440"/>
                  <a:pt x="1023660" y="2264284"/>
                  <a:pt x="998558" y="2210113"/>
                </a:cubicBezTo>
                <a:cubicBezTo>
                  <a:pt x="974922" y="2159685"/>
                  <a:pt x="969670" y="2105857"/>
                  <a:pt x="980810" y="2050248"/>
                </a:cubicBezTo>
                <a:cubicBezTo>
                  <a:pt x="988944" y="2009738"/>
                  <a:pt x="988704" y="1972134"/>
                  <a:pt x="985875" y="1932531"/>
                </a:cubicBezTo>
                <a:cubicBezTo>
                  <a:pt x="983445" y="1899517"/>
                  <a:pt x="983632" y="1863605"/>
                  <a:pt x="991251" y="1831462"/>
                </a:cubicBezTo>
                <a:cubicBezTo>
                  <a:pt x="1002010" y="1786419"/>
                  <a:pt x="1001019" y="1747889"/>
                  <a:pt x="983833" y="1708173"/>
                </a:cubicBezTo>
                <a:cubicBezTo>
                  <a:pt x="974650" y="1687006"/>
                  <a:pt x="971894" y="1661024"/>
                  <a:pt x="966921" y="1636638"/>
                </a:cubicBezTo>
                <a:cubicBezTo>
                  <a:pt x="959164" y="1599065"/>
                  <a:pt x="953544" y="1560430"/>
                  <a:pt x="944156" y="1523444"/>
                </a:cubicBezTo>
                <a:cubicBezTo>
                  <a:pt x="934274" y="1483663"/>
                  <a:pt x="918090" y="1446266"/>
                  <a:pt x="910490" y="1405991"/>
                </a:cubicBezTo>
                <a:cubicBezTo>
                  <a:pt x="902221" y="1362626"/>
                  <a:pt x="884511" y="1332909"/>
                  <a:pt x="853488" y="1311394"/>
                </a:cubicBezTo>
                <a:cubicBezTo>
                  <a:pt x="833960" y="1297754"/>
                  <a:pt x="813693" y="1279930"/>
                  <a:pt x="801804" y="1257566"/>
                </a:cubicBezTo>
                <a:cubicBezTo>
                  <a:pt x="777567" y="1211409"/>
                  <a:pt x="761060" y="1158994"/>
                  <a:pt x="737368" y="1112096"/>
                </a:cubicBezTo>
                <a:cubicBezTo>
                  <a:pt x="704192" y="1046171"/>
                  <a:pt x="667774" y="984417"/>
                  <a:pt x="597412" y="969072"/>
                </a:cubicBezTo>
                <a:cubicBezTo>
                  <a:pt x="558582" y="960616"/>
                  <a:pt x="545495" y="932638"/>
                  <a:pt x="542819" y="884069"/>
                </a:cubicBezTo>
                <a:cubicBezTo>
                  <a:pt x="542001" y="867894"/>
                  <a:pt x="539302" y="844641"/>
                  <a:pt x="530439" y="838495"/>
                </a:cubicBezTo>
                <a:cubicBezTo>
                  <a:pt x="504064" y="820083"/>
                  <a:pt x="502635" y="789389"/>
                  <a:pt x="495418" y="758969"/>
                </a:cubicBezTo>
                <a:cubicBezTo>
                  <a:pt x="491137" y="740668"/>
                  <a:pt x="480917" y="717450"/>
                  <a:pt x="467896" y="710990"/>
                </a:cubicBezTo>
                <a:cubicBezTo>
                  <a:pt x="415237" y="684524"/>
                  <a:pt x="389928" y="628690"/>
                  <a:pt x="360952" y="575332"/>
                </a:cubicBezTo>
                <a:cubicBezTo>
                  <a:pt x="352320" y="559688"/>
                  <a:pt x="342318" y="542764"/>
                  <a:pt x="329420" y="533869"/>
                </a:cubicBezTo>
                <a:cubicBezTo>
                  <a:pt x="301564" y="514975"/>
                  <a:pt x="282964" y="490033"/>
                  <a:pt x="277101" y="450003"/>
                </a:cubicBezTo>
                <a:cubicBezTo>
                  <a:pt x="275358" y="437236"/>
                  <a:pt x="268913" y="424892"/>
                  <a:pt x="262642" y="414480"/>
                </a:cubicBezTo>
                <a:cubicBezTo>
                  <a:pt x="248980" y="392138"/>
                  <a:pt x="232048" y="372606"/>
                  <a:pt x="219625" y="349349"/>
                </a:cubicBezTo>
                <a:cubicBezTo>
                  <a:pt x="187497" y="290106"/>
                  <a:pt x="155946" y="231487"/>
                  <a:pt x="104836" y="192439"/>
                </a:cubicBezTo>
                <a:cubicBezTo>
                  <a:pt x="79877" y="173412"/>
                  <a:pt x="52832" y="151907"/>
                  <a:pt x="37941" y="122586"/>
                </a:cubicBezTo>
                <a:cubicBezTo>
                  <a:pt x="28510" y="103971"/>
                  <a:pt x="22002" y="83045"/>
                  <a:pt x="16247" y="61476"/>
                </a:cubicBezTo>
                <a:close/>
              </a:path>
            </a:pathLst>
          </a:custGeom>
          <a:blipFill dpi="0" rotWithShape="1">
            <a:blip r:embed="rId3">
              <a:alphaModFix amt="57000"/>
            </a:blip>
            <a:srcRect/>
            <a:tile tx="0" ty="0" sx="100000" sy="100000" flip="none" algn="tl"/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4" name="Picture 4" descr="A picture containing text, posing, old, suit&#10;&#10;Description automatically generated">
            <a:extLst>
              <a:ext uri="{FF2B5EF4-FFF2-40B4-BE49-F238E27FC236}">
                <a16:creationId xmlns:a16="http://schemas.microsoft.com/office/drawing/2014/main" id="{ED85A144-372D-8CF1-9B95-AFB69878A57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4453" r="9741"/>
          <a:stretch/>
        </p:blipFill>
        <p:spPr>
          <a:xfrm>
            <a:off x="8298032" y="1"/>
            <a:ext cx="3893968" cy="6858000"/>
          </a:xfrm>
          <a:custGeom>
            <a:avLst/>
            <a:gdLst/>
            <a:ahLst/>
            <a:cxnLst/>
            <a:rect l="l" t="t" r="r" b="b"/>
            <a:pathLst>
              <a:path w="3893968" h="6858000">
                <a:moveTo>
                  <a:pt x="338369" y="0"/>
                </a:moveTo>
                <a:lnTo>
                  <a:pt x="3893968" y="0"/>
                </a:lnTo>
                <a:lnTo>
                  <a:pt x="3893968" y="6858000"/>
                </a:lnTo>
                <a:lnTo>
                  <a:pt x="1216671" y="6858000"/>
                </a:lnTo>
                <a:lnTo>
                  <a:pt x="1198416" y="6818459"/>
                </a:lnTo>
                <a:cubicBezTo>
                  <a:pt x="1190734" y="6803472"/>
                  <a:pt x="1187035" y="6786020"/>
                  <a:pt x="1183009" y="6769170"/>
                </a:cubicBezTo>
                <a:cubicBezTo>
                  <a:pt x="1172295" y="6725194"/>
                  <a:pt x="1169341" y="6678213"/>
                  <a:pt x="1138622" y="6641421"/>
                </a:cubicBezTo>
                <a:cubicBezTo>
                  <a:pt x="1114549" y="6612440"/>
                  <a:pt x="1085974" y="6588651"/>
                  <a:pt x="1047406" y="6581078"/>
                </a:cubicBezTo>
                <a:cubicBezTo>
                  <a:pt x="1021497" y="6575985"/>
                  <a:pt x="1004018" y="6562662"/>
                  <a:pt x="991710" y="6538917"/>
                </a:cubicBezTo>
                <a:cubicBezTo>
                  <a:pt x="981041" y="6518466"/>
                  <a:pt x="965269" y="6500777"/>
                  <a:pt x="952962" y="6481244"/>
                </a:cubicBezTo>
                <a:cubicBezTo>
                  <a:pt x="946472" y="6470931"/>
                  <a:pt x="938516" y="6459224"/>
                  <a:pt x="937458" y="6447652"/>
                </a:cubicBezTo>
                <a:cubicBezTo>
                  <a:pt x="934632" y="6416727"/>
                  <a:pt x="932894" y="6385131"/>
                  <a:pt x="935239" y="6354307"/>
                </a:cubicBezTo>
                <a:cubicBezTo>
                  <a:pt x="936511" y="6338889"/>
                  <a:pt x="945954" y="6322914"/>
                  <a:pt x="955280" y="6309818"/>
                </a:cubicBezTo>
                <a:cubicBezTo>
                  <a:pt x="965138" y="6296290"/>
                  <a:pt x="969377" y="6284043"/>
                  <a:pt x="958607" y="6270870"/>
                </a:cubicBezTo>
                <a:cubicBezTo>
                  <a:pt x="931703" y="6238132"/>
                  <a:pt x="904454" y="6205803"/>
                  <a:pt x="876308" y="6174132"/>
                </a:cubicBezTo>
                <a:cubicBezTo>
                  <a:pt x="871407" y="6168650"/>
                  <a:pt x="861488" y="6166879"/>
                  <a:pt x="853639" y="6164727"/>
                </a:cubicBezTo>
                <a:cubicBezTo>
                  <a:pt x="816950" y="6154686"/>
                  <a:pt x="779845" y="6146408"/>
                  <a:pt x="743586" y="6134801"/>
                </a:cubicBezTo>
                <a:cubicBezTo>
                  <a:pt x="731165" y="6130771"/>
                  <a:pt x="720915" y="6119081"/>
                  <a:pt x="710165" y="6110309"/>
                </a:cubicBezTo>
                <a:cubicBezTo>
                  <a:pt x="706663" y="6107567"/>
                  <a:pt x="705521" y="6101357"/>
                  <a:pt x="701917" y="6099584"/>
                </a:cubicBezTo>
                <a:cubicBezTo>
                  <a:pt x="668742" y="6084061"/>
                  <a:pt x="661569" y="6051619"/>
                  <a:pt x="647429" y="6022496"/>
                </a:cubicBezTo>
                <a:cubicBezTo>
                  <a:pt x="635396" y="5997577"/>
                  <a:pt x="625690" y="5970917"/>
                  <a:pt x="613055" y="5947779"/>
                </a:cubicBezTo>
                <a:cubicBezTo>
                  <a:pt x="593323" y="5911894"/>
                  <a:pt x="576507" y="5878614"/>
                  <a:pt x="572144" y="5837119"/>
                </a:cubicBezTo>
                <a:cubicBezTo>
                  <a:pt x="570393" y="5820061"/>
                  <a:pt x="551309" y="5801720"/>
                  <a:pt x="535849" y="5789550"/>
                </a:cubicBezTo>
                <a:cubicBezTo>
                  <a:pt x="505966" y="5766073"/>
                  <a:pt x="493620" y="5737740"/>
                  <a:pt x="495189" y="5700485"/>
                </a:cubicBezTo>
                <a:cubicBezTo>
                  <a:pt x="495787" y="5688187"/>
                  <a:pt x="488469" y="5675080"/>
                  <a:pt x="483167" y="5663132"/>
                </a:cubicBezTo>
                <a:cubicBezTo>
                  <a:pt x="478315" y="5651905"/>
                  <a:pt x="471809" y="5641405"/>
                  <a:pt x="464972" y="5631508"/>
                </a:cubicBezTo>
                <a:cubicBezTo>
                  <a:pt x="456621" y="5619645"/>
                  <a:pt x="449678" y="5604401"/>
                  <a:pt x="438035" y="5598387"/>
                </a:cubicBezTo>
                <a:cubicBezTo>
                  <a:pt x="401668" y="5579329"/>
                  <a:pt x="383369" y="5544462"/>
                  <a:pt x="372106" y="5511248"/>
                </a:cubicBezTo>
                <a:cubicBezTo>
                  <a:pt x="356996" y="5467291"/>
                  <a:pt x="346209" y="5418348"/>
                  <a:pt x="369471" y="5371457"/>
                </a:cubicBezTo>
                <a:cubicBezTo>
                  <a:pt x="383550" y="5343391"/>
                  <a:pt x="385210" y="5317603"/>
                  <a:pt x="361431" y="5291847"/>
                </a:cubicBezTo>
                <a:cubicBezTo>
                  <a:pt x="345107" y="5274398"/>
                  <a:pt x="348937" y="5236746"/>
                  <a:pt x="364192" y="5217372"/>
                </a:cubicBezTo>
                <a:cubicBezTo>
                  <a:pt x="369673" y="5210365"/>
                  <a:pt x="375137" y="5203170"/>
                  <a:pt x="384393" y="5191420"/>
                </a:cubicBezTo>
                <a:cubicBezTo>
                  <a:pt x="336126" y="5176127"/>
                  <a:pt x="328192" y="5135340"/>
                  <a:pt x="315081" y="5096554"/>
                </a:cubicBezTo>
                <a:cubicBezTo>
                  <a:pt x="306982" y="5072810"/>
                  <a:pt x="282541" y="5069113"/>
                  <a:pt x="260118" y="5066571"/>
                </a:cubicBezTo>
                <a:cubicBezTo>
                  <a:pt x="219739" y="5062225"/>
                  <a:pt x="200534" y="5044659"/>
                  <a:pt x="200101" y="5004334"/>
                </a:cubicBezTo>
                <a:cubicBezTo>
                  <a:pt x="199667" y="4959801"/>
                  <a:pt x="201887" y="4915027"/>
                  <a:pt x="205282" y="4870526"/>
                </a:cubicBezTo>
                <a:cubicBezTo>
                  <a:pt x="207493" y="4842394"/>
                  <a:pt x="216776" y="4816294"/>
                  <a:pt x="237135" y="4794155"/>
                </a:cubicBezTo>
                <a:cubicBezTo>
                  <a:pt x="256979" y="4772639"/>
                  <a:pt x="254096" y="4768311"/>
                  <a:pt x="234769" y="4747312"/>
                </a:cubicBezTo>
                <a:cubicBezTo>
                  <a:pt x="212248" y="4722779"/>
                  <a:pt x="191160" y="4697159"/>
                  <a:pt x="171312" y="4670469"/>
                </a:cubicBezTo>
                <a:cubicBezTo>
                  <a:pt x="164997" y="4662055"/>
                  <a:pt x="164007" y="4649137"/>
                  <a:pt x="161847" y="4638047"/>
                </a:cubicBezTo>
                <a:cubicBezTo>
                  <a:pt x="158025" y="4619266"/>
                  <a:pt x="152446" y="4600072"/>
                  <a:pt x="153024" y="4581273"/>
                </a:cubicBezTo>
                <a:cubicBezTo>
                  <a:pt x="153671" y="4563232"/>
                  <a:pt x="159836" y="4544876"/>
                  <a:pt x="166106" y="4527662"/>
                </a:cubicBezTo>
                <a:cubicBezTo>
                  <a:pt x="183711" y="4479566"/>
                  <a:pt x="206974" y="4434780"/>
                  <a:pt x="242952" y="4397249"/>
                </a:cubicBezTo>
                <a:cubicBezTo>
                  <a:pt x="247676" y="4392419"/>
                  <a:pt x="248776" y="4383519"/>
                  <a:pt x="249824" y="4376152"/>
                </a:cubicBezTo>
                <a:cubicBezTo>
                  <a:pt x="251596" y="4364130"/>
                  <a:pt x="253141" y="4351746"/>
                  <a:pt x="252430" y="4339758"/>
                </a:cubicBezTo>
                <a:cubicBezTo>
                  <a:pt x="249021" y="4281533"/>
                  <a:pt x="271420" y="4233574"/>
                  <a:pt x="310483" y="4192126"/>
                </a:cubicBezTo>
                <a:cubicBezTo>
                  <a:pt x="321638" y="4180203"/>
                  <a:pt x="322204" y="4171734"/>
                  <a:pt x="307088" y="4161254"/>
                </a:cubicBezTo>
                <a:cubicBezTo>
                  <a:pt x="289526" y="4149088"/>
                  <a:pt x="294190" y="4128957"/>
                  <a:pt x="296371" y="4110965"/>
                </a:cubicBezTo>
                <a:cubicBezTo>
                  <a:pt x="298501" y="4092407"/>
                  <a:pt x="300805" y="4073639"/>
                  <a:pt x="302936" y="4055080"/>
                </a:cubicBezTo>
                <a:cubicBezTo>
                  <a:pt x="304360" y="4041369"/>
                  <a:pt x="305423" y="4027880"/>
                  <a:pt x="307434" y="4014304"/>
                </a:cubicBezTo>
                <a:cubicBezTo>
                  <a:pt x="313711" y="3972028"/>
                  <a:pt x="307277" y="3935121"/>
                  <a:pt x="273285" y="3904367"/>
                </a:cubicBezTo>
                <a:cubicBezTo>
                  <a:pt x="247229" y="3880922"/>
                  <a:pt x="237210" y="3848744"/>
                  <a:pt x="241230" y="3813177"/>
                </a:cubicBezTo>
                <a:cubicBezTo>
                  <a:pt x="241779" y="3808726"/>
                  <a:pt x="245070" y="3802879"/>
                  <a:pt x="243276" y="3799981"/>
                </a:cubicBezTo>
                <a:cubicBezTo>
                  <a:pt x="216902" y="3756289"/>
                  <a:pt x="252672" y="3716481"/>
                  <a:pt x="251290" y="3674138"/>
                </a:cubicBezTo>
                <a:cubicBezTo>
                  <a:pt x="250727" y="3655443"/>
                  <a:pt x="263035" y="3635188"/>
                  <a:pt x="272701" y="3617470"/>
                </a:cubicBezTo>
                <a:cubicBezTo>
                  <a:pt x="285970" y="3593109"/>
                  <a:pt x="298896" y="3571267"/>
                  <a:pt x="289223" y="3540780"/>
                </a:cubicBezTo>
                <a:cubicBezTo>
                  <a:pt x="279361" y="3510308"/>
                  <a:pt x="289661" y="3480672"/>
                  <a:pt x="309536" y="3455326"/>
                </a:cubicBezTo>
                <a:cubicBezTo>
                  <a:pt x="324601" y="3435968"/>
                  <a:pt x="324333" y="3416286"/>
                  <a:pt x="317440" y="3393195"/>
                </a:cubicBezTo>
                <a:cubicBezTo>
                  <a:pt x="308872" y="3364327"/>
                  <a:pt x="305700" y="3333817"/>
                  <a:pt x="299375" y="3304362"/>
                </a:cubicBezTo>
                <a:cubicBezTo>
                  <a:pt x="298026" y="3297979"/>
                  <a:pt x="294625" y="3290066"/>
                  <a:pt x="289725" y="3286686"/>
                </a:cubicBezTo>
                <a:cubicBezTo>
                  <a:pt x="228943" y="3245373"/>
                  <a:pt x="222391" y="3179973"/>
                  <a:pt x="213841" y="3115712"/>
                </a:cubicBezTo>
                <a:cubicBezTo>
                  <a:pt x="208562" y="3076788"/>
                  <a:pt x="204974" y="3037516"/>
                  <a:pt x="202333" y="2998158"/>
                </a:cubicBezTo>
                <a:cubicBezTo>
                  <a:pt x="201311" y="2984859"/>
                  <a:pt x="203063" y="2970544"/>
                  <a:pt x="207679" y="2958260"/>
                </a:cubicBezTo>
                <a:cubicBezTo>
                  <a:pt x="217395" y="2932695"/>
                  <a:pt x="230888" y="2908699"/>
                  <a:pt x="240811" y="2883304"/>
                </a:cubicBezTo>
                <a:cubicBezTo>
                  <a:pt x="244723" y="2873766"/>
                  <a:pt x="243837" y="2861986"/>
                  <a:pt x="243624" y="2851292"/>
                </a:cubicBezTo>
                <a:cubicBezTo>
                  <a:pt x="243427" y="2832371"/>
                  <a:pt x="236967" y="2811919"/>
                  <a:pt x="242323" y="2795169"/>
                </a:cubicBezTo>
                <a:cubicBezTo>
                  <a:pt x="256133" y="2751630"/>
                  <a:pt x="248562" y="2712721"/>
                  <a:pt x="227468" y="2674477"/>
                </a:cubicBezTo>
                <a:cubicBezTo>
                  <a:pt x="197898" y="2620936"/>
                  <a:pt x="194974" y="2568022"/>
                  <a:pt x="229169" y="2515160"/>
                </a:cubicBezTo>
                <a:cubicBezTo>
                  <a:pt x="244595" y="2491368"/>
                  <a:pt x="234271" y="2470503"/>
                  <a:pt x="218516" y="2453005"/>
                </a:cubicBezTo>
                <a:cubicBezTo>
                  <a:pt x="200223" y="2432867"/>
                  <a:pt x="194125" y="2412190"/>
                  <a:pt x="203806" y="2386246"/>
                </a:cubicBezTo>
                <a:cubicBezTo>
                  <a:pt x="205960" y="2380500"/>
                  <a:pt x="203921" y="2372844"/>
                  <a:pt x="202383" y="2366479"/>
                </a:cubicBezTo>
                <a:cubicBezTo>
                  <a:pt x="194277" y="2330108"/>
                  <a:pt x="182927" y="2293842"/>
                  <a:pt x="213009" y="2260869"/>
                </a:cubicBezTo>
                <a:cubicBezTo>
                  <a:pt x="218923" y="2254397"/>
                  <a:pt x="220676" y="2244289"/>
                  <a:pt x="224312" y="2235920"/>
                </a:cubicBezTo>
                <a:cubicBezTo>
                  <a:pt x="239095" y="2200902"/>
                  <a:pt x="237508" y="2202386"/>
                  <a:pt x="213159" y="2174578"/>
                </a:cubicBezTo>
                <a:cubicBezTo>
                  <a:pt x="200355" y="2160060"/>
                  <a:pt x="186823" y="2139680"/>
                  <a:pt x="186125" y="2121572"/>
                </a:cubicBezTo>
                <a:cubicBezTo>
                  <a:pt x="181881" y="2012343"/>
                  <a:pt x="145114" y="1911445"/>
                  <a:pt x="109864" y="1810408"/>
                </a:cubicBezTo>
                <a:cubicBezTo>
                  <a:pt x="88103" y="1748120"/>
                  <a:pt x="81469" y="1685980"/>
                  <a:pt x="91769" y="1620762"/>
                </a:cubicBezTo>
                <a:cubicBezTo>
                  <a:pt x="99319" y="1573585"/>
                  <a:pt x="75980" y="1531718"/>
                  <a:pt x="58766" y="1489867"/>
                </a:cubicBezTo>
                <a:cubicBezTo>
                  <a:pt x="55296" y="1481193"/>
                  <a:pt x="44098" y="1473800"/>
                  <a:pt x="34747" y="1469871"/>
                </a:cubicBezTo>
                <a:cubicBezTo>
                  <a:pt x="1693" y="1455674"/>
                  <a:pt x="-5822" y="1427857"/>
                  <a:pt x="4009" y="1390995"/>
                </a:cubicBezTo>
                <a:cubicBezTo>
                  <a:pt x="11672" y="1361792"/>
                  <a:pt x="22973" y="1334742"/>
                  <a:pt x="45160" y="1309565"/>
                </a:cubicBezTo>
                <a:cubicBezTo>
                  <a:pt x="71154" y="1280027"/>
                  <a:pt x="101047" y="1249173"/>
                  <a:pt x="109185" y="1206343"/>
                </a:cubicBezTo>
                <a:cubicBezTo>
                  <a:pt x="112659" y="1187852"/>
                  <a:pt x="111997" y="1172227"/>
                  <a:pt x="104951" y="1153741"/>
                </a:cubicBezTo>
                <a:cubicBezTo>
                  <a:pt x="91344" y="1117871"/>
                  <a:pt x="80754" y="1081537"/>
                  <a:pt x="109281" y="1044112"/>
                </a:cubicBezTo>
                <a:cubicBezTo>
                  <a:pt x="125001" y="1023546"/>
                  <a:pt x="133854" y="996911"/>
                  <a:pt x="126699" y="966766"/>
                </a:cubicBezTo>
                <a:cubicBezTo>
                  <a:pt x="117713" y="929136"/>
                  <a:pt x="128390" y="893152"/>
                  <a:pt x="145915" y="858839"/>
                </a:cubicBezTo>
                <a:cubicBezTo>
                  <a:pt x="152256" y="846589"/>
                  <a:pt x="155129" y="831979"/>
                  <a:pt x="157503" y="818181"/>
                </a:cubicBezTo>
                <a:cubicBezTo>
                  <a:pt x="163007" y="786305"/>
                  <a:pt x="167546" y="754324"/>
                  <a:pt x="171498" y="722208"/>
                </a:cubicBezTo>
                <a:cubicBezTo>
                  <a:pt x="174831" y="695887"/>
                  <a:pt x="176631" y="669515"/>
                  <a:pt x="179187" y="643071"/>
                </a:cubicBezTo>
                <a:cubicBezTo>
                  <a:pt x="181898" y="614129"/>
                  <a:pt x="192167" y="590426"/>
                  <a:pt x="219739" y="576047"/>
                </a:cubicBezTo>
                <a:cubicBezTo>
                  <a:pt x="228499" y="571420"/>
                  <a:pt x="234877" y="561655"/>
                  <a:pt x="241807" y="553752"/>
                </a:cubicBezTo>
                <a:cubicBezTo>
                  <a:pt x="246840" y="548128"/>
                  <a:pt x="250390" y="540914"/>
                  <a:pt x="255648" y="535652"/>
                </a:cubicBezTo>
                <a:cubicBezTo>
                  <a:pt x="283353" y="508059"/>
                  <a:pt x="311279" y="480830"/>
                  <a:pt x="339002" y="453429"/>
                </a:cubicBezTo>
                <a:cubicBezTo>
                  <a:pt x="341623" y="450701"/>
                  <a:pt x="344794" y="447734"/>
                  <a:pt x="345828" y="444388"/>
                </a:cubicBezTo>
                <a:cubicBezTo>
                  <a:pt x="356625" y="409732"/>
                  <a:pt x="366629" y="374766"/>
                  <a:pt x="378222" y="340421"/>
                </a:cubicBezTo>
                <a:cubicBezTo>
                  <a:pt x="382751" y="327190"/>
                  <a:pt x="388574" y="313459"/>
                  <a:pt x="397572" y="303070"/>
                </a:cubicBezTo>
                <a:cubicBezTo>
                  <a:pt x="417983" y="279398"/>
                  <a:pt x="440464" y="257448"/>
                  <a:pt x="447297" y="225451"/>
                </a:cubicBezTo>
                <a:cubicBezTo>
                  <a:pt x="449308" y="216084"/>
                  <a:pt x="449839" y="205132"/>
                  <a:pt x="446575" y="196630"/>
                </a:cubicBezTo>
                <a:cubicBezTo>
                  <a:pt x="433090" y="162088"/>
                  <a:pt x="417206" y="128533"/>
                  <a:pt x="403168" y="94234"/>
                </a:cubicBezTo>
                <a:cubicBezTo>
                  <a:pt x="394482" y="72455"/>
                  <a:pt x="384657" y="52883"/>
                  <a:pt x="360144" y="44217"/>
                </a:cubicBezTo>
                <a:cubicBezTo>
                  <a:pt x="353229" y="41791"/>
                  <a:pt x="345238" y="33911"/>
                  <a:pt x="343268" y="27013"/>
                </a:cubicBezTo>
                <a:close/>
              </a:path>
            </a:pathLst>
          </a:custGeom>
        </p:spPr>
      </p:pic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D67957E4-F168-4C9F-98D0-2E1865C9A15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32037" y="1"/>
            <a:ext cx="1482665" cy="6857998"/>
          </a:xfrm>
          <a:custGeom>
            <a:avLst/>
            <a:gdLst>
              <a:gd name="connsiteX0" fmla="*/ 604365 w 1482665"/>
              <a:gd name="connsiteY0" fmla="*/ 0 h 6857998"/>
              <a:gd name="connsiteX1" fmla="*/ 609263 w 1482665"/>
              <a:gd name="connsiteY1" fmla="*/ 27013 h 6857998"/>
              <a:gd name="connsiteX2" fmla="*/ 626139 w 1482665"/>
              <a:gd name="connsiteY2" fmla="*/ 44217 h 6857998"/>
              <a:gd name="connsiteX3" fmla="*/ 669163 w 1482665"/>
              <a:gd name="connsiteY3" fmla="*/ 94234 h 6857998"/>
              <a:gd name="connsiteX4" fmla="*/ 712570 w 1482665"/>
              <a:gd name="connsiteY4" fmla="*/ 196630 h 6857998"/>
              <a:gd name="connsiteX5" fmla="*/ 713292 w 1482665"/>
              <a:gd name="connsiteY5" fmla="*/ 225451 h 6857998"/>
              <a:gd name="connsiteX6" fmla="*/ 663568 w 1482665"/>
              <a:gd name="connsiteY6" fmla="*/ 303070 h 6857998"/>
              <a:gd name="connsiteX7" fmla="*/ 644217 w 1482665"/>
              <a:gd name="connsiteY7" fmla="*/ 340422 h 6857998"/>
              <a:gd name="connsiteX8" fmla="*/ 611823 w 1482665"/>
              <a:gd name="connsiteY8" fmla="*/ 444389 h 6857998"/>
              <a:gd name="connsiteX9" fmla="*/ 604997 w 1482665"/>
              <a:gd name="connsiteY9" fmla="*/ 453430 h 6857998"/>
              <a:gd name="connsiteX10" fmla="*/ 521643 w 1482665"/>
              <a:gd name="connsiteY10" fmla="*/ 535653 h 6857998"/>
              <a:gd name="connsiteX11" fmla="*/ 507802 w 1482665"/>
              <a:gd name="connsiteY11" fmla="*/ 553752 h 6857998"/>
              <a:gd name="connsiteX12" fmla="*/ 485734 w 1482665"/>
              <a:gd name="connsiteY12" fmla="*/ 576048 h 6857998"/>
              <a:gd name="connsiteX13" fmla="*/ 445182 w 1482665"/>
              <a:gd name="connsiteY13" fmla="*/ 643072 h 6857998"/>
              <a:gd name="connsiteX14" fmla="*/ 437493 w 1482665"/>
              <a:gd name="connsiteY14" fmla="*/ 722208 h 6857998"/>
              <a:gd name="connsiteX15" fmla="*/ 423498 w 1482665"/>
              <a:gd name="connsiteY15" fmla="*/ 818181 h 6857998"/>
              <a:gd name="connsiteX16" fmla="*/ 411910 w 1482665"/>
              <a:gd name="connsiteY16" fmla="*/ 858840 h 6857998"/>
              <a:gd name="connsiteX17" fmla="*/ 392694 w 1482665"/>
              <a:gd name="connsiteY17" fmla="*/ 966766 h 6857998"/>
              <a:gd name="connsiteX18" fmla="*/ 375276 w 1482665"/>
              <a:gd name="connsiteY18" fmla="*/ 1044113 h 6857998"/>
              <a:gd name="connsiteX19" fmla="*/ 370946 w 1482665"/>
              <a:gd name="connsiteY19" fmla="*/ 1153742 h 6857998"/>
              <a:gd name="connsiteX20" fmla="*/ 375180 w 1482665"/>
              <a:gd name="connsiteY20" fmla="*/ 1206343 h 6857998"/>
              <a:gd name="connsiteX21" fmla="*/ 311155 w 1482665"/>
              <a:gd name="connsiteY21" fmla="*/ 1309565 h 6857998"/>
              <a:gd name="connsiteX22" fmla="*/ 270005 w 1482665"/>
              <a:gd name="connsiteY22" fmla="*/ 1390995 h 6857998"/>
              <a:gd name="connsiteX23" fmla="*/ 300742 w 1482665"/>
              <a:gd name="connsiteY23" fmla="*/ 1469872 h 6857998"/>
              <a:gd name="connsiteX24" fmla="*/ 324761 w 1482665"/>
              <a:gd name="connsiteY24" fmla="*/ 1489867 h 6857998"/>
              <a:gd name="connsiteX25" fmla="*/ 357764 w 1482665"/>
              <a:gd name="connsiteY25" fmla="*/ 1620763 h 6857998"/>
              <a:gd name="connsiteX26" fmla="*/ 375859 w 1482665"/>
              <a:gd name="connsiteY26" fmla="*/ 1810408 h 6857998"/>
              <a:gd name="connsiteX27" fmla="*/ 452120 w 1482665"/>
              <a:gd name="connsiteY27" fmla="*/ 2121573 h 6857998"/>
              <a:gd name="connsiteX28" fmla="*/ 479154 w 1482665"/>
              <a:gd name="connsiteY28" fmla="*/ 2174579 h 6857998"/>
              <a:gd name="connsiteX29" fmla="*/ 490307 w 1482665"/>
              <a:gd name="connsiteY29" fmla="*/ 2235921 h 6857998"/>
              <a:gd name="connsiteX30" fmla="*/ 479004 w 1482665"/>
              <a:gd name="connsiteY30" fmla="*/ 2260869 h 6857998"/>
              <a:gd name="connsiteX31" fmla="*/ 468379 w 1482665"/>
              <a:gd name="connsiteY31" fmla="*/ 2366479 h 6857998"/>
              <a:gd name="connsiteX32" fmla="*/ 469801 w 1482665"/>
              <a:gd name="connsiteY32" fmla="*/ 2386246 h 6857998"/>
              <a:gd name="connsiteX33" fmla="*/ 484511 w 1482665"/>
              <a:gd name="connsiteY33" fmla="*/ 2453006 h 6857998"/>
              <a:gd name="connsiteX34" fmla="*/ 495165 w 1482665"/>
              <a:gd name="connsiteY34" fmla="*/ 2515160 h 6857998"/>
              <a:gd name="connsiteX35" fmla="*/ 493463 w 1482665"/>
              <a:gd name="connsiteY35" fmla="*/ 2674477 h 6857998"/>
              <a:gd name="connsiteX36" fmla="*/ 508318 w 1482665"/>
              <a:gd name="connsiteY36" fmla="*/ 2795170 h 6857998"/>
              <a:gd name="connsiteX37" fmla="*/ 509620 w 1482665"/>
              <a:gd name="connsiteY37" fmla="*/ 2851292 h 6857998"/>
              <a:gd name="connsiteX38" fmla="*/ 506806 w 1482665"/>
              <a:gd name="connsiteY38" fmla="*/ 2883305 h 6857998"/>
              <a:gd name="connsiteX39" fmla="*/ 473674 w 1482665"/>
              <a:gd name="connsiteY39" fmla="*/ 2958260 h 6857998"/>
              <a:gd name="connsiteX40" fmla="*/ 468328 w 1482665"/>
              <a:gd name="connsiteY40" fmla="*/ 2998159 h 6857998"/>
              <a:gd name="connsiteX41" fmla="*/ 479836 w 1482665"/>
              <a:gd name="connsiteY41" fmla="*/ 3115713 h 6857998"/>
              <a:gd name="connsiteX42" fmla="*/ 555720 w 1482665"/>
              <a:gd name="connsiteY42" fmla="*/ 3286686 h 6857998"/>
              <a:gd name="connsiteX43" fmla="*/ 565371 w 1482665"/>
              <a:gd name="connsiteY43" fmla="*/ 3304362 h 6857998"/>
              <a:gd name="connsiteX44" fmla="*/ 583436 w 1482665"/>
              <a:gd name="connsiteY44" fmla="*/ 3393195 h 6857998"/>
              <a:gd name="connsiteX45" fmla="*/ 575531 w 1482665"/>
              <a:gd name="connsiteY45" fmla="*/ 3455326 h 6857998"/>
              <a:gd name="connsiteX46" fmla="*/ 554223 w 1482665"/>
              <a:gd name="connsiteY46" fmla="*/ 3496130 h 6857998"/>
              <a:gd name="connsiteX47" fmla="*/ 553961 w 1482665"/>
              <a:gd name="connsiteY47" fmla="*/ 3498197 h 6857998"/>
              <a:gd name="connsiteX48" fmla="*/ 553960 w 1482665"/>
              <a:gd name="connsiteY48" fmla="*/ 3498197 h 6857998"/>
              <a:gd name="connsiteX49" fmla="*/ 551436 w 1482665"/>
              <a:gd name="connsiteY49" fmla="*/ 3518135 h 6857998"/>
              <a:gd name="connsiteX50" fmla="*/ 555218 w 1482665"/>
              <a:gd name="connsiteY50" fmla="*/ 3540779 h 6857998"/>
              <a:gd name="connsiteX51" fmla="*/ 538695 w 1482665"/>
              <a:gd name="connsiteY51" fmla="*/ 3617469 h 6857998"/>
              <a:gd name="connsiteX52" fmla="*/ 517285 w 1482665"/>
              <a:gd name="connsiteY52" fmla="*/ 3674138 h 6857998"/>
              <a:gd name="connsiteX53" fmla="*/ 513668 w 1482665"/>
              <a:gd name="connsiteY53" fmla="*/ 3700065 h 6857998"/>
              <a:gd name="connsiteX54" fmla="*/ 513522 w 1482665"/>
              <a:gd name="connsiteY54" fmla="*/ 3700095 h 6857998"/>
              <a:gd name="connsiteX55" fmla="*/ 513667 w 1482665"/>
              <a:gd name="connsiteY55" fmla="*/ 3700066 h 6857998"/>
              <a:gd name="connsiteX56" fmla="*/ 512906 w 1482665"/>
              <a:gd name="connsiteY56" fmla="*/ 3705519 h 6857998"/>
              <a:gd name="connsiteX57" fmla="*/ 509270 w 1482665"/>
              <a:gd name="connsiteY57" fmla="*/ 3799980 h 6857998"/>
              <a:gd name="connsiteX58" fmla="*/ 507225 w 1482665"/>
              <a:gd name="connsiteY58" fmla="*/ 3813176 h 6857998"/>
              <a:gd name="connsiteX59" fmla="*/ 539280 w 1482665"/>
              <a:gd name="connsiteY59" fmla="*/ 3904366 h 6857998"/>
              <a:gd name="connsiteX60" fmla="*/ 573428 w 1482665"/>
              <a:gd name="connsiteY60" fmla="*/ 4014303 h 6857998"/>
              <a:gd name="connsiteX61" fmla="*/ 568930 w 1482665"/>
              <a:gd name="connsiteY61" fmla="*/ 4055079 h 6857998"/>
              <a:gd name="connsiteX62" fmla="*/ 562365 w 1482665"/>
              <a:gd name="connsiteY62" fmla="*/ 4110965 h 6857998"/>
              <a:gd name="connsiteX63" fmla="*/ 573083 w 1482665"/>
              <a:gd name="connsiteY63" fmla="*/ 4161253 h 6857998"/>
              <a:gd name="connsiteX64" fmla="*/ 576478 w 1482665"/>
              <a:gd name="connsiteY64" fmla="*/ 4192125 h 6857998"/>
              <a:gd name="connsiteX65" fmla="*/ 518425 w 1482665"/>
              <a:gd name="connsiteY65" fmla="*/ 4339756 h 6857998"/>
              <a:gd name="connsiteX66" fmla="*/ 515819 w 1482665"/>
              <a:gd name="connsiteY66" fmla="*/ 4376151 h 6857998"/>
              <a:gd name="connsiteX67" fmla="*/ 508946 w 1482665"/>
              <a:gd name="connsiteY67" fmla="*/ 4397248 h 6857998"/>
              <a:gd name="connsiteX68" fmla="*/ 432100 w 1482665"/>
              <a:gd name="connsiteY68" fmla="*/ 4527661 h 6857998"/>
              <a:gd name="connsiteX69" fmla="*/ 419018 w 1482665"/>
              <a:gd name="connsiteY69" fmla="*/ 4581271 h 6857998"/>
              <a:gd name="connsiteX70" fmla="*/ 427842 w 1482665"/>
              <a:gd name="connsiteY70" fmla="*/ 4638045 h 6857998"/>
              <a:gd name="connsiteX71" fmla="*/ 437307 w 1482665"/>
              <a:gd name="connsiteY71" fmla="*/ 4670468 h 6857998"/>
              <a:gd name="connsiteX72" fmla="*/ 500763 w 1482665"/>
              <a:gd name="connsiteY72" fmla="*/ 4747310 h 6857998"/>
              <a:gd name="connsiteX73" fmla="*/ 503130 w 1482665"/>
              <a:gd name="connsiteY73" fmla="*/ 4794154 h 6857998"/>
              <a:gd name="connsiteX74" fmla="*/ 471276 w 1482665"/>
              <a:gd name="connsiteY74" fmla="*/ 4870525 h 6857998"/>
              <a:gd name="connsiteX75" fmla="*/ 466095 w 1482665"/>
              <a:gd name="connsiteY75" fmla="*/ 5004333 h 6857998"/>
              <a:gd name="connsiteX76" fmla="*/ 526112 w 1482665"/>
              <a:gd name="connsiteY76" fmla="*/ 5066571 h 6857998"/>
              <a:gd name="connsiteX77" fmla="*/ 581076 w 1482665"/>
              <a:gd name="connsiteY77" fmla="*/ 5096554 h 6857998"/>
              <a:gd name="connsiteX78" fmla="*/ 650387 w 1482665"/>
              <a:gd name="connsiteY78" fmla="*/ 5191419 h 6857998"/>
              <a:gd name="connsiteX79" fmla="*/ 630186 w 1482665"/>
              <a:gd name="connsiteY79" fmla="*/ 5217371 h 6857998"/>
              <a:gd name="connsiteX80" fmla="*/ 627425 w 1482665"/>
              <a:gd name="connsiteY80" fmla="*/ 5291847 h 6857998"/>
              <a:gd name="connsiteX81" fmla="*/ 635466 w 1482665"/>
              <a:gd name="connsiteY81" fmla="*/ 5371456 h 6857998"/>
              <a:gd name="connsiteX82" fmla="*/ 638101 w 1482665"/>
              <a:gd name="connsiteY82" fmla="*/ 5511248 h 6857998"/>
              <a:gd name="connsiteX83" fmla="*/ 704029 w 1482665"/>
              <a:gd name="connsiteY83" fmla="*/ 5598387 h 6857998"/>
              <a:gd name="connsiteX84" fmla="*/ 730967 w 1482665"/>
              <a:gd name="connsiteY84" fmla="*/ 5631508 h 6857998"/>
              <a:gd name="connsiteX85" fmla="*/ 749162 w 1482665"/>
              <a:gd name="connsiteY85" fmla="*/ 5663130 h 6857998"/>
              <a:gd name="connsiteX86" fmla="*/ 761184 w 1482665"/>
              <a:gd name="connsiteY86" fmla="*/ 5700484 h 6857998"/>
              <a:gd name="connsiteX87" fmla="*/ 801844 w 1482665"/>
              <a:gd name="connsiteY87" fmla="*/ 5789549 h 6857998"/>
              <a:gd name="connsiteX88" fmla="*/ 838139 w 1482665"/>
              <a:gd name="connsiteY88" fmla="*/ 5837118 h 6857998"/>
              <a:gd name="connsiteX89" fmla="*/ 879049 w 1482665"/>
              <a:gd name="connsiteY89" fmla="*/ 5947777 h 6857998"/>
              <a:gd name="connsiteX90" fmla="*/ 913424 w 1482665"/>
              <a:gd name="connsiteY90" fmla="*/ 6022496 h 6857998"/>
              <a:gd name="connsiteX91" fmla="*/ 967911 w 1482665"/>
              <a:gd name="connsiteY91" fmla="*/ 6099584 h 6857998"/>
              <a:gd name="connsiteX92" fmla="*/ 976160 w 1482665"/>
              <a:gd name="connsiteY92" fmla="*/ 6110307 h 6857998"/>
              <a:gd name="connsiteX93" fmla="*/ 1009580 w 1482665"/>
              <a:gd name="connsiteY93" fmla="*/ 6134800 h 6857998"/>
              <a:gd name="connsiteX94" fmla="*/ 1119632 w 1482665"/>
              <a:gd name="connsiteY94" fmla="*/ 6164726 h 6857998"/>
              <a:gd name="connsiteX95" fmla="*/ 1142302 w 1482665"/>
              <a:gd name="connsiteY95" fmla="*/ 6174132 h 6857998"/>
              <a:gd name="connsiteX96" fmla="*/ 1224601 w 1482665"/>
              <a:gd name="connsiteY96" fmla="*/ 6270869 h 6857998"/>
              <a:gd name="connsiteX97" fmla="*/ 1221274 w 1482665"/>
              <a:gd name="connsiteY97" fmla="*/ 6309817 h 6857998"/>
              <a:gd name="connsiteX98" fmla="*/ 1201234 w 1482665"/>
              <a:gd name="connsiteY98" fmla="*/ 6354305 h 6857998"/>
              <a:gd name="connsiteX99" fmla="*/ 1203453 w 1482665"/>
              <a:gd name="connsiteY99" fmla="*/ 6447651 h 6857998"/>
              <a:gd name="connsiteX100" fmla="*/ 1218957 w 1482665"/>
              <a:gd name="connsiteY100" fmla="*/ 6481243 h 6857998"/>
              <a:gd name="connsiteX101" fmla="*/ 1257705 w 1482665"/>
              <a:gd name="connsiteY101" fmla="*/ 6538915 h 6857998"/>
              <a:gd name="connsiteX102" fmla="*/ 1313400 w 1482665"/>
              <a:gd name="connsiteY102" fmla="*/ 6581077 h 6857998"/>
              <a:gd name="connsiteX103" fmla="*/ 1404616 w 1482665"/>
              <a:gd name="connsiteY103" fmla="*/ 6641421 h 6857998"/>
              <a:gd name="connsiteX104" fmla="*/ 1449003 w 1482665"/>
              <a:gd name="connsiteY104" fmla="*/ 6769170 h 6857998"/>
              <a:gd name="connsiteX105" fmla="*/ 1464411 w 1482665"/>
              <a:gd name="connsiteY105" fmla="*/ 6818457 h 6857998"/>
              <a:gd name="connsiteX106" fmla="*/ 1482665 w 1482665"/>
              <a:gd name="connsiteY106" fmla="*/ 6857998 h 6857998"/>
              <a:gd name="connsiteX107" fmla="*/ 1000755 w 1482665"/>
              <a:gd name="connsiteY107" fmla="*/ 6857998 h 6857998"/>
              <a:gd name="connsiteX108" fmla="*/ 979250 w 1482665"/>
              <a:gd name="connsiteY108" fmla="*/ 6816111 h 6857998"/>
              <a:gd name="connsiteX109" fmla="*/ 956780 w 1482665"/>
              <a:gd name="connsiteY109" fmla="*/ 6748151 h 6857998"/>
              <a:gd name="connsiteX110" fmla="*/ 908453 w 1482665"/>
              <a:gd name="connsiteY110" fmla="*/ 6640082 h 6857998"/>
              <a:gd name="connsiteX111" fmla="*/ 822909 w 1482665"/>
              <a:gd name="connsiteY111" fmla="*/ 6428288 h 6857998"/>
              <a:gd name="connsiteX112" fmla="*/ 808485 w 1482665"/>
              <a:gd name="connsiteY112" fmla="*/ 6381398 h 6857998"/>
              <a:gd name="connsiteX113" fmla="*/ 755048 w 1482665"/>
              <a:gd name="connsiteY113" fmla="*/ 6263466 h 6857998"/>
              <a:gd name="connsiteX114" fmla="*/ 719917 w 1482665"/>
              <a:gd name="connsiteY114" fmla="*/ 6193026 h 6857998"/>
              <a:gd name="connsiteX115" fmla="*/ 698070 w 1482665"/>
              <a:gd name="connsiteY115" fmla="*/ 6133997 h 6857998"/>
              <a:gd name="connsiteX116" fmla="*/ 685592 w 1482665"/>
              <a:gd name="connsiteY116" fmla="*/ 6081192 h 6857998"/>
              <a:gd name="connsiteX117" fmla="*/ 635166 w 1482665"/>
              <a:gd name="connsiteY117" fmla="*/ 5943853 h 6857998"/>
              <a:gd name="connsiteX118" fmla="*/ 615235 w 1482665"/>
              <a:gd name="connsiteY118" fmla="*/ 5889051 h 6857998"/>
              <a:gd name="connsiteX119" fmla="*/ 551077 w 1482665"/>
              <a:gd name="connsiteY119" fmla="*/ 5747994 h 6857998"/>
              <a:gd name="connsiteX120" fmla="*/ 506212 w 1482665"/>
              <a:gd name="connsiteY120" fmla="*/ 5627557 h 6857998"/>
              <a:gd name="connsiteX121" fmla="*/ 485372 w 1482665"/>
              <a:gd name="connsiteY121" fmla="*/ 5577430 h 6857998"/>
              <a:gd name="connsiteX122" fmla="*/ 447647 w 1482665"/>
              <a:gd name="connsiteY122" fmla="*/ 5461888 h 6857998"/>
              <a:gd name="connsiteX123" fmla="*/ 422573 w 1482665"/>
              <a:gd name="connsiteY123" fmla="*/ 5396841 h 6857998"/>
              <a:gd name="connsiteX124" fmla="*/ 386243 w 1482665"/>
              <a:gd name="connsiteY124" fmla="*/ 5235835 h 6857998"/>
              <a:gd name="connsiteX125" fmla="*/ 350188 w 1482665"/>
              <a:gd name="connsiteY125" fmla="*/ 5069445 h 6857998"/>
              <a:gd name="connsiteX126" fmla="*/ 334916 w 1482665"/>
              <a:gd name="connsiteY126" fmla="*/ 4977679 h 6857998"/>
              <a:gd name="connsiteX127" fmla="*/ 316732 w 1482665"/>
              <a:gd name="connsiteY127" fmla="*/ 4898038 h 6857998"/>
              <a:gd name="connsiteX128" fmla="*/ 303487 w 1482665"/>
              <a:gd name="connsiteY128" fmla="*/ 4828467 h 6857998"/>
              <a:gd name="connsiteX129" fmla="*/ 279427 w 1482665"/>
              <a:gd name="connsiteY129" fmla="*/ 4717991 h 6857998"/>
              <a:gd name="connsiteX130" fmla="*/ 271575 w 1482665"/>
              <a:gd name="connsiteY130" fmla="*/ 4671841 h 6857998"/>
              <a:gd name="connsiteX131" fmla="*/ 261746 w 1482665"/>
              <a:gd name="connsiteY131" fmla="*/ 4562167 h 6857998"/>
              <a:gd name="connsiteX132" fmla="*/ 260158 w 1482665"/>
              <a:gd name="connsiteY132" fmla="*/ 4523860 h 6857998"/>
              <a:gd name="connsiteX133" fmla="*/ 276972 w 1482665"/>
              <a:gd name="connsiteY133" fmla="*/ 4448290 h 6857998"/>
              <a:gd name="connsiteX134" fmla="*/ 277882 w 1482665"/>
              <a:gd name="connsiteY134" fmla="*/ 4439409 h 6857998"/>
              <a:gd name="connsiteX135" fmla="*/ 282776 w 1482665"/>
              <a:gd name="connsiteY135" fmla="*/ 4390368 h 6857998"/>
              <a:gd name="connsiteX136" fmla="*/ 283402 w 1482665"/>
              <a:gd name="connsiteY136" fmla="*/ 4363722 h 6857998"/>
              <a:gd name="connsiteX137" fmla="*/ 293599 w 1482665"/>
              <a:gd name="connsiteY137" fmla="*/ 4261782 h 6857998"/>
              <a:gd name="connsiteX138" fmla="*/ 297435 w 1482665"/>
              <a:gd name="connsiteY138" fmla="*/ 4203280 h 6857998"/>
              <a:gd name="connsiteX139" fmla="*/ 291841 w 1482665"/>
              <a:gd name="connsiteY139" fmla="*/ 4156730 h 6857998"/>
              <a:gd name="connsiteX140" fmla="*/ 282644 w 1482665"/>
              <a:gd name="connsiteY140" fmla="*/ 4074927 h 6857998"/>
              <a:gd name="connsiteX141" fmla="*/ 275888 w 1482665"/>
              <a:gd name="connsiteY141" fmla="*/ 4049146 h 6857998"/>
              <a:gd name="connsiteX142" fmla="*/ 277593 w 1482665"/>
              <a:gd name="connsiteY142" fmla="*/ 3929618 h 6857998"/>
              <a:gd name="connsiteX143" fmla="*/ 272369 w 1482665"/>
              <a:gd name="connsiteY143" fmla="*/ 3861992 h 6857998"/>
              <a:gd name="connsiteX144" fmla="*/ 280974 w 1482665"/>
              <a:gd name="connsiteY144" fmla="*/ 3784495 h 6857998"/>
              <a:gd name="connsiteX145" fmla="*/ 278188 w 1482665"/>
              <a:gd name="connsiteY145" fmla="*/ 3762368 h 6857998"/>
              <a:gd name="connsiteX146" fmla="*/ 274587 w 1482665"/>
              <a:gd name="connsiteY146" fmla="*/ 3737636 h 6857998"/>
              <a:gd name="connsiteX147" fmla="*/ 274110 w 1482665"/>
              <a:gd name="connsiteY147" fmla="*/ 3733149 h 6857998"/>
              <a:gd name="connsiteX148" fmla="*/ 307451 w 1482665"/>
              <a:gd name="connsiteY148" fmla="*/ 3729245 h 6857998"/>
              <a:gd name="connsiteX149" fmla="*/ 420781 w 1482665"/>
              <a:gd name="connsiteY149" fmla="*/ 3714526 h 6857998"/>
              <a:gd name="connsiteX150" fmla="*/ 307452 w 1482665"/>
              <a:gd name="connsiteY150" fmla="*/ 3729244 h 6857998"/>
              <a:gd name="connsiteX151" fmla="*/ 274111 w 1482665"/>
              <a:gd name="connsiteY151" fmla="*/ 3733148 h 6857998"/>
              <a:gd name="connsiteX152" fmla="*/ 266480 w 1482665"/>
              <a:gd name="connsiteY152" fmla="*/ 3661472 h 6857998"/>
              <a:gd name="connsiteX153" fmla="*/ 256559 w 1482665"/>
              <a:gd name="connsiteY153" fmla="*/ 3615703 h 6857998"/>
              <a:gd name="connsiteX154" fmla="*/ 251912 w 1482665"/>
              <a:gd name="connsiteY154" fmla="*/ 3527176 h 6857998"/>
              <a:gd name="connsiteX155" fmla="*/ 243998 w 1482665"/>
              <a:gd name="connsiteY155" fmla="*/ 3494992 h 6857998"/>
              <a:gd name="connsiteX156" fmla="*/ 237062 w 1482665"/>
              <a:gd name="connsiteY156" fmla="*/ 3424466 h 6857998"/>
              <a:gd name="connsiteX157" fmla="*/ 235887 w 1482665"/>
              <a:gd name="connsiteY157" fmla="*/ 3412521 h 6857998"/>
              <a:gd name="connsiteX158" fmla="*/ 231972 w 1482665"/>
              <a:gd name="connsiteY158" fmla="*/ 3338271 h 6857998"/>
              <a:gd name="connsiteX159" fmla="*/ 223937 w 1482665"/>
              <a:gd name="connsiteY159" fmla="*/ 3267077 h 6857998"/>
              <a:gd name="connsiteX160" fmla="*/ 213012 w 1482665"/>
              <a:gd name="connsiteY160" fmla="*/ 3216616 h 6857998"/>
              <a:gd name="connsiteX161" fmla="*/ 204156 w 1482665"/>
              <a:gd name="connsiteY161" fmla="*/ 3161566 h 6857998"/>
              <a:gd name="connsiteX162" fmla="*/ 167623 w 1482665"/>
              <a:gd name="connsiteY162" fmla="*/ 3010908 h 6857998"/>
              <a:gd name="connsiteX163" fmla="*/ 170542 w 1482665"/>
              <a:gd name="connsiteY163" fmla="*/ 2982138 h 6857998"/>
              <a:gd name="connsiteX164" fmla="*/ 160998 w 1482665"/>
              <a:gd name="connsiteY164" fmla="*/ 2821168 h 6857998"/>
              <a:gd name="connsiteX165" fmla="*/ 157427 w 1482665"/>
              <a:gd name="connsiteY165" fmla="*/ 2786297 h 6857998"/>
              <a:gd name="connsiteX166" fmla="*/ 171250 w 1482665"/>
              <a:gd name="connsiteY166" fmla="*/ 2690530 h 6857998"/>
              <a:gd name="connsiteX167" fmla="*/ 122562 w 1482665"/>
              <a:gd name="connsiteY167" fmla="*/ 2549209 h 6857998"/>
              <a:gd name="connsiteX168" fmla="*/ 65809 w 1482665"/>
              <a:gd name="connsiteY168" fmla="*/ 2417997 h 6857998"/>
              <a:gd name="connsiteX169" fmla="*/ 58557 w 1482665"/>
              <a:gd name="connsiteY169" fmla="*/ 2401444 h 6857998"/>
              <a:gd name="connsiteX170" fmla="*/ 44442 w 1482665"/>
              <a:gd name="connsiteY170" fmla="*/ 2353760 h 6857998"/>
              <a:gd name="connsiteX171" fmla="*/ 35533 w 1482665"/>
              <a:gd name="connsiteY171" fmla="*/ 2293932 h 6857998"/>
              <a:gd name="connsiteX172" fmla="*/ 20216 w 1482665"/>
              <a:gd name="connsiteY172" fmla="*/ 2218428 h 6857998"/>
              <a:gd name="connsiteX173" fmla="*/ 25068 w 1482665"/>
              <a:gd name="connsiteY173" fmla="*/ 2156387 h 6857998"/>
              <a:gd name="connsiteX174" fmla="*/ 32822 w 1482665"/>
              <a:gd name="connsiteY174" fmla="*/ 2069593 h 6857998"/>
              <a:gd name="connsiteX175" fmla="*/ 40270 w 1482665"/>
              <a:gd name="connsiteY175" fmla="*/ 1987801 h 6857998"/>
              <a:gd name="connsiteX176" fmla="*/ 20494 w 1482665"/>
              <a:gd name="connsiteY176" fmla="*/ 1963975 h 6857998"/>
              <a:gd name="connsiteX177" fmla="*/ 1728 w 1482665"/>
              <a:gd name="connsiteY177" fmla="*/ 1926090 h 6857998"/>
              <a:gd name="connsiteX178" fmla="*/ 15953 w 1482665"/>
              <a:gd name="connsiteY178" fmla="*/ 1880793 h 6857998"/>
              <a:gd name="connsiteX179" fmla="*/ 44378 w 1482665"/>
              <a:gd name="connsiteY179" fmla="*/ 1775275 h 6857998"/>
              <a:gd name="connsiteX180" fmla="*/ 40192 w 1482665"/>
              <a:gd name="connsiteY180" fmla="*/ 1710615 h 6857998"/>
              <a:gd name="connsiteX181" fmla="*/ 43506 w 1482665"/>
              <a:gd name="connsiteY181" fmla="*/ 1568941 h 6857998"/>
              <a:gd name="connsiteX182" fmla="*/ 58087 w 1482665"/>
              <a:gd name="connsiteY182" fmla="*/ 1475211 h 6857998"/>
              <a:gd name="connsiteX183" fmla="*/ 78062 w 1482665"/>
              <a:gd name="connsiteY183" fmla="*/ 1407007 h 6857998"/>
              <a:gd name="connsiteX184" fmla="*/ 103406 w 1482665"/>
              <a:gd name="connsiteY184" fmla="*/ 1309613 h 6857998"/>
              <a:gd name="connsiteX185" fmla="*/ 112398 w 1482665"/>
              <a:gd name="connsiteY185" fmla="*/ 1213333 h 6857998"/>
              <a:gd name="connsiteX186" fmla="*/ 128337 w 1482665"/>
              <a:gd name="connsiteY186" fmla="*/ 1142817 h 6857998"/>
              <a:gd name="connsiteX187" fmla="*/ 135869 w 1482665"/>
              <a:gd name="connsiteY187" fmla="*/ 1057764 h 6857998"/>
              <a:gd name="connsiteX188" fmla="*/ 130022 w 1482665"/>
              <a:gd name="connsiteY188" fmla="*/ 987518 h 6857998"/>
              <a:gd name="connsiteX189" fmla="*/ 117312 w 1482665"/>
              <a:gd name="connsiteY189" fmla="*/ 877725 h 6857998"/>
              <a:gd name="connsiteX190" fmla="*/ 150914 w 1482665"/>
              <a:gd name="connsiteY190" fmla="*/ 738832 h 6857998"/>
              <a:gd name="connsiteX191" fmla="*/ 156184 w 1482665"/>
              <a:gd name="connsiteY191" fmla="*/ 683447 h 6857998"/>
              <a:gd name="connsiteX192" fmla="*/ 156246 w 1482665"/>
              <a:gd name="connsiteY192" fmla="*/ 631789 h 6857998"/>
              <a:gd name="connsiteX193" fmla="*/ 176856 w 1482665"/>
              <a:gd name="connsiteY193" fmla="*/ 520291 h 6857998"/>
              <a:gd name="connsiteX194" fmla="*/ 182873 w 1482665"/>
              <a:gd name="connsiteY194" fmla="*/ 475169 h 6857998"/>
              <a:gd name="connsiteX195" fmla="*/ 177029 w 1482665"/>
              <a:gd name="connsiteY195" fmla="*/ 413338 h 6857998"/>
              <a:gd name="connsiteX196" fmla="*/ 180788 w 1482665"/>
              <a:gd name="connsiteY196" fmla="*/ 299554 h 6857998"/>
              <a:gd name="connsiteX197" fmla="*/ 211504 w 1482665"/>
              <a:gd name="connsiteY197" fmla="*/ 183499 h 6857998"/>
              <a:gd name="connsiteX198" fmla="*/ 203169 w 1482665"/>
              <a:gd name="connsiteY198" fmla="*/ 136243 h 6857998"/>
              <a:gd name="connsiteX199" fmla="*/ 202558 w 1482665"/>
              <a:gd name="connsiteY199" fmla="*/ 119082 h 6857998"/>
              <a:gd name="connsiteX200" fmla="*/ 217768 w 1482665"/>
              <a:gd name="connsiteY200" fmla="*/ 2930 h 6857998"/>
              <a:gd name="connsiteX201" fmla="*/ 217273 w 1482665"/>
              <a:gd name="connsiteY201" fmla="*/ 1 h 685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</a:cxnLst>
            <a:rect l="l" t="t" r="r" b="b"/>
            <a:pathLst>
              <a:path w="1482665" h="6857998">
                <a:moveTo>
                  <a:pt x="604365" y="0"/>
                </a:moveTo>
                <a:lnTo>
                  <a:pt x="609263" y="27013"/>
                </a:lnTo>
                <a:cubicBezTo>
                  <a:pt x="611233" y="33911"/>
                  <a:pt x="619224" y="41791"/>
                  <a:pt x="626139" y="44217"/>
                </a:cubicBezTo>
                <a:cubicBezTo>
                  <a:pt x="650652" y="52883"/>
                  <a:pt x="660477" y="72456"/>
                  <a:pt x="669163" y="94234"/>
                </a:cubicBezTo>
                <a:cubicBezTo>
                  <a:pt x="683201" y="128533"/>
                  <a:pt x="699085" y="162089"/>
                  <a:pt x="712570" y="196630"/>
                </a:cubicBezTo>
                <a:cubicBezTo>
                  <a:pt x="715834" y="205132"/>
                  <a:pt x="715304" y="216085"/>
                  <a:pt x="713292" y="225451"/>
                </a:cubicBezTo>
                <a:cubicBezTo>
                  <a:pt x="706459" y="257448"/>
                  <a:pt x="683978" y="279398"/>
                  <a:pt x="663568" y="303070"/>
                </a:cubicBezTo>
                <a:cubicBezTo>
                  <a:pt x="654569" y="313459"/>
                  <a:pt x="648747" y="327191"/>
                  <a:pt x="644217" y="340422"/>
                </a:cubicBezTo>
                <a:cubicBezTo>
                  <a:pt x="632624" y="374766"/>
                  <a:pt x="622620" y="409733"/>
                  <a:pt x="611823" y="444389"/>
                </a:cubicBezTo>
                <a:cubicBezTo>
                  <a:pt x="610789" y="447734"/>
                  <a:pt x="607618" y="450701"/>
                  <a:pt x="604997" y="453430"/>
                </a:cubicBezTo>
                <a:cubicBezTo>
                  <a:pt x="577274" y="480831"/>
                  <a:pt x="549348" y="508059"/>
                  <a:pt x="521643" y="535653"/>
                </a:cubicBezTo>
                <a:cubicBezTo>
                  <a:pt x="516385" y="540915"/>
                  <a:pt x="512835" y="548128"/>
                  <a:pt x="507802" y="553752"/>
                </a:cubicBezTo>
                <a:cubicBezTo>
                  <a:pt x="500873" y="561655"/>
                  <a:pt x="494494" y="571420"/>
                  <a:pt x="485734" y="576048"/>
                </a:cubicBezTo>
                <a:cubicBezTo>
                  <a:pt x="458163" y="590427"/>
                  <a:pt x="447893" y="614129"/>
                  <a:pt x="445182" y="643072"/>
                </a:cubicBezTo>
                <a:cubicBezTo>
                  <a:pt x="442626" y="669516"/>
                  <a:pt x="440826" y="695887"/>
                  <a:pt x="437493" y="722208"/>
                </a:cubicBezTo>
                <a:cubicBezTo>
                  <a:pt x="433541" y="754325"/>
                  <a:pt x="429002" y="786305"/>
                  <a:pt x="423498" y="818181"/>
                </a:cubicBezTo>
                <a:cubicBezTo>
                  <a:pt x="421124" y="831979"/>
                  <a:pt x="418251" y="846590"/>
                  <a:pt x="411910" y="858840"/>
                </a:cubicBezTo>
                <a:cubicBezTo>
                  <a:pt x="394385" y="893153"/>
                  <a:pt x="383708" y="929136"/>
                  <a:pt x="392694" y="966766"/>
                </a:cubicBezTo>
                <a:cubicBezTo>
                  <a:pt x="399849" y="996912"/>
                  <a:pt x="390997" y="1023546"/>
                  <a:pt x="375276" y="1044113"/>
                </a:cubicBezTo>
                <a:cubicBezTo>
                  <a:pt x="346749" y="1081537"/>
                  <a:pt x="357339" y="1117871"/>
                  <a:pt x="370946" y="1153742"/>
                </a:cubicBezTo>
                <a:cubicBezTo>
                  <a:pt x="377992" y="1172228"/>
                  <a:pt x="378654" y="1187852"/>
                  <a:pt x="375180" y="1206343"/>
                </a:cubicBezTo>
                <a:cubicBezTo>
                  <a:pt x="367043" y="1249174"/>
                  <a:pt x="337149" y="1280028"/>
                  <a:pt x="311155" y="1309565"/>
                </a:cubicBezTo>
                <a:cubicBezTo>
                  <a:pt x="288969" y="1334743"/>
                  <a:pt x="277667" y="1361792"/>
                  <a:pt x="270005" y="1390995"/>
                </a:cubicBezTo>
                <a:cubicBezTo>
                  <a:pt x="260173" y="1427857"/>
                  <a:pt x="267688" y="1455674"/>
                  <a:pt x="300742" y="1469872"/>
                </a:cubicBezTo>
                <a:cubicBezTo>
                  <a:pt x="310093" y="1473800"/>
                  <a:pt x="321291" y="1481193"/>
                  <a:pt x="324761" y="1489867"/>
                </a:cubicBezTo>
                <a:cubicBezTo>
                  <a:pt x="341975" y="1531719"/>
                  <a:pt x="365314" y="1573586"/>
                  <a:pt x="357764" y="1620763"/>
                </a:cubicBezTo>
                <a:cubicBezTo>
                  <a:pt x="347465" y="1685981"/>
                  <a:pt x="354098" y="1748120"/>
                  <a:pt x="375859" y="1810408"/>
                </a:cubicBezTo>
                <a:cubicBezTo>
                  <a:pt x="411109" y="1911446"/>
                  <a:pt x="447876" y="2012343"/>
                  <a:pt x="452120" y="2121573"/>
                </a:cubicBezTo>
                <a:cubicBezTo>
                  <a:pt x="452818" y="2139681"/>
                  <a:pt x="466350" y="2160060"/>
                  <a:pt x="479154" y="2174579"/>
                </a:cubicBezTo>
                <a:cubicBezTo>
                  <a:pt x="503504" y="2202386"/>
                  <a:pt x="505090" y="2200902"/>
                  <a:pt x="490307" y="2235921"/>
                </a:cubicBezTo>
                <a:cubicBezTo>
                  <a:pt x="486671" y="2244289"/>
                  <a:pt x="484918" y="2254397"/>
                  <a:pt x="479004" y="2260869"/>
                </a:cubicBezTo>
                <a:cubicBezTo>
                  <a:pt x="448923" y="2293842"/>
                  <a:pt x="460272" y="2330108"/>
                  <a:pt x="468379" y="2366479"/>
                </a:cubicBezTo>
                <a:cubicBezTo>
                  <a:pt x="469916" y="2372845"/>
                  <a:pt x="471955" y="2380500"/>
                  <a:pt x="469801" y="2386246"/>
                </a:cubicBezTo>
                <a:cubicBezTo>
                  <a:pt x="460121" y="2412190"/>
                  <a:pt x="466218" y="2432868"/>
                  <a:pt x="484511" y="2453006"/>
                </a:cubicBezTo>
                <a:cubicBezTo>
                  <a:pt x="500266" y="2470503"/>
                  <a:pt x="510590" y="2491368"/>
                  <a:pt x="495165" y="2515160"/>
                </a:cubicBezTo>
                <a:cubicBezTo>
                  <a:pt x="460969" y="2568022"/>
                  <a:pt x="463893" y="2620936"/>
                  <a:pt x="493463" y="2674477"/>
                </a:cubicBezTo>
                <a:cubicBezTo>
                  <a:pt x="514557" y="2712722"/>
                  <a:pt x="522129" y="2751630"/>
                  <a:pt x="508318" y="2795170"/>
                </a:cubicBezTo>
                <a:cubicBezTo>
                  <a:pt x="502962" y="2811920"/>
                  <a:pt x="509422" y="2832371"/>
                  <a:pt x="509620" y="2851292"/>
                </a:cubicBezTo>
                <a:cubicBezTo>
                  <a:pt x="509832" y="2861986"/>
                  <a:pt x="510718" y="2873767"/>
                  <a:pt x="506806" y="2883305"/>
                </a:cubicBezTo>
                <a:cubicBezTo>
                  <a:pt x="496883" y="2908699"/>
                  <a:pt x="483390" y="2932696"/>
                  <a:pt x="473674" y="2958260"/>
                </a:cubicBezTo>
                <a:cubicBezTo>
                  <a:pt x="469058" y="2970544"/>
                  <a:pt x="467306" y="2984860"/>
                  <a:pt x="468328" y="2998159"/>
                </a:cubicBezTo>
                <a:cubicBezTo>
                  <a:pt x="470969" y="3037516"/>
                  <a:pt x="474558" y="3076788"/>
                  <a:pt x="479836" y="3115713"/>
                </a:cubicBezTo>
                <a:cubicBezTo>
                  <a:pt x="488387" y="3179974"/>
                  <a:pt x="494938" y="3245373"/>
                  <a:pt x="555720" y="3286686"/>
                </a:cubicBezTo>
                <a:cubicBezTo>
                  <a:pt x="560620" y="3290067"/>
                  <a:pt x="564022" y="3297980"/>
                  <a:pt x="565371" y="3304362"/>
                </a:cubicBezTo>
                <a:cubicBezTo>
                  <a:pt x="571696" y="3333817"/>
                  <a:pt x="574867" y="3364327"/>
                  <a:pt x="583436" y="3393195"/>
                </a:cubicBezTo>
                <a:cubicBezTo>
                  <a:pt x="590328" y="3416286"/>
                  <a:pt x="590596" y="3435968"/>
                  <a:pt x="575531" y="3455326"/>
                </a:cubicBezTo>
                <a:cubicBezTo>
                  <a:pt x="565593" y="3467999"/>
                  <a:pt x="558050" y="3481744"/>
                  <a:pt x="554223" y="3496130"/>
                </a:cubicBezTo>
                <a:lnTo>
                  <a:pt x="553961" y="3498197"/>
                </a:lnTo>
                <a:lnTo>
                  <a:pt x="553960" y="3498197"/>
                </a:lnTo>
                <a:lnTo>
                  <a:pt x="551436" y="3518135"/>
                </a:lnTo>
                <a:cubicBezTo>
                  <a:pt x="551548" y="3525595"/>
                  <a:pt x="552752" y="3533161"/>
                  <a:pt x="555218" y="3540779"/>
                </a:cubicBezTo>
                <a:cubicBezTo>
                  <a:pt x="564891" y="3571265"/>
                  <a:pt x="551966" y="3593108"/>
                  <a:pt x="538695" y="3617469"/>
                </a:cubicBezTo>
                <a:cubicBezTo>
                  <a:pt x="529031" y="3635186"/>
                  <a:pt x="516723" y="3655441"/>
                  <a:pt x="517285" y="3674138"/>
                </a:cubicBezTo>
                <a:lnTo>
                  <a:pt x="513668" y="3700065"/>
                </a:lnTo>
                <a:lnTo>
                  <a:pt x="513522" y="3700095"/>
                </a:lnTo>
                <a:lnTo>
                  <a:pt x="513667" y="3700066"/>
                </a:lnTo>
                <a:lnTo>
                  <a:pt x="512906" y="3705519"/>
                </a:lnTo>
                <a:cubicBezTo>
                  <a:pt x="504666" y="3736627"/>
                  <a:pt x="489490" y="3767211"/>
                  <a:pt x="509270" y="3799980"/>
                </a:cubicBezTo>
                <a:cubicBezTo>
                  <a:pt x="511065" y="3802878"/>
                  <a:pt x="507773" y="3808725"/>
                  <a:pt x="507225" y="3813176"/>
                </a:cubicBezTo>
                <a:cubicBezTo>
                  <a:pt x="503204" y="3848743"/>
                  <a:pt x="513224" y="3880922"/>
                  <a:pt x="539280" y="3904366"/>
                </a:cubicBezTo>
                <a:cubicBezTo>
                  <a:pt x="573271" y="3935120"/>
                  <a:pt x="579705" y="3972027"/>
                  <a:pt x="573428" y="4014303"/>
                </a:cubicBezTo>
                <a:cubicBezTo>
                  <a:pt x="571417" y="4027879"/>
                  <a:pt x="570355" y="4041368"/>
                  <a:pt x="568930" y="4055079"/>
                </a:cubicBezTo>
                <a:cubicBezTo>
                  <a:pt x="566799" y="4073638"/>
                  <a:pt x="564496" y="4092406"/>
                  <a:pt x="562365" y="4110965"/>
                </a:cubicBezTo>
                <a:cubicBezTo>
                  <a:pt x="560185" y="4128956"/>
                  <a:pt x="555521" y="4149087"/>
                  <a:pt x="573083" y="4161253"/>
                </a:cubicBezTo>
                <a:cubicBezTo>
                  <a:pt x="588198" y="4171733"/>
                  <a:pt x="587633" y="4180202"/>
                  <a:pt x="576478" y="4192125"/>
                </a:cubicBezTo>
                <a:cubicBezTo>
                  <a:pt x="537414" y="4233572"/>
                  <a:pt x="515015" y="4281532"/>
                  <a:pt x="518425" y="4339756"/>
                </a:cubicBezTo>
                <a:cubicBezTo>
                  <a:pt x="519135" y="4351745"/>
                  <a:pt x="517590" y="4364130"/>
                  <a:pt x="515819" y="4376151"/>
                </a:cubicBezTo>
                <a:cubicBezTo>
                  <a:pt x="514770" y="4383518"/>
                  <a:pt x="513670" y="4392418"/>
                  <a:pt x="508946" y="4397248"/>
                </a:cubicBezTo>
                <a:cubicBezTo>
                  <a:pt x="472969" y="4434779"/>
                  <a:pt x="449705" y="4479566"/>
                  <a:pt x="432100" y="4527661"/>
                </a:cubicBezTo>
                <a:cubicBezTo>
                  <a:pt x="425830" y="4544875"/>
                  <a:pt x="419665" y="4563232"/>
                  <a:pt x="419018" y="4581271"/>
                </a:cubicBezTo>
                <a:cubicBezTo>
                  <a:pt x="418440" y="4600071"/>
                  <a:pt x="424020" y="4619266"/>
                  <a:pt x="427842" y="4638045"/>
                </a:cubicBezTo>
                <a:cubicBezTo>
                  <a:pt x="430001" y="4649136"/>
                  <a:pt x="430992" y="4662053"/>
                  <a:pt x="437307" y="4670468"/>
                </a:cubicBezTo>
                <a:cubicBezTo>
                  <a:pt x="457155" y="4697159"/>
                  <a:pt x="478242" y="4722778"/>
                  <a:pt x="500763" y="4747310"/>
                </a:cubicBezTo>
                <a:cubicBezTo>
                  <a:pt x="520091" y="4768310"/>
                  <a:pt x="522973" y="4772639"/>
                  <a:pt x="503130" y="4794154"/>
                </a:cubicBezTo>
                <a:cubicBezTo>
                  <a:pt x="482771" y="4816293"/>
                  <a:pt x="473487" y="4842394"/>
                  <a:pt x="471276" y="4870525"/>
                </a:cubicBezTo>
                <a:cubicBezTo>
                  <a:pt x="467881" y="4915026"/>
                  <a:pt x="465662" y="4959799"/>
                  <a:pt x="466095" y="5004333"/>
                </a:cubicBezTo>
                <a:cubicBezTo>
                  <a:pt x="466529" y="5044659"/>
                  <a:pt x="485734" y="5062225"/>
                  <a:pt x="526112" y="5066571"/>
                </a:cubicBezTo>
                <a:cubicBezTo>
                  <a:pt x="548535" y="5069112"/>
                  <a:pt x="572977" y="5072810"/>
                  <a:pt x="581076" y="5096554"/>
                </a:cubicBezTo>
                <a:cubicBezTo>
                  <a:pt x="594186" y="5135338"/>
                  <a:pt x="602121" y="5176127"/>
                  <a:pt x="650387" y="5191419"/>
                </a:cubicBezTo>
                <a:cubicBezTo>
                  <a:pt x="641132" y="5203168"/>
                  <a:pt x="635667" y="5210364"/>
                  <a:pt x="630186" y="5217371"/>
                </a:cubicBezTo>
                <a:cubicBezTo>
                  <a:pt x="614931" y="5236746"/>
                  <a:pt x="611101" y="5274397"/>
                  <a:pt x="627425" y="5291847"/>
                </a:cubicBezTo>
                <a:cubicBezTo>
                  <a:pt x="651204" y="5317603"/>
                  <a:pt x="649544" y="5343389"/>
                  <a:pt x="635466" y="5371456"/>
                </a:cubicBezTo>
                <a:cubicBezTo>
                  <a:pt x="612203" y="5418347"/>
                  <a:pt x="622990" y="5467290"/>
                  <a:pt x="638101" y="5511248"/>
                </a:cubicBezTo>
                <a:cubicBezTo>
                  <a:pt x="649363" y="5544462"/>
                  <a:pt x="667662" y="5579328"/>
                  <a:pt x="704029" y="5598387"/>
                </a:cubicBezTo>
                <a:cubicBezTo>
                  <a:pt x="715672" y="5604399"/>
                  <a:pt x="722615" y="5619644"/>
                  <a:pt x="730967" y="5631508"/>
                </a:cubicBezTo>
                <a:cubicBezTo>
                  <a:pt x="737804" y="5641405"/>
                  <a:pt x="744309" y="5651903"/>
                  <a:pt x="749162" y="5663130"/>
                </a:cubicBezTo>
                <a:cubicBezTo>
                  <a:pt x="754463" y="5675079"/>
                  <a:pt x="761782" y="5688186"/>
                  <a:pt x="761184" y="5700484"/>
                </a:cubicBezTo>
                <a:cubicBezTo>
                  <a:pt x="759614" y="5737740"/>
                  <a:pt x="771960" y="5766072"/>
                  <a:pt x="801844" y="5789549"/>
                </a:cubicBezTo>
                <a:cubicBezTo>
                  <a:pt x="817303" y="5801719"/>
                  <a:pt x="836388" y="5820061"/>
                  <a:pt x="838139" y="5837118"/>
                </a:cubicBezTo>
                <a:cubicBezTo>
                  <a:pt x="842502" y="5878614"/>
                  <a:pt x="859317" y="5911893"/>
                  <a:pt x="879049" y="5947777"/>
                </a:cubicBezTo>
                <a:cubicBezTo>
                  <a:pt x="891685" y="5970916"/>
                  <a:pt x="901390" y="5997576"/>
                  <a:pt x="913424" y="6022496"/>
                </a:cubicBezTo>
                <a:cubicBezTo>
                  <a:pt x="927563" y="6051619"/>
                  <a:pt x="934736" y="6084059"/>
                  <a:pt x="967911" y="6099584"/>
                </a:cubicBezTo>
                <a:cubicBezTo>
                  <a:pt x="971515" y="6101356"/>
                  <a:pt x="972656" y="6107567"/>
                  <a:pt x="976160" y="6110307"/>
                </a:cubicBezTo>
                <a:cubicBezTo>
                  <a:pt x="986909" y="6119081"/>
                  <a:pt x="997159" y="6130771"/>
                  <a:pt x="1009580" y="6134800"/>
                </a:cubicBezTo>
                <a:cubicBezTo>
                  <a:pt x="1045840" y="6146407"/>
                  <a:pt x="1082944" y="6154685"/>
                  <a:pt x="1119632" y="6164726"/>
                </a:cubicBezTo>
                <a:cubicBezTo>
                  <a:pt x="1127482" y="6166877"/>
                  <a:pt x="1137401" y="6168649"/>
                  <a:pt x="1142302" y="6174132"/>
                </a:cubicBezTo>
                <a:cubicBezTo>
                  <a:pt x="1170448" y="6205802"/>
                  <a:pt x="1197698" y="6238132"/>
                  <a:pt x="1224601" y="6270869"/>
                </a:cubicBezTo>
                <a:cubicBezTo>
                  <a:pt x="1235371" y="6284042"/>
                  <a:pt x="1231132" y="6296289"/>
                  <a:pt x="1221274" y="6309817"/>
                </a:cubicBezTo>
                <a:cubicBezTo>
                  <a:pt x="1211948" y="6322912"/>
                  <a:pt x="1202505" y="6338888"/>
                  <a:pt x="1201234" y="6354305"/>
                </a:cubicBezTo>
                <a:cubicBezTo>
                  <a:pt x="1198888" y="6385130"/>
                  <a:pt x="1200626" y="6416726"/>
                  <a:pt x="1203453" y="6447651"/>
                </a:cubicBezTo>
                <a:cubicBezTo>
                  <a:pt x="1204511" y="6459223"/>
                  <a:pt x="1212466" y="6470931"/>
                  <a:pt x="1218957" y="6481243"/>
                </a:cubicBezTo>
                <a:cubicBezTo>
                  <a:pt x="1231263" y="6500776"/>
                  <a:pt x="1247036" y="6518465"/>
                  <a:pt x="1257705" y="6538915"/>
                </a:cubicBezTo>
                <a:cubicBezTo>
                  <a:pt x="1270012" y="6562662"/>
                  <a:pt x="1287492" y="6575985"/>
                  <a:pt x="1313400" y="6581077"/>
                </a:cubicBezTo>
                <a:cubicBezTo>
                  <a:pt x="1351968" y="6588650"/>
                  <a:pt x="1380543" y="6612439"/>
                  <a:pt x="1404616" y="6641421"/>
                </a:cubicBezTo>
                <a:cubicBezTo>
                  <a:pt x="1435335" y="6678212"/>
                  <a:pt x="1438290" y="6725193"/>
                  <a:pt x="1449003" y="6769170"/>
                </a:cubicBezTo>
                <a:cubicBezTo>
                  <a:pt x="1453029" y="6786020"/>
                  <a:pt x="1456729" y="6803471"/>
                  <a:pt x="1464411" y="6818457"/>
                </a:cubicBezTo>
                <a:lnTo>
                  <a:pt x="1482665" y="6857998"/>
                </a:lnTo>
                <a:lnTo>
                  <a:pt x="1000755" y="6857998"/>
                </a:lnTo>
                <a:lnTo>
                  <a:pt x="979250" y="6816111"/>
                </a:lnTo>
                <a:cubicBezTo>
                  <a:pt x="970168" y="6794177"/>
                  <a:pt x="965863" y="6770086"/>
                  <a:pt x="956780" y="6748151"/>
                </a:cubicBezTo>
                <a:cubicBezTo>
                  <a:pt x="941775" y="6711644"/>
                  <a:pt x="923647" y="6676570"/>
                  <a:pt x="908453" y="6640082"/>
                </a:cubicBezTo>
                <a:cubicBezTo>
                  <a:pt x="879255" y="6569674"/>
                  <a:pt x="850985" y="6498989"/>
                  <a:pt x="822909" y="6428288"/>
                </a:cubicBezTo>
                <a:cubicBezTo>
                  <a:pt x="816934" y="6413148"/>
                  <a:pt x="814822" y="6396314"/>
                  <a:pt x="808485" y="6381398"/>
                </a:cubicBezTo>
                <a:cubicBezTo>
                  <a:pt x="791477" y="6341822"/>
                  <a:pt x="773350" y="6302540"/>
                  <a:pt x="755048" y="6263466"/>
                </a:cubicBezTo>
                <a:cubicBezTo>
                  <a:pt x="743894" y="6239807"/>
                  <a:pt x="730707" y="6216908"/>
                  <a:pt x="719917" y="6193026"/>
                </a:cubicBezTo>
                <a:cubicBezTo>
                  <a:pt x="711284" y="6173919"/>
                  <a:pt x="704118" y="6154105"/>
                  <a:pt x="698070" y="6133997"/>
                </a:cubicBezTo>
                <a:cubicBezTo>
                  <a:pt x="692853" y="6116682"/>
                  <a:pt x="691551" y="6098246"/>
                  <a:pt x="685592" y="6081192"/>
                </a:cubicBezTo>
                <a:cubicBezTo>
                  <a:pt x="669514" y="6035024"/>
                  <a:pt x="651968" y="5989570"/>
                  <a:pt x="635166" y="5943853"/>
                </a:cubicBezTo>
                <a:cubicBezTo>
                  <a:pt x="628516" y="5925524"/>
                  <a:pt x="623160" y="5906692"/>
                  <a:pt x="615235" y="5889051"/>
                </a:cubicBezTo>
                <a:cubicBezTo>
                  <a:pt x="594274" y="5841801"/>
                  <a:pt x="571108" y="5795521"/>
                  <a:pt x="551077" y="5747994"/>
                </a:cubicBezTo>
                <a:cubicBezTo>
                  <a:pt x="534467" y="5708575"/>
                  <a:pt x="521357" y="5667688"/>
                  <a:pt x="506212" y="5627557"/>
                </a:cubicBezTo>
                <a:cubicBezTo>
                  <a:pt x="499682" y="5610555"/>
                  <a:pt x="491139" y="5594502"/>
                  <a:pt x="485372" y="5577430"/>
                </a:cubicBezTo>
                <a:cubicBezTo>
                  <a:pt x="472314" y="5539214"/>
                  <a:pt x="460723" y="5500292"/>
                  <a:pt x="447647" y="5461888"/>
                </a:cubicBezTo>
                <a:cubicBezTo>
                  <a:pt x="440100" y="5440003"/>
                  <a:pt x="428258" y="5419278"/>
                  <a:pt x="422573" y="5396841"/>
                </a:cubicBezTo>
                <a:cubicBezTo>
                  <a:pt x="409095" y="5343553"/>
                  <a:pt x="398049" y="5289660"/>
                  <a:pt x="386243" y="5235835"/>
                </a:cubicBezTo>
                <a:cubicBezTo>
                  <a:pt x="374093" y="5180322"/>
                  <a:pt x="361580" y="5125031"/>
                  <a:pt x="350188" y="5069445"/>
                </a:cubicBezTo>
                <a:cubicBezTo>
                  <a:pt x="344154" y="5039006"/>
                  <a:pt x="340760" y="5008134"/>
                  <a:pt x="334916" y="4977679"/>
                </a:cubicBezTo>
                <a:cubicBezTo>
                  <a:pt x="329796" y="4950982"/>
                  <a:pt x="322420" y="4924682"/>
                  <a:pt x="316732" y="4898038"/>
                </a:cubicBezTo>
                <a:cubicBezTo>
                  <a:pt x="311944" y="4874947"/>
                  <a:pt x="308277" y="4851558"/>
                  <a:pt x="303487" y="4828467"/>
                </a:cubicBezTo>
                <a:cubicBezTo>
                  <a:pt x="295710" y="4791492"/>
                  <a:pt x="287380" y="4754757"/>
                  <a:pt x="279427" y="4717991"/>
                </a:cubicBezTo>
                <a:cubicBezTo>
                  <a:pt x="276299" y="4702591"/>
                  <a:pt x="270066" y="4686707"/>
                  <a:pt x="271575" y="4671841"/>
                </a:cubicBezTo>
                <a:cubicBezTo>
                  <a:pt x="275423" y="4634375"/>
                  <a:pt x="270023" y="4598330"/>
                  <a:pt x="261746" y="4562167"/>
                </a:cubicBezTo>
                <a:cubicBezTo>
                  <a:pt x="258892" y="4549802"/>
                  <a:pt x="258043" y="4536297"/>
                  <a:pt x="260158" y="4523860"/>
                </a:cubicBezTo>
                <a:cubicBezTo>
                  <a:pt x="264337" y="4498417"/>
                  <a:pt x="271242" y="4473492"/>
                  <a:pt x="276972" y="4448290"/>
                </a:cubicBezTo>
                <a:cubicBezTo>
                  <a:pt x="277678" y="4445546"/>
                  <a:pt x="277574" y="4442304"/>
                  <a:pt x="277882" y="4439409"/>
                </a:cubicBezTo>
                <a:cubicBezTo>
                  <a:pt x="279636" y="4422985"/>
                  <a:pt x="281404" y="4406757"/>
                  <a:pt x="282776" y="4390368"/>
                </a:cubicBezTo>
                <a:cubicBezTo>
                  <a:pt x="283496" y="4381505"/>
                  <a:pt x="282871" y="4372570"/>
                  <a:pt x="283402" y="4363722"/>
                </a:cubicBezTo>
                <a:cubicBezTo>
                  <a:pt x="285628" y="4329468"/>
                  <a:pt x="273313" y="4293097"/>
                  <a:pt x="293599" y="4261782"/>
                </a:cubicBezTo>
                <a:cubicBezTo>
                  <a:pt x="306663" y="4241459"/>
                  <a:pt x="301566" y="4223369"/>
                  <a:pt x="297435" y="4203280"/>
                </a:cubicBezTo>
                <a:cubicBezTo>
                  <a:pt x="294324" y="4188066"/>
                  <a:pt x="293454" y="4172267"/>
                  <a:pt x="291841" y="4156730"/>
                </a:cubicBezTo>
                <a:cubicBezTo>
                  <a:pt x="288777" y="4129463"/>
                  <a:pt x="286090" y="4102160"/>
                  <a:pt x="282644" y="4074927"/>
                </a:cubicBezTo>
                <a:cubicBezTo>
                  <a:pt x="281468" y="4066234"/>
                  <a:pt x="275910" y="4057753"/>
                  <a:pt x="275888" y="4049146"/>
                </a:cubicBezTo>
                <a:cubicBezTo>
                  <a:pt x="275887" y="4009354"/>
                  <a:pt x="277975" y="3969373"/>
                  <a:pt x="277593" y="3929618"/>
                </a:cubicBezTo>
                <a:cubicBezTo>
                  <a:pt x="277443" y="3907060"/>
                  <a:pt x="271742" y="3884432"/>
                  <a:pt x="272369" y="3861992"/>
                </a:cubicBezTo>
                <a:cubicBezTo>
                  <a:pt x="273065" y="3836105"/>
                  <a:pt x="278553" y="3810351"/>
                  <a:pt x="280974" y="3784495"/>
                </a:cubicBezTo>
                <a:cubicBezTo>
                  <a:pt x="281660" y="3777354"/>
                  <a:pt x="279243" y="3769733"/>
                  <a:pt x="278188" y="3762368"/>
                </a:cubicBezTo>
                <a:cubicBezTo>
                  <a:pt x="277045" y="3754055"/>
                  <a:pt x="275539" y="3745966"/>
                  <a:pt x="274587" y="3737636"/>
                </a:cubicBezTo>
                <a:lnTo>
                  <a:pt x="274110" y="3733149"/>
                </a:lnTo>
                <a:lnTo>
                  <a:pt x="307451" y="3729245"/>
                </a:lnTo>
                <a:lnTo>
                  <a:pt x="420781" y="3714526"/>
                </a:lnTo>
                <a:lnTo>
                  <a:pt x="307452" y="3729244"/>
                </a:lnTo>
                <a:lnTo>
                  <a:pt x="274111" y="3733148"/>
                </a:lnTo>
                <a:lnTo>
                  <a:pt x="266480" y="3661472"/>
                </a:lnTo>
                <a:cubicBezTo>
                  <a:pt x="264299" y="3645987"/>
                  <a:pt x="255031" y="3630383"/>
                  <a:pt x="256559" y="3615703"/>
                </a:cubicBezTo>
                <a:cubicBezTo>
                  <a:pt x="259373" y="3585795"/>
                  <a:pt x="244356" y="3557516"/>
                  <a:pt x="251912" y="3527176"/>
                </a:cubicBezTo>
                <a:cubicBezTo>
                  <a:pt x="254116" y="3517788"/>
                  <a:pt x="245382" y="3505962"/>
                  <a:pt x="243998" y="3494992"/>
                </a:cubicBezTo>
                <a:lnTo>
                  <a:pt x="237062" y="3424466"/>
                </a:lnTo>
                <a:lnTo>
                  <a:pt x="235887" y="3412521"/>
                </a:lnTo>
                <a:cubicBezTo>
                  <a:pt x="233822" y="3387840"/>
                  <a:pt x="228827" y="3362470"/>
                  <a:pt x="231972" y="3338271"/>
                </a:cubicBezTo>
                <a:cubicBezTo>
                  <a:pt x="235392" y="3312898"/>
                  <a:pt x="232587" y="3290581"/>
                  <a:pt x="223937" y="3267077"/>
                </a:cubicBezTo>
                <a:cubicBezTo>
                  <a:pt x="218064" y="3250969"/>
                  <a:pt x="215900" y="3233567"/>
                  <a:pt x="213012" y="3216616"/>
                </a:cubicBezTo>
                <a:cubicBezTo>
                  <a:pt x="209813" y="3198353"/>
                  <a:pt x="211941" y="3177689"/>
                  <a:pt x="204156" y="3161566"/>
                </a:cubicBezTo>
                <a:cubicBezTo>
                  <a:pt x="181020" y="3113557"/>
                  <a:pt x="172373" y="3062888"/>
                  <a:pt x="167623" y="3010908"/>
                </a:cubicBezTo>
                <a:cubicBezTo>
                  <a:pt x="166756" y="3001420"/>
                  <a:pt x="168527" y="2991502"/>
                  <a:pt x="170542" y="2982138"/>
                </a:cubicBezTo>
                <a:cubicBezTo>
                  <a:pt x="182762" y="2927454"/>
                  <a:pt x="176374" y="2874284"/>
                  <a:pt x="160998" y="2821168"/>
                </a:cubicBezTo>
                <a:cubicBezTo>
                  <a:pt x="157698" y="2810183"/>
                  <a:pt x="156174" y="2797697"/>
                  <a:pt x="157427" y="2786297"/>
                </a:cubicBezTo>
                <a:cubicBezTo>
                  <a:pt x="161189" y="2754195"/>
                  <a:pt x="169403" y="2722645"/>
                  <a:pt x="171250" y="2690530"/>
                </a:cubicBezTo>
                <a:cubicBezTo>
                  <a:pt x="174243" y="2637459"/>
                  <a:pt x="143920" y="2594508"/>
                  <a:pt x="122562" y="2549209"/>
                </a:cubicBezTo>
                <a:cubicBezTo>
                  <a:pt x="102363" y="2506099"/>
                  <a:pt x="62470" y="2471484"/>
                  <a:pt x="65809" y="2417997"/>
                </a:cubicBezTo>
                <a:cubicBezTo>
                  <a:pt x="66082" y="2412617"/>
                  <a:pt x="60422" y="2407204"/>
                  <a:pt x="58557" y="2401444"/>
                </a:cubicBezTo>
                <a:cubicBezTo>
                  <a:pt x="53477" y="2385647"/>
                  <a:pt x="47642" y="2369921"/>
                  <a:pt x="44442" y="2353760"/>
                </a:cubicBezTo>
                <a:cubicBezTo>
                  <a:pt x="40346" y="2334048"/>
                  <a:pt x="39250" y="2313680"/>
                  <a:pt x="35533" y="2293932"/>
                </a:cubicBezTo>
                <a:cubicBezTo>
                  <a:pt x="30915" y="2268528"/>
                  <a:pt x="22539" y="2243852"/>
                  <a:pt x="20216" y="2218428"/>
                </a:cubicBezTo>
                <a:cubicBezTo>
                  <a:pt x="18344" y="2197940"/>
                  <a:pt x="23508" y="2176998"/>
                  <a:pt x="25068" y="2156387"/>
                </a:cubicBezTo>
                <a:cubicBezTo>
                  <a:pt x="27193" y="2127307"/>
                  <a:pt x="22986" y="2095935"/>
                  <a:pt x="32822" y="2069593"/>
                </a:cubicBezTo>
                <a:cubicBezTo>
                  <a:pt x="43261" y="2041475"/>
                  <a:pt x="46802" y="2015326"/>
                  <a:pt x="40270" y="1987801"/>
                </a:cubicBezTo>
                <a:cubicBezTo>
                  <a:pt x="38092" y="1978626"/>
                  <a:pt x="29031" y="1967402"/>
                  <a:pt x="20494" y="1963975"/>
                </a:cubicBezTo>
                <a:cubicBezTo>
                  <a:pt x="1431" y="1956341"/>
                  <a:pt x="-2957" y="1943928"/>
                  <a:pt x="1728" y="1926090"/>
                </a:cubicBezTo>
                <a:cubicBezTo>
                  <a:pt x="5670" y="1910617"/>
                  <a:pt x="6643" y="1891972"/>
                  <a:pt x="15953" y="1880793"/>
                </a:cubicBezTo>
                <a:cubicBezTo>
                  <a:pt x="42326" y="1849112"/>
                  <a:pt x="39894" y="1812030"/>
                  <a:pt x="44378" y="1775275"/>
                </a:cubicBezTo>
                <a:cubicBezTo>
                  <a:pt x="47111" y="1752836"/>
                  <a:pt x="45428" y="1732327"/>
                  <a:pt x="40192" y="1710615"/>
                </a:cubicBezTo>
                <a:cubicBezTo>
                  <a:pt x="28614" y="1663468"/>
                  <a:pt x="34611" y="1616049"/>
                  <a:pt x="43506" y="1568941"/>
                </a:cubicBezTo>
                <a:cubicBezTo>
                  <a:pt x="49458" y="1537788"/>
                  <a:pt x="51927" y="1506189"/>
                  <a:pt x="58087" y="1475211"/>
                </a:cubicBezTo>
                <a:cubicBezTo>
                  <a:pt x="62855" y="1452010"/>
                  <a:pt x="68949" y="1428691"/>
                  <a:pt x="78062" y="1407007"/>
                </a:cubicBezTo>
                <a:cubicBezTo>
                  <a:pt x="91450" y="1375554"/>
                  <a:pt x="113342" y="1347158"/>
                  <a:pt x="103406" y="1309613"/>
                </a:cubicBezTo>
                <a:cubicBezTo>
                  <a:pt x="94647" y="1276551"/>
                  <a:pt x="103823" y="1245107"/>
                  <a:pt x="112398" y="1213333"/>
                </a:cubicBezTo>
                <a:cubicBezTo>
                  <a:pt x="118682" y="1189993"/>
                  <a:pt x="125158" y="1166639"/>
                  <a:pt x="128337" y="1142817"/>
                </a:cubicBezTo>
                <a:cubicBezTo>
                  <a:pt x="132066" y="1114546"/>
                  <a:pt x="126549" y="1083485"/>
                  <a:pt x="135869" y="1057764"/>
                </a:cubicBezTo>
                <a:cubicBezTo>
                  <a:pt x="145653" y="1030852"/>
                  <a:pt x="135536" y="1010162"/>
                  <a:pt x="130022" y="987518"/>
                </a:cubicBezTo>
                <a:cubicBezTo>
                  <a:pt x="121364" y="951388"/>
                  <a:pt x="108170" y="915863"/>
                  <a:pt x="117312" y="877725"/>
                </a:cubicBezTo>
                <a:cubicBezTo>
                  <a:pt x="128381" y="831376"/>
                  <a:pt x="140621" y="785301"/>
                  <a:pt x="150914" y="738832"/>
                </a:cubicBezTo>
                <a:cubicBezTo>
                  <a:pt x="154823" y="720874"/>
                  <a:pt x="155382" y="701887"/>
                  <a:pt x="156184" y="683447"/>
                </a:cubicBezTo>
                <a:cubicBezTo>
                  <a:pt x="156694" y="665994"/>
                  <a:pt x="149492" y="645801"/>
                  <a:pt x="156246" y="631789"/>
                </a:cubicBezTo>
                <a:cubicBezTo>
                  <a:pt x="173615" y="595769"/>
                  <a:pt x="180461" y="559754"/>
                  <a:pt x="176856" y="520291"/>
                </a:cubicBezTo>
                <a:cubicBezTo>
                  <a:pt x="175502" y="505492"/>
                  <a:pt x="182724" y="490294"/>
                  <a:pt x="182873" y="475169"/>
                </a:cubicBezTo>
                <a:cubicBezTo>
                  <a:pt x="182896" y="454505"/>
                  <a:pt x="185870" y="430512"/>
                  <a:pt x="177029" y="413338"/>
                </a:cubicBezTo>
                <a:cubicBezTo>
                  <a:pt x="156124" y="372972"/>
                  <a:pt x="167251" y="337714"/>
                  <a:pt x="180788" y="299554"/>
                </a:cubicBezTo>
                <a:cubicBezTo>
                  <a:pt x="194189" y="261982"/>
                  <a:pt x="204001" y="222826"/>
                  <a:pt x="211504" y="183499"/>
                </a:cubicBezTo>
                <a:cubicBezTo>
                  <a:pt x="214170" y="168715"/>
                  <a:pt x="205952" y="152060"/>
                  <a:pt x="203169" y="136243"/>
                </a:cubicBezTo>
                <a:cubicBezTo>
                  <a:pt x="202268" y="130586"/>
                  <a:pt x="201126" y="124377"/>
                  <a:pt x="202558" y="119082"/>
                </a:cubicBezTo>
                <a:cubicBezTo>
                  <a:pt x="212824" y="80698"/>
                  <a:pt x="220596" y="42109"/>
                  <a:pt x="217768" y="2930"/>
                </a:cubicBezTo>
                <a:lnTo>
                  <a:pt x="217273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3E83D9A9-D471-4D7B-B201-DE182EF2A80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32037" y="1"/>
            <a:ext cx="1482665" cy="6857998"/>
          </a:xfrm>
          <a:custGeom>
            <a:avLst/>
            <a:gdLst>
              <a:gd name="connsiteX0" fmla="*/ 604365 w 1482665"/>
              <a:gd name="connsiteY0" fmla="*/ 0 h 6857998"/>
              <a:gd name="connsiteX1" fmla="*/ 609263 w 1482665"/>
              <a:gd name="connsiteY1" fmla="*/ 27013 h 6857998"/>
              <a:gd name="connsiteX2" fmla="*/ 626139 w 1482665"/>
              <a:gd name="connsiteY2" fmla="*/ 44217 h 6857998"/>
              <a:gd name="connsiteX3" fmla="*/ 669163 w 1482665"/>
              <a:gd name="connsiteY3" fmla="*/ 94234 h 6857998"/>
              <a:gd name="connsiteX4" fmla="*/ 712570 w 1482665"/>
              <a:gd name="connsiteY4" fmla="*/ 196630 h 6857998"/>
              <a:gd name="connsiteX5" fmla="*/ 713292 w 1482665"/>
              <a:gd name="connsiteY5" fmla="*/ 225451 h 6857998"/>
              <a:gd name="connsiteX6" fmla="*/ 663568 w 1482665"/>
              <a:gd name="connsiteY6" fmla="*/ 303070 h 6857998"/>
              <a:gd name="connsiteX7" fmla="*/ 644217 w 1482665"/>
              <a:gd name="connsiteY7" fmla="*/ 340422 h 6857998"/>
              <a:gd name="connsiteX8" fmla="*/ 611823 w 1482665"/>
              <a:gd name="connsiteY8" fmla="*/ 444389 h 6857998"/>
              <a:gd name="connsiteX9" fmla="*/ 604997 w 1482665"/>
              <a:gd name="connsiteY9" fmla="*/ 453430 h 6857998"/>
              <a:gd name="connsiteX10" fmla="*/ 521643 w 1482665"/>
              <a:gd name="connsiteY10" fmla="*/ 535653 h 6857998"/>
              <a:gd name="connsiteX11" fmla="*/ 507802 w 1482665"/>
              <a:gd name="connsiteY11" fmla="*/ 553752 h 6857998"/>
              <a:gd name="connsiteX12" fmla="*/ 485734 w 1482665"/>
              <a:gd name="connsiteY12" fmla="*/ 576048 h 6857998"/>
              <a:gd name="connsiteX13" fmla="*/ 445182 w 1482665"/>
              <a:gd name="connsiteY13" fmla="*/ 643072 h 6857998"/>
              <a:gd name="connsiteX14" fmla="*/ 437493 w 1482665"/>
              <a:gd name="connsiteY14" fmla="*/ 722208 h 6857998"/>
              <a:gd name="connsiteX15" fmla="*/ 423498 w 1482665"/>
              <a:gd name="connsiteY15" fmla="*/ 818181 h 6857998"/>
              <a:gd name="connsiteX16" fmla="*/ 411910 w 1482665"/>
              <a:gd name="connsiteY16" fmla="*/ 858840 h 6857998"/>
              <a:gd name="connsiteX17" fmla="*/ 392694 w 1482665"/>
              <a:gd name="connsiteY17" fmla="*/ 966766 h 6857998"/>
              <a:gd name="connsiteX18" fmla="*/ 375276 w 1482665"/>
              <a:gd name="connsiteY18" fmla="*/ 1044113 h 6857998"/>
              <a:gd name="connsiteX19" fmla="*/ 370946 w 1482665"/>
              <a:gd name="connsiteY19" fmla="*/ 1153742 h 6857998"/>
              <a:gd name="connsiteX20" fmla="*/ 375180 w 1482665"/>
              <a:gd name="connsiteY20" fmla="*/ 1206343 h 6857998"/>
              <a:gd name="connsiteX21" fmla="*/ 311155 w 1482665"/>
              <a:gd name="connsiteY21" fmla="*/ 1309565 h 6857998"/>
              <a:gd name="connsiteX22" fmla="*/ 270005 w 1482665"/>
              <a:gd name="connsiteY22" fmla="*/ 1390995 h 6857998"/>
              <a:gd name="connsiteX23" fmla="*/ 300742 w 1482665"/>
              <a:gd name="connsiteY23" fmla="*/ 1469872 h 6857998"/>
              <a:gd name="connsiteX24" fmla="*/ 324761 w 1482665"/>
              <a:gd name="connsiteY24" fmla="*/ 1489867 h 6857998"/>
              <a:gd name="connsiteX25" fmla="*/ 357764 w 1482665"/>
              <a:gd name="connsiteY25" fmla="*/ 1620763 h 6857998"/>
              <a:gd name="connsiteX26" fmla="*/ 375859 w 1482665"/>
              <a:gd name="connsiteY26" fmla="*/ 1810408 h 6857998"/>
              <a:gd name="connsiteX27" fmla="*/ 452120 w 1482665"/>
              <a:gd name="connsiteY27" fmla="*/ 2121573 h 6857998"/>
              <a:gd name="connsiteX28" fmla="*/ 479154 w 1482665"/>
              <a:gd name="connsiteY28" fmla="*/ 2174579 h 6857998"/>
              <a:gd name="connsiteX29" fmla="*/ 490307 w 1482665"/>
              <a:gd name="connsiteY29" fmla="*/ 2235921 h 6857998"/>
              <a:gd name="connsiteX30" fmla="*/ 479004 w 1482665"/>
              <a:gd name="connsiteY30" fmla="*/ 2260869 h 6857998"/>
              <a:gd name="connsiteX31" fmla="*/ 468379 w 1482665"/>
              <a:gd name="connsiteY31" fmla="*/ 2366479 h 6857998"/>
              <a:gd name="connsiteX32" fmla="*/ 469801 w 1482665"/>
              <a:gd name="connsiteY32" fmla="*/ 2386246 h 6857998"/>
              <a:gd name="connsiteX33" fmla="*/ 484511 w 1482665"/>
              <a:gd name="connsiteY33" fmla="*/ 2453006 h 6857998"/>
              <a:gd name="connsiteX34" fmla="*/ 495165 w 1482665"/>
              <a:gd name="connsiteY34" fmla="*/ 2515160 h 6857998"/>
              <a:gd name="connsiteX35" fmla="*/ 493463 w 1482665"/>
              <a:gd name="connsiteY35" fmla="*/ 2674477 h 6857998"/>
              <a:gd name="connsiteX36" fmla="*/ 508318 w 1482665"/>
              <a:gd name="connsiteY36" fmla="*/ 2795170 h 6857998"/>
              <a:gd name="connsiteX37" fmla="*/ 509620 w 1482665"/>
              <a:gd name="connsiteY37" fmla="*/ 2851292 h 6857998"/>
              <a:gd name="connsiteX38" fmla="*/ 506806 w 1482665"/>
              <a:gd name="connsiteY38" fmla="*/ 2883305 h 6857998"/>
              <a:gd name="connsiteX39" fmla="*/ 473674 w 1482665"/>
              <a:gd name="connsiteY39" fmla="*/ 2958260 h 6857998"/>
              <a:gd name="connsiteX40" fmla="*/ 468328 w 1482665"/>
              <a:gd name="connsiteY40" fmla="*/ 2998159 h 6857998"/>
              <a:gd name="connsiteX41" fmla="*/ 479836 w 1482665"/>
              <a:gd name="connsiteY41" fmla="*/ 3115713 h 6857998"/>
              <a:gd name="connsiteX42" fmla="*/ 555720 w 1482665"/>
              <a:gd name="connsiteY42" fmla="*/ 3286686 h 6857998"/>
              <a:gd name="connsiteX43" fmla="*/ 565371 w 1482665"/>
              <a:gd name="connsiteY43" fmla="*/ 3304362 h 6857998"/>
              <a:gd name="connsiteX44" fmla="*/ 583436 w 1482665"/>
              <a:gd name="connsiteY44" fmla="*/ 3393195 h 6857998"/>
              <a:gd name="connsiteX45" fmla="*/ 575531 w 1482665"/>
              <a:gd name="connsiteY45" fmla="*/ 3455326 h 6857998"/>
              <a:gd name="connsiteX46" fmla="*/ 554223 w 1482665"/>
              <a:gd name="connsiteY46" fmla="*/ 3496130 h 6857998"/>
              <a:gd name="connsiteX47" fmla="*/ 553961 w 1482665"/>
              <a:gd name="connsiteY47" fmla="*/ 3498197 h 6857998"/>
              <a:gd name="connsiteX48" fmla="*/ 553960 w 1482665"/>
              <a:gd name="connsiteY48" fmla="*/ 3498197 h 6857998"/>
              <a:gd name="connsiteX49" fmla="*/ 551436 w 1482665"/>
              <a:gd name="connsiteY49" fmla="*/ 3518135 h 6857998"/>
              <a:gd name="connsiteX50" fmla="*/ 555218 w 1482665"/>
              <a:gd name="connsiteY50" fmla="*/ 3540779 h 6857998"/>
              <a:gd name="connsiteX51" fmla="*/ 538695 w 1482665"/>
              <a:gd name="connsiteY51" fmla="*/ 3617469 h 6857998"/>
              <a:gd name="connsiteX52" fmla="*/ 517285 w 1482665"/>
              <a:gd name="connsiteY52" fmla="*/ 3674138 h 6857998"/>
              <a:gd name="connsiteX53" fmla="*/ 513668 w 1482665"/>
              <a:gd name="connsiteY53" fmla="*/ 3700065 h 6857998"/>
              <a:gd name="connsiteX54" fmla="*/ 513522 w 1482665"/>
              <a:gd name="connsiteY54" fmla="*/ 3700095 h 6857998"/>
              <a:gd name="connsiteX55" fmla="*/ 513667 w 1482665"/>
              <a:gd name="connsiteY55" fmla="*/ 3700066 h 6857998"/>
              <a:gd name="connsiteX56" fmla="*/ 512906 w 1482665"/>
              <a:gd name="connsiteY56" fmla="*/ 3705519 h 6857998"/>
              <a:gd name="connsiteX57" fmla="*/ 509270 w 1482665"/>
              <a:gd name="connsiteY57" fmla="*/ 3799980 h 6857998"/>
              <a:gd name="connsiteX58" fmla="*/ 507225 w 1482665"/>
              <a:gd name="connsiteY58" fmla="*/ 3813176 h 6857998"/>
              <a:gd name="connsiteX59" fmla="*/ 539280 w 1482665"/>
              <a:gd name="connsiteY59" fmla="*/ 3904366 h 6857998"/>
              <a:gd name="connsiteX60" fmla="*/ 573428 w 1482665"/>
              <a:gd name="connsiteY60" fmla="*/ 4014303 h 6857998"/>
              <a:gd name="connsiteX61" fmla="*/ 568930 w 1482665"/>
              <a:gd name="connsiteY61" fmla="*/ 4055079 h 6857998"/>
              <a:gd name="connsiteX62" fmla="*/ 562365 w 1482665"/>
              <a:gd name="connsiteY62" fmla="*/ 4110965 h 6857998"/>
              <a:gd name="connsiteX63" fmla="*/ 573083 w 1482665"/>
              <a:gd name="connsiteY63" fmla="*/ 4161253 h 6857998"/>
              <a:gd name="connsiteX64" fmla="*/ 576478 w 1482665"/>
              <a:gd name="connsiteY64" fmla="*/ 4192125 h 6857998"/>
              <a:gd name="connsiteX65" fmla="*/ 518425 w 1482665"/>
              <a:gd name="connsiteY65" fmla="*/ 4339756 h 6857998"/>
              <a:gd name="connsiteX66" fmla="*/ 515819 w 1482665"/>
              <a:gd name="connsiteY66" fmla="*/ 4376151 h 6857998"/>
              <a:gd name="connsiteX67" fmla="*/ 508946 w 1482665"/>
              <a:gd name="connsiteY67" fmla="*/ 4397248 h 6857998"/>
              <a:gd name="connsiteX68" fmla="*/ 432100 w 1482665"/>
              <a:gd name="connsiteY68" fmla="*/ 4527661 h 6857998"/>
              <a:gd name="connsiteX69" fmla="*/ 419018 w 1482665"/>
              <a:gd name="connsiteY69" fmla="*/ 4581271 h 6857998"/>
              <a:gd name="connsiteX70" fmla="*/ 427842 w 1482665"/>
              <a:gd name="connsiteY70" fmla="*/ 4638045 h 6857998"/>
              <a:gd name="connsiteX71" fmla="*/ 437307 w 1482665"/>
              <a:gd name="connsiteY71" fmla="*/ 4670468 h 6857998"/>
              <a:gd name="connsiteX72" fmla="*/ 500763 w 1482665"/>
              <a:gd name="connsiteY72" fmla="*/ 4747310 h 6857998"/>
              <a:gd name="connsiteX73" fmla="*/ 503130 w 1482665"/>
              <a:gd name="connsiteY73" fmla="*/ 4794154 h 6857998"/>
              <a:gd name="connsiteX74" fmla="*/ 471276 w 1482665"/>
              <a:gd name="connsiteY74" fmla="*/ 4870525 h 6857998"/>
              <a:gd name="connsiteX75" fmla="*/ 466095 w 1482665"/>
              <a:gd name="connsiteY75" fmla="*/ 5004333 h 6857998"/>
              <a:gd name="connsiteX76" fmla="*/ 526112 w 1482665"/>
              <a:gd name="connsiteY76" fmla="*/ 5066571 h 6857998"/>
              <a:gd name="connsiteX77" fmla="*/ 581076 w 1482665"/>
              <a:gd name="connsiteY77" fmla="*/ 5096554 h 6857998"/>
              <a:gd name="connsiteX78" fmla="*/ 650387 w 1482665"/>
              <a:gd name="connsiteY78" fmla="*/ 5191419 h 6857998"/>
              <a:gd name="connsiteX79" fmla="*/ 630186 w 1482665"/>
              <a:gd name="connsiteY79" fmla="*/ 5217371 h 6857998"/>
              <a:gd name="connsiteX80" fmla="*/ 627425 w 1482665"/>
              <a:gd name="connsiteY80" fmla="*/ 5291847 h 6857998"/>
              <a:gd name="connsiteX81" fmla="*/ 635466 w 1482665"/>
              <a:gd name="connsiteY81" fmla="*/ 5371456 h 6857998"/>
              <a:gd name="connsiteX82" fmla="*/ 638101 w 1482665"/>
              <a:gd name="connsiteY82" fmla="*/ 5511248 h 6857998"/>
              <a:gd name="connsiteX83" fmla="*/ 704029 w 1482665"/>
              <a:gd name="connsiteY83" fmla="*/ 5598387 h 6857998"/>
              <a:gd name="connsiteX84" fmla="*/ 730967 w 1482665"/>
              <a:gd name="connsiteY84" fmla="*/ 5631508 h 6857998"/>
              <a:gd name="connsiteX85" fmla="*/ 749162 w 1482665"/>
              <a:gd name="connsiteY85" fmla="*/ 5663130 h 6857998"/>
              <a:gd name="connsiteX86" fmla="*/ 761184 w 1482665"/>
              <a:gd name="connsiteY86" fmla="*/ 5700484 h 6857998"/>
              <a:gd name="connsiteX87" fmla="*/ 801844 w 1482665"/>
              <a:gd name="connsiteY87" fmla="*/ 5789549 h 6857998"/>
              <a:gd name="connsiteX88" fmla="*/ 838139 w 1482665"/>
              <a:gd name="connsiteY88" fmla="*/ 5837118 h 6857998"/>
              <a:gd name="connsiteX89" fmla="*/ 879049 w 1482665"/>
              <a:gd name="connsiteY89" fmla="*/ 5947777 h 6857998"/>
              <a:gd name="connsiteX90" fmla="*/ 913424 w 1482665"/>
              <a:gd name="connsiteY90" fmla="*/ 6022496 h 6857998"/>
              <a:gd name="connsiteX91" fmla="*/ 967911 w 1482665"/>
              <a:gd name="connsiteY91" fmla="*/ 6099584 h 6857998"/>
              <a:gd name="connsiteX92" fmla="*/ 976160 w 1482665"/>
              <a:gd name="connsiteY92" fmla="*/ 6110307 h 6857998"/>
              <a:gd name="connsiteX93" fmla="*/ 1009580 w 1482665"/>
              <a:gd name="connsiteY93" fmla="*/ 6134800 h 6857998"/>
              <a:gd name="connsiteX94" fmla="*/ 1119632 w 1482665"/>
              <a:gd name="connsiteY94" fmla="*/ 6164726 h 6857998"/>
              <a:gd name="connsiteX95" fmla="*/ 1142302 w 1482665"/>
              <a:gd name="connsiteY95" fmla="*/ 6174132 h 6857998"/>
              <a:gd name="connsiteX96" fmla="*/ 1224601 w 1482665"/>
              <a:gd name="connsiteY96" fmla="*/ 6270869 h 6857998"/>
              <a:gd name="connsiteX97" fmla="*/ 1221274 w 1482665"/>
              <a:gd name="connsiteY97" fmla="*/ 6309817 h 6857998"/>
              <a:gd name="connsiteX98" fmla="*/ 1201234 w 1482665"/>
              <a:gd name="connsiteY98" fmla="*/ 6354305 h 6857998"/>
              <a:gd name="connsiteX99" fmla="*/ 1203453 w 1482665"/>
              <a:gd name="connsiteY99" fmla="*/ 6447651 h 6857998"/>
              <a:gd name="connsiteX100" fmla="*/ 1218957 w 1482665"/>
              <a:gd name="connsiteY100" fmla="*/ 6481243 h 6857998"/>
              <a:gd name="connsiteX101" fmla="*/ 1257705 w 1482665"/>
              <a:gd name="connsiteY101" fmla="*/ 6538915 h 6857998"/>
              <a:gd name="connsiteX102" fmla="*/ 1313400 w 1482665"/>
              <a:gd name="connsiteY102" fmla="*/ 6581077 h 6857998"/>
              <a:gd name="connsiteX103" fmla="*/ 1404616 w 1482665"/>
              <a:gd name="connsiteY103" fmla="*/ 6641421 h 6857998"/>
              <a:gd name="connsiteX104" fmla="*/ 1449003 w 1482665"/>
              <a:gd name="connsiteY104" fmla="*/ 6769170 h 6857998"/>
              <a:gd name="connsiteX105" fmla="*/ 1464411 w 1482665"/>
              <a:gd name="connsiteY105" fmla="*/ 6818457 h 6857998"/>
              <a:gd name="connsiteX106" fmla="*/ 1482665 w 1482665"/>
              <a:gd name="connsiteY106" fmla="*/ 6857998 h 6857998"/>
              <a:gd name="connsiteX107" fmla="*/ 1000755 w 1482665"/>
              <a:gd name="connsiteY107" fmla="*/ 6857998 h 6857998"/>
              <a:gd name="connsiteX108" fmla="*/ 979250 w 1482665"/>
              <a:gd name="connsiteY108" fmla="*/ 6816111 h 6857998"/>
              <a:gd name="connsiteX109" fmla="*/ 956780 w 1482665"/>
              <a:gd name="connsiteY109" fmla="*/ 6748151 h 6857998"/>
              <a:gd name="connsiteX110" fmla="*/ 908453 w 1482665"/>
              <a:gd name="connsiteY110" fmla="*/ 6640082 h 6857998"/>
              <a:gd name="connsiteX111" fmla="*/ 822909 w 1482665"/>
              <a:gd name="connsiteY111" fmla="*/ 6428288 h 6857998"/>
              <a:gd name="connsiteX112" fmla="*/ 808485 w 1482665"/>
              <a:gd name="connsiteY112" fmla="*/ 6381398 h 6857998"/>
              <a:gd name="connsiteX113" fmla="*/ 755048 w 1482665"/>
              <a:gd name="connsiteY113" fmla="*/ 6263466 h 6857998"/>
              <a:gd name="connsiteX114" fmla="*/ 719917 w 1482665"/>
              <a:gd name="connsiteY114" fmla="*/ 6193026 h 6857998"/>
              <a:gd name="connsiteX115" fmla="*/ 698070 w 1482665"/>
              <a:gd name="connsiteY115" fmla="*/ 6133997 h 6857998"/>
              <a:gd name="connsiteX116" fmla="*/ 685592 w 1482665"/>
              <a:gd name="connsiteY116" fmla="*/ 6081192 h 6857998"/>
              <a:gd name="connsiteX117" fmla="*/ 635166 w 1482665"/>
              <a:gd name="connsiteY117" fmla="*/ 5943853 h 6857998"/>
              <a:gd name="connsiteX118" fmla="*/ 615235 w 1482665"/>
              <a:gd name="connsiteY118" fmla="*/ 5889051 h 6857998"/>
              <a:gd name="connsiteX119" fmla="*/ 551077 w 1482665"/>
              <a:gd name="connsiteY119" fmla="*/ 5747994 h 6857998"/>
              <a:gd name="connsiteX120" fmla="*/ 506212 w 1482665"/>
              <a:gd name="connsiteY120" fmla="*/ 5627557 h 6857998"/>
              <a:gd name="connsiteX121" fmla="*/ 485372 w 1482665"/>
              <a:gd name="connsiteY121" fmla="*/ 5577430 h 6857998"/>
              <a:gd name="connsiteX122" fmla="*/ 447647 w 1482665"/>
              <a:gd name="connsiteY122" fmla="*/ 5461888 h 6857998"/>
              <a:gd name="connsiteX123" fmla="*/ 422573 w 1482665"/>
              <a:gd name="connsiteY123" fmla="*/ 5396841 h 6857998"/>
              <a:gd name="connsiteX124" fmla="*/ 386243 w 1482665"/>
              <a:gd name="connsiteY124" fmla="*/ 5235835 h 6857998"/>
              <a:gd name="connsiteX125" fmla="*/ 350188 w 1482665"/>
              <a:gd name="connsiteY125" fmla="*/ 5069445 h 6857998"/>
              <a:gd name="connsiteX126" fmla="*/ 334916 w 1482665"/>
              <a:gd name="connsiteY126" fmla="*/ 4977679 h 6857998"/>
              <a:gd name="connsiteX127" fmla="*/ 316732 w 1482665"/>
              <a:gd name="connsiteY127" fmla="*/ 4898038 h 6857998"/>
              <a:gd name="connsiteX128" fmla="*/ 303487 w 1482665"/>
              <a:gd name="connsiteY128" fmla="*/ 4828467 h 6857998"/>
              <a:gd name="connsiteX129" fmla="*/ 279427 w 1482665"/>
              <a:gd name="connsiteY129" fmla="*/ 4717991 h 6857998"/>
              <a:gd name="connsiteX130" fmla="*/ 271575 w 1482665"/>
              <a:gd name="connsiteY130" fmla="*/ 4671841 h 6857998"/>
              <a:gd name="connsiteX131" fmla="*/ 261746 w 1482665"/>
              <a:gd name="connsiteY131" fmla="*/ 4562167 h 6857998"/>
              <a:gd name="connsiteX132" fmla="*/ 260158 w 1482665"/>
              <a:gd name="connsiteY132" fmla="*/ 4523860 h 6857998"/>
              <a:gd name="connsiteX133" fmla="*/ 276972 w 1482665"/>
              <a:gd name="connsiteY133" fmla="*/ 4448290 h 6857998"/>
              <a:gd name="connsiteX134" fmla="*/ 277882 w 1482665"/>
              <a:gd name="connsiteY134" fmla="*/ 4439409 h 6857998"/>
              <a:gd name="connsiteX135" fmla="*/ 282776 w 1482665"/>
              <a:gd name="connsiteY135" fmla="*/ 4390368 h 6857998"/>
              <a:gd name="connsiteX136" fmla="*/ 283402 w 1482665"/>
              <a:gd name="connsiteY136" fmla="*/ 4363722 h 6857998"/>
              <a:gd name="connsiteX137" fmla="*/ 293599 w 1482665"/>
              <a:gd name="connsiteY137" fmla="*/ 4261782 h 6857998"/>
              <a:gd name="connsiteX138" fmla="*/ 297435 w 1482665"/>
              <a:gd name="connsiteY138" fmla="*/ 4203280 h 6857998"/>
              <a:gd name="connsiteX139" fmla="*/ 291841 w 1482665"/>
              <a:gd name="connsiteY139" fmla="*/ 4156730 h 6857998"/>
              <a:gd name="connsiteX140" fmla="*/ 282644 w 1482665"/>
              <a:gd name="connsiteY140" fmla="*/ 4074927 h 6857998"/>
              <a:gd name="connsiteX141" fmla="*/ 275888 w 1482665"/>
              <a:gd name="connsiteY141" fmla="*/ 4049146 h 6857998"/>
              <a:gd name="connsiteX142" fmla="*/ 277593 w 1482665"/>
              <a:gd name="connsiteY142" fmla="*/ 3929618 h 6857998"/>
              <a:gd name="connsiteX143" fmla="*/ 272369 w 1482665"/>
              <a:gd name="connsiteY143" fmla="*/ 3861992 h 6857998"/>
              <a:gd name="connsiteX144" fmla="*/ 280974 w 1482665"/>
              <a:gd name="connsiteY144" fmla="*/ 3784495 h 6857998"/>
              <a:gd name="connsiteX145" fmla="*/ 278188 w 1482665"/>
              <a:gd name="connsiteY145" fmla="*/ 3762368 h 6857998"/>
              <a:gd name="connsiteX146" fmla="*/ 274587 w 1482665"/>
              <a:gd name="connsiteY146" fmla="*/ 3737636 h 6857998"/>
              <a:gd name="connsiteX147" fmla="*/ 274110 w 1482665"/>
              <a:gd name="connsiteY147" fmla="*/ 3733149 h 6857998"/>
              <a:gd name="connsiteX148" fmla="*/ 307451 w 1482665"/>
              <a:gd name="connsiteY148" fmla="*/ 3729245 h 6857998"/>
              <a:gd name="connsiteX149" fmla="*/ 420781 w 1482665"/>
              <a:gd name="connsiteY149" fmla="*/ 3714526 h 6857998"/>
              <a:gd name="connsiteX150" fmla="*/ 307452 w 1482665"/>
              <a:gd name="connsiteY150" fmla="*/ 3729244 h 6857998"/>
              <a:gd name="connsiteX151" fmla="*/ 274111 w 1482665"/>
              <a:gd name="connsiteY151" fmla="*/ 3733148 h 6857998"/>
              <a:gd name="connsiteX152" fmla="*/ 266480 w 1482665"/>
              <a:gd name="connsiteY152" fmla="*/ 3661472 h 6857998"/>
              <a:gd name="connsiteX153" fmla="*/ 256559 w 1482665"/>
              <a:gd name="connsiteY153" fmla="*/ 3615703 h 6857998"/>
              <a:gd name="connsiteX154" fmla="*/ 251912 w 1482665"/>
              <a:gd name="connsiteY154" fmla="*/ 3527176 h 6857998"/>
              <a:gd name="connsiteX155" fmla="*/ 243998 w 1482665"/>
              <a:gd name="connsiteY155" fmla="*/ 3494992 h 6857998"/>
              <a:gd name="connsiteX156" fmla="*/ 237062 w 1482665"/>
              <a:gd name="connsiteY156" fmla="*/ 3424466 h 6857998"/>
              <a:gd name="connsiteX157" fmla="*/ 235887 w 1482665"/>
              <a:gd name="connsiteY157" fmla="*/ 3412521 h 6857998"/>
              <a:gd name="connsiteX158" fmla="*/ 231972 w 1482665"/>
              <a:gd name="connsiteY158" fmla="*/ 3338271 h 6857998"/>
              <a:gd name="connsiteX159" fmla="*/ 223937 w 1482665"/>
              <a:gd name="connsiteY159" fmla="*/ 3267077 h 6857998"/>
              <a:gd name="connsiteX160" fmla="*/ 213012 w 1482665"/>
              <a:gd name="connsiteY160" fmla="*/ 3216616 h 6857998"/>
              <a:gd name="connsiteX161" fmla="*/ 204156 w 1482665"/>
              <a:gd name="connsiteY161" fmla="*/ 3161566 h 6857998"/>
              <a:gd name="connsiteX162" fmla="*/ 167623 w 1482665"/>
              <a:gd name="connsiteY162" fmla="*/ 3010908 h 6857998"/>
              <a:gd name="connsiteX163" fmla="*/ 170542 w 1482665"/>
              <a:gd name="connsiteY163" fmla="*/ 2982138 h 6857998"/>
              <a:gd name="connsiteX164" fmla="*/ 160998 w 1482665"/>
              <a:gd name="connsiteY164" fmla="*/ 2821168 h 6857998"/>
              <a:gd name="connsiteX165" fmla="*/ 157427 w 1482665"/>
              <a:gd name="connsiteY165" fmla="*/ 2786297 h 6857998"/>
              <a:gd name="connsiteX166" fmla="*/ 171250 w 1482665"/>
              <a:gd name="connsiteY166" fmla="*/ 2690530 h 6857998"/>
              <a:gd name="connsiteX167" fmla="*/ 122562 w 1482665"/>
              <a:gd name="connsiteY167" fmla="*/ 2549209 h 6857998"/>
              <a:gd name="connsiteX168" fmla="*/ 65809 w 1482665"/>
              <a:gd name="connsiteY168" fmla="*/ 2417997 h 6857998"/>
              <a:gd name="connsiteX169" fmla="*/ 58557 w 1482665"/>
              <a:gd name="connsiteY169" fmla="*/ 2401444 h 6857998"/>
              <a:gd name="connsiteX170" fmla="*/ 44442 w 1482665"/>
              <a:gd name="connsiteY170" fmla="*/ 2353760 h 6857998"/>
              <a:gd name="connsiteX171" fmla="*/ 35533 w 1482665"/>
              <a:gd name="connsiteY171" fmla="*/ 2293932 h 6857998"/>
              <a:gd name="connsiteX172" fmla="*/ 20216 w 1482665"/>
              <a:gd name="connsiteY172" fmla="*/ 2218428 h 6857998"/>
              <a:gd name="connsiteX173" fmla="*/ 25068 w 1482665"/>
              <a:gd name="connsiteY173" fmla="*/ 2156387 h 6857998"/>
              <a:gd name="connsiteX174" fmla="*/ 32822 w 1482665"/>
              <a:gd name="connsiteY174" fmla="*/ 2069593 h 6857998"/>
              <a:gd name="connsiteX175" fmla="*/ 40270 w 1482665"/>
              <a:gd name="connsiteY175" fmla="*/ 1987801 h 6857998"/>
              <a:gd name="connsiteX176" fmla="*/ 20494 w 1482665"/>
              <a:gd name="connsiteY176" fmla="*/ 1963975 h 6857998"/>
              <a:gd name="connsiteX177" fmla="*/ 1728 w 1482665"/>
              <a:gd name="connsiteY177" fmla="*/ 1926090 h 6857998"/>
              <a:gd name="connsiteX178" fmla="*/ 15953 w 1482665"/>
              <a:gd name="connsiteY178" fmla="*/ 1880793 h 6857998"/>
              <a:gd name="connsiteX179" fmla="*/ 44378 w 1482665"/>
              <a:gd name="connsiteY179" fmla="*/ 1775275 h 6857998"/>
              <a:gd name="connsiteX180" fmla="*/ 40192 w 1482665"/>
              <a:gd name="connsiteY180" fmla="*/ 1710615 h 6857998"/>
              <a:gd name="connsiteX181" fmla="*/ 43506 w 1482665"/>
              <a:gd name="connsiteY181" fmla="*/ 1568941 h 6857998"/>
              <a:gd name="connsiteX182" fmla="*/ 58087 w 1482665"/>
              <a:gd name="connsiteY182" fmla="*/ 1475211 h 6857998"/>
              <a:gd name="connsiteX183" fmla="*/ 78062 w 1482665"/>
              <a:gd name="connsiteY183" fmla="*/ 1407007 h 6857998"/>
              <a:gd name="connsiteX184" fmla="*/ 103406 w 1482665"/>
              <a:gd name="connsiteY184" fmla="*/ 1309613 h 6857998"/>
              <a:gd name="connsiteX185" fmla="*/ 112398 w 1482665"/>
              <a:gd name="connsiteY185" fmla="*/ 1213333 h 6857998"/>
              <a:gd name="connsiteX186" fmla="*/ 128337 w 1482665"/>
              <a:gd name="connsiteY186" fmla="*/ 1142817 h 6857998"/>
              <a:gd name="connsiteX187" fmla="*/ 135869 w 1482665"/>
              <a:gd name="connsiteY187" fmla="*/ 1057764 h 6857998"/>
              <a:gd name="connsiteX188" fmla="*/ 130022 w 1482665"/>
              <a:gd name="connsiteY188" fmla="*/ 987518 h 6857998"/>
              <a:gd name="connsiteX189" fmla="*/ 117312 w 1482665"/>
              <a:gd name="connsiteY189" fmla="*/ 877725 h 6857998"/>
              <a:gd name="connsiteX190" fmla="*/ 150914 w 1482665"/>
              <a:gd name="connsiteY190" fmla="*/ 738832 h 6857998"/>
              <a:gd name="connsiteX191" fmla="*/ 156184 w 1482665"/>
              <a:gd name="connsiteY191" fmla="*/ 683447 h 6857998"/>
              <a:gd name="connsiteX192" fmla="*/ 156246 w 1482665"/>
              <a:gd name="connsiteY192" fmla="*/ 631789 h 6857998"/>
              <a:gd name="connsiteX193" fmla="*/ 176856 w 1482665"/>
              <a:gd name="connsiteY193" fmla="*/ 520291 h 6857998"/>
              <a:gd name="connsiteX194" fmla="*/ 182873 w 1482665"/>
              <a:gd name="connsiteY194" fmla="*/ 475169 h 6857998"/>
              <a:gd name="connsiteX195" fmla="*/ 177029 w 1482665"/>
              <a:gd name="connsiteY195" fmla="*/ 413338 h 6857998"/>
              <a:gd name="connsiteX196" fmla="*/ 180788 w 1482665"/>
              <a:gd name="connsiteY196" fmla="*/ 299554 h 6857998"/>
              <a:gd name="connsiteX197" fmla="*/ 211504 w 1482665"/>
              <a:gd name="connsiteY197" fmla="*/ 183499 h 6857998"/>
              <a:gd name="connsiteX198" fmla="*/ 203169 w 1482665"/>
              <a:gd name="connsiteY198" fmla="*/ 136243 h 6857998"/>
              <a:gd name="connsiteX199" fmla="*/ 202558 w 1482665"/>
              <a:gd name="connsiteY199" fmla="*/ 119082 h 6857998"/>
              <a:gd name="connsiteX200" fmla="*/ 217768 w 1482665"/>
              <a:gd name="connsiteY200" fmla="*/ 2930 h 6857998"/>
              <a:gd name="connsiteX201" fmla="*/ 217273 w 1482665"/>
              <a:gd name="connsiteY201" fmla="*/ 1 h 685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</a:cxnLst>
            <a:rect l="l" t="t" r="r" b="b"/>
            <a:pathLst>
              <a:path w="1482665" h="6857998">
                <a:moveTo>
                  <a:pt x="604365" y="0"/>
                </a:moveTo>
                <a:lnTo>
                  <a:pt x="609263" y="27013"/>
                </a:lnTo>
                <a:cubicBezTo>
                  <a:pt x="611233" y="33911"/>
                  <a:pt x="619224" y="41791"/>
                  <a:pt x="626139" y="44217"/>
                </a:cubicBezTo>
                <a:cubicBezTo>
                  <a:pt x="650652" y="52883"/>
                  <a:pt x="660477" y="72456"/>
                  <a:pt x="669163" y="94234"/>
                </a:cubicBezTo>
                <a:cubicBezTo>
                  <a:pt x="683201" y="128533"/>
                  <a:pt x="699085" y="162089"/>
                  <a:pt x="712570" y="196630"/>
                </a:cubicBezTo>
                <a:cubicBezTo>
                  <a:pt x="715834" y="205132"/>
                  <a:pt x="715304" y="216085"/>
                  <a:pt x="713292" y="225451"/>
                </a:cubicBezTo>
                <a:cubicBezTo>
                  <a:pt x="706459" y="257448"/>
                  <a:pt x="683978" y="279398"/>
                  <a:pt x="663568" y="303070"/>
                </a:cubicBezTo>
                <a:cubicBezTo>
                  <a:pt x="654569" y="313459"/>
                  <a:pt x="648747" y="327191"/>
                  <a:pt x="644217" y="340422"/>
                </a:cubicBezTo>
                <a:cubicBezTo>
                  <a:pt x="632624" y="374766"/>
                  <a:pt x="622620" y="409733"/>
                  <a:pt x="611823" y="444389"/>
                </a:cubicBezTo>
                <a:cubicBezTo>
                  <a:pt x="610789" y="447734"/>
                  <a:pt x="607618" y="450701"/>
                  <a:pt x="604997" y="453430"/>
                </a:cubicBezTo>
                <a:cubicBezTo>
                  <a:pt x="577274" y="480831"/>
                  <a:pt x="549348" y="508059"/>
                  <a:pt x="521643" y="535653"/>
                </a:cubicBezTo>
                <a:cubicBezTo>
                  <a:pt x="516385" y="540915"/>
                  <a:pt x="512835" y="548128"/>
                  <a:pt x="507802" y="553752"/>
                </a:cubicBezTo>
                <a:cubicBezTo>
                  <a:pt x="500873" y="561655"/>
                  <a:pt x="494494" y="571420"/>
                  <a:pt x="485734" y="576048"/>
                </a:cubicBezTo>
                <a:cubicBezTo>
                  <a:pt x="458163" y="590427"/>
                  <a:pt x="447893" y="614129"/>
                  <a:pt x="445182" y="643072"/>
                </a:cubicBezTo>
                <a:cubicBezTo>
                  <a:pt x="442626" y="669516"/>
                  <a:pt x="440826" y="695887"/>
                  <a:pt x="437493" y="722208"/>
                </a:cubicBezTo>
                <a:cubicBezTo>
                  <a:pt x="433541" y="754325"/>
                  <a:pt x="429002" y="786305"/>
                  <a:pt x="423498" y="818181"/>
                </a:cubicBezTo>
                <a:cubicBezTo>
                  <a:pt x="421124" y="831979"/>
                  <a:pt x="418251" y="846590"/>
                  <a:pt x="411910" y="858840"/>
                </a:cubicBezTo>
                <a:cubicBezTo>
                  <a:pt x="394385" y="893153"/>
                  <a:pt x="383708" y="929136"/>
                  <a:pt x="392694" y="966766"/>
                </a:cubicBezTo>
                <a:cubicBezTo>
                  <a:pt x="399849" y="996912"/>
                  <a:pt x="390997" y="1023546"/>
                  <a:pt x="375276" y="1044113"/>
                </a:cubicBezTo>
                <a:cubicBezTo>
                  <a:pt x="346749" y="1081537"/>
                  <a:pt x="357339" y="1117871"/>
                  <a:pt x="370946" y="1153742"/>
                </a:cubicBezTo>
                <a:cubicBezTo>
                  <a:pt x="377992" y="1172228"/>
                  <a:pt x="378654" y="1187852"/>
                  <a:pt x="375180" y="1206343"/>
                </a:cubicBezTo>
                <a:cubicBezTo>
                  <a:pt x="367043" y="1249174"/>
                  <a:pt x="337149" y="1280028"/>
                  <a:pt x="311155" y="1309565"/>
                </a:cubicBezTo>
                <a:cubicBezTo>
                  <a:pt x="288969" y="1334743"/>
                  <a:pt x="277667" y="1361792"/>
                  <a:pt x="270005" y="1390995"/>
                </a:cubicBezTo>
                <a:cubicBezTo>
                  <a:pt x="260173" y="1427857"/>
                  <a:pt x="267688" y="1455674"/>
                  <a:pt x="300742" y="1469872"/>
                </a:cubicBezTo>
                <a:cubicBezTo>
                  <a:pt x="310093" y="1473800"/>
                  <a:pt x="321291" y="1481193"/>
                  <a:pt x="324761" y="1489867"/>
                </a:cubicBezTo>
                <a:cubicBezTo>
                  <a:pt x="341975" y="1531719"/>
                  <a:pt x="365314" y="1573586"/>
                  <a:pt x="357764" y="1620763"/>
                </a:cubicBezTo>
                <a:cubicBezTo>
                  <a:pt x="347465" y="1685981"/>
                  <a:pt x="354098" y="1748120"/>
                  <a:pt x="375859" y="1810408"/>
                </a:cubicBezTo>
                <a:cubicBezTo>
                  <a:pt x="411109" y="1911446"/>
                  <a:pt x="447876" y="2012343"/>
                  <a:pt x="452120" y="2121573"/>
                </a:cubicBezTo>
                <a:cubicBezTo>
                  <a:pt x="452818" y="2139681"/>
                  <a:pt x="466350" y="2160060"/>
                  <a:pt x="479154" y="2174579"/>
                </a:cubicBezTo>
                <a:cubicBezTo>
                  <a:pt x="503504" y="2202386"/>
                  <a:pt x="505090" y="2200902"/>
                  <a:pt x="490307" y="2235921"/>
                </a:cubicBezTo>
                <a:cubicBezTo>
                  <a:pt x="486671" y="2244289"/>
                  <a:pt x="484918" y="2254397"/>
                  <a:pt x="479004" y="2260869"/>
                </a:cubicBezTo>
                <a:cubicBezTo>
                  <a:pt x="448923" y="2293842"/>
                  <a:pt x="460272" y="2330108"/>
                  <a:pt x="468379" y="2366479"/>
                </a:cubicBezTo>
                <a:cubicBezTo>
                  <a:pt x="469916" y="2372845"/>
                  <a:pt x="471955" y="2380500"/>
                  <a:pt x="469801" y="2386246"/>
                </a:cubicBezTo>
                <a:cubicBezTo>
                  <a:pt x="460121" y="2412190"/>
                  <a:pt x="466218" y="2432868"/>
                  <a:pt x="484511" y="2453006"/>
                </a:cubicBezTo>
                <a:cubicBezTo>
                  <a:pt x="500266" y="2470503"/>
                  <a:pt x="510590" y="2491368"/>
                  <a:pt x="495165" y="2515160"/>
                </a:cubicBezTo>
                <a:cubicBezTo>
                  <a:pt x="460969" y="2568022"/>
                  <a:pt x="463893" y="2620936"/>
                  <a:pt x="493463" y="2674477"/>
                </a:cubicBezTo>
                <a:cubicBezTo>
                  <a:pt x="514557" y="2712722"/>
                  <a:pt x="522129" y="2751630"/>
                  <a:pt x="508318" y="2795170"/>
                </a:cubicBezTo>
                <a:cubicBezTo>
                  <a:pt x="502962" y="2811920"/>
                  <a:pt x="509422" y="2832371"/>
                  <a:pt x="509620" y="2851292"/>
                </a:cubicBezTo>
                <a:cubicBezTo>
                  <a:pt x="509832" y="2861986"/>
                  <a:pt x="510718" y="2873767"/>
                  <a:pt x="506806" y="2883305"/>
                </a:cubicBezTo>
                <a:cubicBezTo>
                  <a:pt x="496883" y="2908699"/>
                  <a:pt x="483390" y="2932696"/>
                  <a:pt x="473674" y="2958260"/>
                </a:cubicBezTo>
                <a:cubicBezTo>
                  <a:pt x="469058" y="2970544"/>
                  <a:pt x="467306" y="2984860"/>
                  <a:pt x="468328" y="2998159"/>
                </a:cubicBezTo>
                <a:cubicBezTo>
                  <a:pt x="470969" y="3037516"/>
                  <a:pt x="474558" y="3076788"/>
                  <a:pt x="479836" y="3115713"/>
                </a:cubicBezTo>
                <a:cubicBezTo>
                  <a:pt x="488387" y="3179974"/>
                  <a:pt x="494938" y="3245373"/>
                  <a:pt x="555720" y="3286686"/>
                </a:cubicBezTo>
                <a:cubicBezTo>
                  <a:pt x="560620" y="3290067"/>
                  <a:pt x="564022" y="3297980"/>
                  <a:pt x="565371" y="3304362"/>
                </a:cubicBezTo>
                <a:cubicBezTo>
                  <a:pt x="571696" y="3333817"/>
                  <a:pt x="574867" y="3364327"/>
                  <a:pt x="583436" y="3393195"/>
                </a:cubicBezTo>
                <a:cubicBezTo>
                  <a:pt x="590328" y="3416286"/>
                  <a:pt x="590596" y="3435968"/>
                  <a:pt x="575531" y="3455326"/>
                </a:cubicBezTo>
                <a:cubicBezTo>
                  <a:pt x="565593" y="3467999"/>
                  <a:pt x="558050" y="3481744"/>
                  <a:pt x="554223" y="3496130"/>
                </a:cubicBezTo>
                <a:lnTo>
                  <a:pt x="553961" y="3498197"/>
                </a:lnTo>
                <a:lnTo>
                  <a:pt x="553960" y="3498197"/>
                </a:lnTo>
                <a:lnTo>
                  <a:pt x="551436" y="3518135"/>
                </a:lnTo>
                <a:cubicBezTo>
                  <a:pt x="551548" y="3525595"/>
                  <a:pt x="552752" y="3533161"/>
                  <a:pt x="555218" y="3540779"/>
                </a:cubicBezTo>
                <a:cubicBezTo>
                  <a:pt x="564891" y="3571265"/>
                  <a:pt x="551966" y="3593108"/>
                  <a:pt x="538695" y="3617469"/>
                </a:cubicBezTo>
                <a:cubicBezTo>
                  <a:pt x="529031" y="3635186"/>
                  <a:pt x="516723" y="3655441"/>
                  <a:pt x="517285" y="3674138"/>
                </a:cubicBezTo>
                <a:lnTo>
                  <a:pt x="513668" y="3700065"/>
                </a:lnTo>
                <a:lnTo>
                  <a:pt x="513522" y="3700095"/>
                </a:lnTo>
                <a:lnTo>
                  <a:pt x="513667" y="3700066"/>
                </a:lnTo>
                <a:lnTo>
                  <a:pt x="512906" y="3705519"/>
                </a:lnTo>
                <a:cubicBezTo>
                  <a:pt x="504666" y="3736627"/>
                  <a:pt x="489490" y="3767211"/>
                  <a:pt x="509270" y="3799980"/>
                </a:cubicBezTo>
                <a:cubicBezTo>
                  <a:pt x="511065" y="3802878"/>
                  <a:pt x="507773" y="3808725"/>
                  <a:pt x="507225" y="3813176"/>
                </a:cubicBezTo>
                <a:cubicBezTo>
                  <a:pt x="503204" y="3848743"/>
                  <a:pt x="513224" y="3880922"/>
                  <a:pt x="539280" y="3904366"/>
                </a:cubicBezTo>
                <a:cubicBezTo>
                  <a:pt x="573271" y="3935120"/>
                  <a:pt x="579705" y="3972027"/>
                  <a:pt x="573428" y="4014303"/>
                </a:cubicBezTo>
                <a:cubicBezTo>
                  <a:pt x="571417" y="4027879"/>
                  <a:pt x="570355" y="4041368"/>
                  <a:pt x="568930" y="4055079"/>
                </a:cubicBezTo>
                <a:cubicBezTo>
                  <a:pt x="566799" y="4073638"/>
                  <a:pt x="564496" y="4092406"/>
                  <a:pt x="562365" y="4110965"/>
                </a:cubicBezTo>
                <a:cubicBezTo>
                  <a:pt x="560185" y="4128956"/>
                  <a:pt x="555521" y="4149087"/>
                  <a:pt x="573083" y="4161253"/>
                </a:cubicBezTo>
                <a:cubicBezTo>
                  <a:pt x="588198" y="4171733"/>
                  <a:pt x="587633" y="4180202"/>
                  <a:pt x="576478" y="4192125"/>
                </a:cubicBezTo>
                <a:cubicBezTo>
                  <a:pt x="537414" y="4233572"/>
                  <a:pt x="515015" y="4281532"/>
                  <a:pt x="518425" y="4339756"/>
                </a:cubicBezTo>
                <a:cubicBezTo>
                  <a:pt x="519135" y="4351745"/>
                  <a:pt x="517590" y="4364130"/>
                  <a:pt x="515819" y="4376151"/>
                </a:cubicBezTo>
                <a:cubicBezTo>
                  <a:pt x="514770" y="4383518"/>
                  <a:pt x="513670" y="4392418"/>
                  <a:pt x="508946" y="4397248"/>
                </a:cubicBezTo>
                <a:cubicBezTo>
                  <a:pt x="472969" y="4434779"/>
                  <a:pt x="449705" y="4479566"/>
                  <a:pt x="432100" y="4527661"/>
                </a:cubicBezTo>
                <a:cubicBezTo>
                  <a:pt x="425830" y="4544875"/>
                  <a:pt x="419665" y="4563232"/>
                  <a:pt x="419018" y="4581271"/>
                </a:cubicBezTo>
                <a:cubicBezTo>
                  <a:pt x="418440" y="4600071"/>
                  <a:pt x="424020" y="4619266"/>
                  <a:pt x="427842" y="4638045"/>
                </a:cubicBezTo>
                <a:cubicBezTo>
                  <a:pt x="430001" y="4649136"/>
                  <a:pt x="430992" y="4662053"/>
                  <a:pt x="437307" y="4670468"/>
                </a:cubicBezTo>
                <a:cubicBezTo>
                  <a:pt x="457155" y="4697159"/>
                  <a:pt x="478242" y="4722778"/>
                  <a:pt x="500763" y="4747310"/>
                </a:cubicBezTo>
                <a:cubicBezTo>
                  <a:pt x="520091" y="4768310"/>
                  <a:pt x="522973" y="4772639"/>
                  <a:pt x="503130" y="4794154"/>
                </a:cubicBezTo>
                <a:cubicBezTo>
                  <a:pt x="482771" y="4816293"/>
                  <a:pt x="473487" y="4842394"/>
                  <a:pt x="471276" y="4870525"/>
                </a:cubicBezTo>
                <a:cubicBezTo>
                  <a:pt x="467881" y="4915026"/>
                  <a:pt x="465662" y="4959799"/>
                  <a:pt x="466095" y="5004333"/>
                </a:cubicBezTo>
                <a:cubicBezTo>
                  <a:pt x="466529" y="5044659"/>
                  <a:pt x="485734" y="5062225"/>
                  <a:pt x="526112" y="5066571"/>
                </a:cubicBezTo>
                <a:cubicBezTo>
                  <a:pt x="548535" y="5069112"/>
                  <a:pt x="572977" y="5072810"/>
                  <a:pt x="581076" y="5096554"/>
                </a:cubicBezTo>
                <a:cubicBezTo>
                  <a:pt x="594186" y="5135338"/>
                  <a:pt x="602121" y="5176127"/>
                  <a:pt x="650387" y="5191419"/>
                </a:cubicBezTo>
                <a:cubicBezTo>
                  <a:pt x="641132" y="5203168"/>
                  <a:pt x="635667" y="5210364"/>
                  <a:pt x="630186" y="5217371"/>
                </a:cubicBezTo>
                <a:cubicBezTo>
                  <a:pt x="614931" y="5236746"/>
                  <a:pt x="611101" y="5274397"/>
                  <a:pt x="627425" y="5291847"/>
                </a:cubicBezTo>
                <a:cubicBezTo>
                  <a:pt x="651204" y="5317603"/>
                  <a:pt x="649544" y="5343389"/>
                  <a:pt x="635466" y="5371456"/>
                </a:cubicBezTo>
                <a:cubicBezTo>
                  <a:pt x="612203" y="5418347"/>
                  <a:pt x="622990" y="5467290"/>
                  <a:pt x="638101" y="5511248"/>
                </a:cubicBezTo>
                <a:cubicBezTo>
                  <a:pt x="649363" y="5544462"/>
                  <a:pt x="667662" y="5579328"/>
                  <a:pt x="704029" y="5598387"/>
                </a:cubicBezTo>
                <a:cubicBezTo>
                  <a:pt x="715672" y="5604399"/>
                  <a:pt x="722615" y="5619644"/>
                  <a:pt x="730967" y="5631508"/>
                </a:cubicBezTo>
                <a:cubicBezTo>
                  <a:pt x="737804" y="5641405"/>
                  <a:pt x="744309" y="5651903"/>
                  <a:pt x="749162" y="5663130"/>
                </a:cubicBezTo>
                <a:cubicBezTo>
                  <a:pt x="754463" y="5675079"/>
                  <a:pt x="761782" y="5688186"/>
                  <a:pt x="761184" y="5700484"/>
                </a:cubicBezTo>
                <a:cubicBezTo>
                  <a:pt x="759614" y="5737740"/>
                  <a:pt x="771960" y="5766072"/>
                  <a:pt x="801844" y="5789549"/>
                </a:cubicBezTo>
                <a:cubicBezTo>
                  <a:pt x="817303" y="5801719"/>
                  <a:pt x="836388" y="5820061"/>
                  <a:pt x="838139" y="5837118"/>
                </a:cubicBezTo>
                <a:cubicBezTo>
                  <a:pt x="842502" y="5878614"/>
                  <a:pt x="859317" y="5911893"/>
                  <a:pt x="879049" y="5947777"/>
                </a:cubicBezTo>
                <a:cubicBezTo>
                  <a:pt x="891685" y="5970916"/>
                  <a:pt x="901390" y="5997576"/>
                  <a:pt x="913424" y="6022496"/>
                </a:cubicBezTo>
                <a:cubicBezTo>
                  <a:pt x="927563" y="6051619"/>
                  <a:pt x="934736" y="6084059"/>
                  <a:pt x="967911" y="6099584"/>
                </a:cubicBezTo>
                <a:cubicBezTo>
                  <a:pt x="971515" y="6101356"/>
                  <a:pt x="972656" y="6107567"/>
                  <a:pt x="976160" y="6110307"/>
                </a:cubicBezTo>
                <a:cubicBezTo>
                  <a:pt x="986909" y="6119081"/>
                  <a:pt x="997159" y="6130771"/>
                  <a:pt x="1009580" y="6134800"/>
                </a:cubicBezTo>
                <a:cubicBezTo>
                  <a:pt x="1045840" y="6146407"/>
                  <a:pt x="1082944" y="6154685"/>
                  <a:pt x="1119632" y="6164726"/>
                </a:cubicBezTo>
                <a:cubicBezTo>
                  <a:pt x="1127482" y="6166877"/>
                  <a:pt x="1137401" y="6168649"/>
                  <a:pt x="1142302" y="6174132"/>
                </a:cubicBezTo>
                <a:cubicBezTo>
                  <a:pt x="1170448" y="6205802"/>
                  <a:pt x="1197698" y="6238132"/>
                  <a:pt x="1224601" y="6270869"/>
                </a:cubicBezTo>
                <a:cubicBezTo>
                  <a:pt x="1235371" y="6284042"/>
                  <a:pt x="1231132" y="6296289"/>
                  <a:pt x="1221274" y="6309817"/>
                </a:cubicBezTo>
                <a:cubicBezTo>
                  <a:pt x="1211948" y="6322912"/>
                  <a:pt x="1202505" y="6338888"/>
                  <a:pt x="1201234" y="6354305"/>
                </a:cubicBezTo>
                <a:cubicBezTo>
                  <a:pt x="1198888" y="6385130"/>
                  <a:pt x="1200626" y="6416726"/>
                  <a:pt x="1203453" y="6447651"/>
                </a:cubicBezTo>
                <a:cubicBezTo>
                  <a:pt x="1204511" y="6459223"/>
                  <a:pt x="1212466" y="6470931"/>
                  <a:pt x="1218957" y="6481243"/>
                </a:cubicBezTo>
                <a:cubicBezTo>
                  <a:pt x="1231263" y="6500776"/>
                  <a:pt x="1247036" y="6518465"/>
                  <a:pt x="1257705" y="6538915"/>
                </a:cubicBezTo>
                <a:cubicBezTo>
                  <a:pt x="1270012" y="6562662"/>
                  <a:pt x="1287492" y="6575985"/>
                  <a:pt x="1313400" y="6581077"/>
                </a:cubicBezTo>
                <a:cubicBezTo>
                  <a:pt x="1351968" y="6588650"/>
                  <a:pt x="1380543" y="6612439"/>
                  <a:pt x="1404616" y="6641421"/>
                </a:cubicBezTo>
                <a:cubicBezTo>
                  <a:pt x="1435335" y="6678212"/>
                  <a:pt x="1438290" y="6725193"/>
                  <a:pt x="1449003" y="6769170"/>
                </a:cubicBezTo>
                <a:cubicBezTo>
                  <a:pt x="1453029" y="6786020"/>
                  <a:pt x="1456729" y="6803471"/>
                  <a:pt x="1464411" y="6818457"/>
                </a:cubicBezTo>
                <a:lnTo>
                  <a:pt x="1482665" y="6857998"/>
                </a:lnTo>
                <a:lnTo>
                  <a:pt x="1000755" y="6857998"/>
                </a:lnTo>
                <a:lnTo>
                  <a:pt x="979250" y="6816111"/>
                </a:lnTo>
                <a:cubicBezTo>
                  <a:pt x="970168" y="6794177"/>
                  <a:pt x="965863" y="6770086"/>
                  <a:pt x="956780" y="6748151"/>
                </a:cubicBezTo>
                <a:cubicBezTo>
                  <a:pt x="941775" y="6711644"/>
                  <a:pt x="923647" y="6676570"/>
                  <a:pt x="908453" y="6640082"/>
                </a:cubicBezTo>
                <a:cubicBezTo>
                  <a:pt x="879255" y="6569674"/>
                  <a:pt x="850985" y="6498989"/>
                  <a:pt x="822909" y="6428288"/>
                </a:cubicBezTo>
                <a:cubicBezTo>
                  <a:pt x="816934" y="6413148"/>
                  <a:pt x="814822" y="6396314"/>
                  <a:pt x="808485" y="6381398"/>
                </a:cubicBezTo>
                <a:cubicBezTo>
                  <a:pt x="791477" y="6341822"/>
                  <a:pt x="773350" y="6302540"/>
                  <a:pt x="755048" y="6263466"/>
                </a:cubicBezTo>
                <a:cubicBezTo>
                  <a:pt x="743894" y="6239807"/>
                  <a:pt x="730707" y="6216908"/>
                  <a:pt x="719917" y="6193026"/>
                </a:cubicBezTo>
                <a:cubicBezTo>
                  <a:pt x="711284" y="6173919"/>
                  <a:pt x="704118" y="6154105"/>
                  <a:pt x="698070" y="6133997"/>
                </a:cubicBezTo>
                <a:cubicBezTo>
                  <a:pt x="692853" y="6116682"/>
                  <a:pt x="691551" y="6098246"/>
                  <a:pt x="685592" y="6081192"/>
                </a:cubicBezTo>
                <a:cubicBezTo>
                  <a:pt x="669514" y="6035024"/>
                  <a:pt x="651968" y="5989570"/>
                  <a:pt x="635166" y="5943853"/>
                </a:cubicBezTo>
                <a:cubicBezTo>
                  <a:pt x="628516" y="5925524"/>
                  <a:pt x="623160" y="5906692"/>
                  <a:pt x="615235" y="5889051"/>
                </a:cubicBezTo>
                <a:cubicBezTo>
                  <a:pt x="594274" y="5841801"/>
                  <a:pt x="571108" y="5795521"/>
                  <a:pt x="551077" y="5747994"/>
                </a:cubicBezTo>
                <a:cubicBezTo>
                  <a:pt x="534467" y="5708575"/>
                  <a:pt x="521357" y="5667688"/>
                  <a:pt x="506212" y="5627557"/>
                </a:cubicBezTo>
                <a:cubicBezTo>
                  <a:pt x="499682" y="5610555"/>
                  <a:pt x="491139" y="5594502"/>
                  <a:pt x="485372" y="5577430"/>
                </a:cubicBezTo>
                <a:cubicBezTo>
                  <a:pt x="472314" y="5539214"/>
                  <a:pt x="460723" y="5500292"/>
                  <a:pt x="447647" y="5461888"/>
                </a:cubicBezTo>
                <a:cubicBezTo>
                  <a:pt x="440100" y="5440003"/>
                  <a:pt x="428258" y="5419278"/>
                  <a:pt x="422573" y="5396841"/>
                </a:cubicBezTo>
                <a:cubicBezTo>
                  <a:pt x="409095" y="5343553"/>
                  <a:pt x="398049" y="5289660"/>
                  <a:pt x="386243" y="5235835"/>
                </a:cubicBezTo>
                <a:cubicBezTo>
                  <a:pt x="374093" y="5180322"/>
                  <a:pt x="361580" y="5125031"/>
                  <a:pt x="350188" y="5069445"/>
                </a:cubicBezTo>
                <a:cubicBezTo>
                  <a:pt x="344154" y="5039006"/>
                  <a:pt x="340760" y="5008134"/>
                  <a:pt x="334916" y="4977679"/>
                </a:cubicBezTo>
                <a:cubicBezTo>
                  <a:pt x="329796" y="4950982"/>
                  <a:pt x="322420" y="4924682"/>
                  <a:pt x="316732" y="4898038"/>
                </a:cubicBezTo>
                <a:cubicBezTo>
                  <a:pt x="311944" y="4874947"/>
                  <a:pt x="308277" y="4851558"/>
                  <a:pt x="303487" y="4828467"/>
                </a:cubicBezTo>
                <a:cubicBezTo>
                  <a:pt x="295710" y="4791492"/>
                  <a:pt x="287380" y="4754757"/>
                  <a:pt x="279427" y="4717991"/>
                </a:cubicBezTo>
                <a:cubicBezTo>
                  <a:pt x="276299" y="4702591"/>
                  <a:pt x="270066" y="4686707"/>
                  <a:pt x="271575" y="4671841"/>
                </a:cubicBezTo>
                <a:cubicBezTo>
                  <a:pt x="275423" y="4634375"/>
                  <a:pt x="270023" y="4598330"/>
                  <a:pt x="261746" y="4562167"/>
                </a:cubicBezTo>
                <a:cubicBezTo>
                  <a:pt x="258892" y="4549802"/>
                  <a:pt x="258043" y="4536297"/>
                  <a:pt x="260158" y="4523860"/>
                </a:cubicBezTo>
                <a:cubicBezTo>
                  <a:pt x="264337" y="4498417"/>
                  <a:pt x="271242" y="4473492"/>
                  <a:pt x="276972" y="4448290"/>
                </a:cubicBezTo>
                <a:cubicBezTo>
                  <a:pt x="277678" y="4445546"/>
                  <a:pt x="277574" y="4442304"/>
                  <a:pt x="277882" y="4439409"/>
                </a:cubicBezTo>
                <a:cubicBezTo>
                  <a:pt x="279636" y="4422985"/>
                  <a:pt x="281404" y="4406757"/>
                  <a:pt x="282776" y="4390368"/>
                </a:cubicBezTo>
                <a:cubicBezTo>
                  <a:pt x="283496" y="4381505"/>
                  <a:pt x="282871" y="4372570"/>
                  <a:pt x="283402" y="4363722"/>
                </a:cubicBezTo>
                <a:cubicBezTo>
                  <a:pt x="285628" y="4329468"/>
                  <a:pt x="273313" y="4293097"/>
                  <a:pt x="293599" y="4261782"/>
                </a:cubicBezTo>
                <a:cubicBezTo>
                  <a:pt x="306663" y="4241459"/>
                  <a:pt x="301566" y="4223369"/>
                  <a:pt x="297435" y="4203280"/>
                </a:cubicBezTo>
                <a:cubicBezTo>
                  <a:pt x="294324" y="4188066"/>
                  <a:pt x="293454" y="4172267"/>
                  <a:pt x="291841" y="4156730"/>
                </a:cubicBezTo>
                <a:cubicBezTo>
                  <a:pt x="288777" y="4129463"/>
                  <a:pt x="286090" y="4102160"/>
                  <a:pt x="282644" y="4074927"/>
                </a:cubicBezTo>
                <a:cubicBezTo>
                  <a:pt x="281468" y="4066234"/>
                  <a:pt x="275910" y="4057753"/>
                  <a:pt x="275888" y="4049146"/>
                </a:cubicBezTo>
                <a:cubicBezTo>
                  <a:pt x="275887" y="4009354"/>
                  <a:pt x="277975" y="3969373"/>
                  <a:pt x="277593" y="3929618"/>
                </a:cubicBezTo>
                <a:cubicBezTo>
                  <a:pt x="277443" y="3907060"/>
                  <a:pt x="271742" y="3884432"/>
                  <a:pt x="272369" y="3861992"/>
                </a:cubicBezTo>
                <a:cubicBezTo>
                  <a:pt x="273065" y="3836105"/>
                  <a:pt x="278553" y="3810351"/>
                  <a:pt x="280974" y="3784495"/>
                </a:cubicBezTo>
                <a:cubicBezTo>
                  <a:pt x="281660" y="3777354"/>
                  <a:pt x="279243" y="3769733"/>
                  <a:pt x="278188" y="3762368"/>
                </a:cubicBezTo>
                <a:cubicBezTo>
                  <a:pt x="277045" y="3754055"/>
                  <a:pt x="275539" y="3745966"/>
                  <a:pt x="274587" y="3737636"/>
                </a:cubicBezTo>
                <a:lnTo>
                  <a:pt x="274110" y="3733149"/>
                </a:lnTo>
                <a:lnTo>
                  <a:pt x="307451" y="3729245"/>
                </a:lnTo>
                <a:lnTo>
                  <a:pt x="420781" y="3714526"/>
                </a:lnTo>
                <a:lnTo>
                  <a:pt x="307452" y="3729244"/>
                </a:lnTo>
                <a:lnTo>
                  <a:pt x="274111" y="3733148"/>
                </a:lnTo>
                <a:lnTo>
                  <a:pt x="266480" y="3661472"/>
                </a:lnTo>
                <a:cubicBezTo>
                  <a:pt x="264299" y="3645987"/>
                  <a:pt x="255031" y="3630383"/>
                  <a:pt x="256559" y="3615703"/>
                </a:cubicBezTo>
                <a:cubicBezTo>
                  <a:pt x="259373" y="3585795"/>
                  <a:pt x="244356" y="3557516"/>
                  <a:pt x="251912" y="3527176"/>
                </a:cubicBezTo>
                <a:cubicBezTo>
                  <a:pt x="254116" y="3517788"/>
                  <a:pt x="245382" y="3505962"/>
                  <a:pt x="243998" y="3494992"/>
                </a:cubicBezTo>
                <a:lnTo>
                  <a:pt x="237062" y="3424466"/>
                </a:lnTo>
                <a:lnTo>
                  <a:pt x="235887" y="3412521"/>
                </a:lnTo>
                <a:cubicBezTo>
                  <a:pt x="233822" y="3387840"/>
                  <a:pt x="228827" y="3362470"/>
                  <a:pt x="231972" y="3338271"/>
                </a:cubicBezTo>
                <a:cubicBezTo>
                  <a:pt x="235392" y="3312898"/>
                  <a:pt x="232587" y="3290581"/>
                  <a:pt x="223937" y="3267077"/>
                </a:cubicBezTo>
                <a:cubicBezTo>
                  <a:pt x="218064" y="3250969"/>
                  <a:pt x="215900" y="3233567"/>
                  <a:pt x="213012" y="3216616"/>
                </a:cubicBezTo>
                <a:cubicBezTo>
                  <a:pt x="209813" y="3198353"/>
                  <a:pt x="211941" y="3177689"/>
                  <a:pt x="204156" y="3161566"/>
                </a:cubicBezTo>
                <a:cubicBezTo>
                  <a:pt x="181020" y="3113557"/>
                  <a:pt x="172373" y="3062888"/>
                  <a:pt x="167623" y="3010908"/>
                </a:cubicBezTo>
                <a:cubicBezTo>
                  <a:pt x="166756" y="3001420"/>
                  <a:pt x="168527" y="2991502"/>
                  <a:pt x="170542" y="2982138"/>
                </a:cubicBezTo>
                <a:cubicBezTo>
                  <a:pt x="182762" y="2927454"/>
                  <a:pt x="176374" y="2874284"/>
                  <a:pt x="160998" y="2821168"/>
                </a:cubicBezTo>
                <a:cubicBezTo>
                  <a:pt x="157698" y="2810183"/>
                  <a:pt x="156174" y="2797697"/>
                  <a:pt x="157427" y="2786297"/>
                </a:cubicBezTo>
                <a:cubicBezTo>
                  <a:pt x="161189" y="2754195"/>
                  <a:pt x="169403" y="2722645"/>
                  <a:pt x="171250" y="2690530"/>
                </a:cubicBezTo>
                <a:cubicBezTo>
                  <a:pt x="174243" y="2637459"/>
                  <a:pt x="143920" y="2594508"/>
                  <a:pt x="122562" y="2549209"/>
                </a:cubicBezTo>
                <a:cubicBezTo>
                  <a:pt x="102363" y="2506099"/>
                  <a:pt x="62470" y="2471484"/>
                  <a:pt x="65809" y="2417997"/>
                </a:cubicBezTo>
                <a:cubicBezTo>
                  <a:pt x="66082" y="2412617"/>
                  <a:pt x="60422" y="2407204"/>
                  <a:pt x="58557" y="2401444"/>
                </a:cubicBezTo>
                <a:cubicBezTo>
                  <a:pt x="53477" y="2385647"/>
                  <a:pt x="47642" y="2369921"/>
                  <a:pt x="44442" y="2353760"/>
                </a:cubicBezTo>
                <a:cubicBezTo>
                  <a:pt x="40346" y="2334048"/>
                  <a:pt x="39250" y="2313680"/>
                  <a:pt x="35533" y="2293932"/>
                </a:cubicBezTo>
                <a:cubicBezTo>
                  <a:pt x="30915" y="2268528"/>
                  <a:pt x="22539" y="2243852"/>
                  <a:pt x="20216" y="2218428"/>
                </a:cubicBezTo>
                <a:cubicBezTo>
                  <a:pt x="18344" y="2197940"/>
                  <a:pt x="23508" y="2176998"/>
                  <a:pt x="25068" y="2156387"/>
                </a:cubicBezTo>
                <a:cubicBezTo>
                  <a:pt x="27193" y="2127307"/>
                  <a:pt x="22986" y="2095935"/>
                  <a:pt x="32822" y="2069593"/>
                </a:cubicBezTo>
                <a:cubicBezTo>
                  <a:pt x="43261" y="2041475"/>
                  <a:pt x="46802" y="2015326"/>
                  <a:pt x="40270" y="1987801"/>
                </a:cubicBezTo>
                <a:cubicBezTo>
                  <a:pt x="38092" y="1978626"/>
                  <a:pt x="29031" y="1967402"/>
                  <a:pt x="20494" y="1963975"/>
                </a:cubicBezTo>
                <a:cubicBezTo>
                  <a:pt x="1431" y="1956341"/>
                  <a:pt x="-2957" y="1943928"/>
                  <a:pt x="1728" y="1926090"/>
                </a:cubicBezTo>
                <a:cubicBezTo>
                  <a:pt x="5670" y="1910617"/>
                  <a:pt x="6643" y="1891972"/>
                  <a:pt x="15953" y="1880793"/>
                </a:cubicBezTo>
                <a:cubicBezTo>
                  <a:pt x="42326" y="1849112"/>
                  <a:pt x="39894" y="1812030"/>
                  <a:pt x="44378" y="1775275"/>
                </a:cubicBezTo>
                <a:cubicBezTo>
                  <a:pt x="47111" y="1752836"/>
                  <a:pt x="45428" y="1732327"/>
                  <a:pt x="40192" y="1710615"/>
                </a:cubicBezTo>
                <a:cubicBezTo>
                  <a:pt x="28614" y="1663468"/>
                  <a:pt x="34611" y="1616049"/>
                  <a:pt x="43506" y="1568941"/>
                </a:cubicBezTo>
                <a:cubicBezTo>
                  <a:pt x="49458" y="1537788"/>
                  <a:pt x="51927" y="1506189"/>
                  <a:pt x="58087" y="1475211"/>
                </a:cubicBezTo>
                <a:cubicBezTo>
                  <a:pt x="62855" y="1452010"/>
                  <a:pt x="68949" y="1428691"/>
                  <a:pt x="78062" y="1407007"/>
                </a:cubicBezTo>
                <a:cubicBezTo>
                  <a:pt x="91450" y="1375554"/>
                  <a:pt x="113342" y="1347158"/>
                  <a:pt x="103406" y="1309613"/>
                </a:cubicBezTo>
                <a:cubicBezTo>
                  <a:pt x="94647" y="1276551"/>
                  <a:pt x="103823" y="1245107"/>
                  <a:pt x="112398" y="1213333"/>
                </a:cubicBezTo>
                <a:cubicBezTo>
                  <a:pt x="118682" y="1189993"/>
                  <a:pt x="125158" y="1166639"/>
                  <a:pt x="128337" y="1142817"/>
                </a:cubicBezTo>
                <a:cubicBezTo>
                  <a:pt x="132066" y="1114546"/>
                  <a:pt x="126549" y="1083485"/>
                  <a:pt x="135869" y="1057764"/>
                </a:cubicBezTo>
                <a:cubicBezTo>
                  <a:pt x="145653" y="1030852"/>
                  <a:pt x="135536" y="1010162"/>
                  <a:pt x="130022" y="987518"/>
                </a:cubicBezTo>
                <a:cubicBezTo>
                  <a:pt x="121364" y="951388"/>
                  <a:pt x="108170" y="915863"/>
                  <a:pt x="117312" y="877725"/>
                </a:cubicBezTo>
                <a:cubicBezTo>
                  <a:pt x="128381" y="831376"/>
                  <a:pt x="140621" y="785301"/>
                  <a:pt x="150914" y="738832"/>
                </a:cubicBezTo>
                <a:cubicBezTo>
                  <a:pt x="154823" y="720874"/>
                  <a:pt x="155382" y="701887"/>
                  <a:pt x="156184" y="683447"/>
                </a:cubicBezTo>
                <a:cubicBezTo>
                  <a:pt x="156694" y="665994"/>
                  <a:pt x="149492" y="645801"/>
                  <a:pt x="156246" y="631789"/>
                </a:cubicBezTo>
                <a:cubicBezTo>
                  <a:pt x="173615" y="595769"/>
                  <a:pt x="180461" y="559754"/>
                  <a:pt x="176856" y="520291"/>
                </a:cubicBezTo>
                <a:cubicBezTo>
                  <a:pt x="175502" y="505492"/>
                  <a:pt x="182724" y="490294"/>
                  <a:pt x="182873" y="475169"/>
                </a:cubicBezTo>
                <a:cubicBezTo>
                  <a:pt x="182896" y="454505"/>
                  <a:pt x="185870" y="430512"/>
                  <a:pt x="177029" y="413338"/>
                </a:cubicBezTo>
                <a:cubicBezTo>
                  <a:pt x="156124" y="372972"/>
                  <a:pt x="167251" y="337714"/>
                  <a:pt x="180788" y="299554"/>
                </a:cubicBezTo>
                <a:cubicBezTo>
                  <a:pt x="194189" y="261982"/>
                  <a:pt x="204001" y="222826"/>
                  <a:pt x="211504" y="183499"/>
                </a:cubicBezTo>
                <a:cubicBezTo>
                  <a:pt x="214170" y="168715"/>
                  <a:pt x="205952" y="152060"/>
                  <a:pt x="203169" y="136243"/>
                </a:cubicBezTo>
                <a:cubicBezTo>
                  <a:pt x="202268" y="130586"/>
                  <a:pt x="201126" y="124377"/>
                  <a:pt x="202558" y="119082"/>
                </a:cubicBezTo>
                <a:cubicBezTo>
                  <a:pt x="212824" y="80698"/>
                  <a:pt x="220596" y="42109"/>
                  <a:pt x="217768" y="2930"/>
                </a:cubicBezTo>
                <a:lnTo>
                  <a:pt x="217273" y="1"/>
                </a:lnTo>
                <a:close/>
              </a:path>
            </a:pathLst>
          </a:custGeom>
          <a:blipFill dpi="0" rotWithShape="1">
            <a:blip r:embed="rId3">
              <a:alphaModFix amt="57000"/>
            </a:blip>
            <a:srcRect/>
            <a:tile tx="0" ty="0" sx="100000" sy="100000" flip="none" algn="tl"/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969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2E5DF58-5CFD-4D62-AC3A-9EA04E1AF23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4143FA64-843E-FDED-1123-FB67CB6F17A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20" y="10"/>
            <a:ext cx="12191979" cy="6857989"/>
          </a:xfrm>
          <a:prstGeom prst="rect">
            <a:avLst/>
          </a:prstGeom>
        </p:spPr>
      </p:pic>
      <p:sp useBgFill="1">
        <p:nvSpPr>
          <p:cNvPr id="11" name="Freeform: Shape 10">
            <a:extLst>
              <a:ext uri="{FF2B5EF4-FFF2-40B4-BE49-F238E27FC236}">
                <a16:creationId xmlns:a16="http://schemas.microsoft.com/office/drawing/2014/main" id="{8064D39A-E0A4-461B-A8D2-9C3AE870CED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7089" y="1498601"/>
            <a:ext cx="5260975" cy="4707593"/>
          </a:xfrm>
          <a:custGeom>
            <a:avLst/>
            <a:gdLst>
              <a:gd name="connsiteX0" fmla="*/ 0 w 5260975"/>
              <a:gd name="connsiteY0" fmla="*/ 0 h 4707593"/>
              <a:gd name="connsiteX1" fmla="*/ 5260975 w 5260975"/>
              <a:gd name="connsiteY1" fmla="*/ 0 h 4707593"/>
              <a:gd name="connsiteX2" fmla="*/ 5260975 w 5260975"/>
              <a:gd name="connsiteY2" fmla="*/ 3296937 h 4707593"/>
              <a:gd name="connsiteX3" fmla="*/ 5260975 w 5260975"/>
              <a:gd name="connsiteY3" fmla="*/ 3518571 h 4707593"/>
              <a:gd name="connsiteX4" fmla="*/ 5226504 w 5260975"/>
              <a:gd name="connsiteY4" fmla="*/ 3534000 h 4707593"/>
              <a:gd name="connsiteX5" fmla="*/ 5206341 w 5260975"/>
              <a:gd name="connsiteY5" fmla="*/ 3542065 h 4707593"/>
              <a:gd name="connsiteX6" fmla="*/ 5123287 w 5260975"/>
              <a:gd name="connsiteY6" fmla="*/ 3594010 h 4707593"/>
              <a:gd name="connsiteX7" fmla="*/ 5048107 w 5260975"/>
              <a:gd name="connsiteY7" fmla="*/ 3658244 h 4707593"/>
              <a:gd name="connsiteX8" fmla="*/ 4992899 w 5260975"/>
              <a:gd name="connsiteY8" fmla="*/ 3734479 h 4707593"/>
              <a:gd name="connsiteX9" fmla="*/ 4977440 w 5260975"/>
              <a:gd name="connsiteY9" fmla="*/ 3752627 h 4707593"/>
              <a:gd name="connsiteX10" fmla="*/ 4935194 w 5260975"/>
              <a:gd name="connsiteY10" fmla="*/ 3775382 h 4707593"/>
              <a:gd name="connsiteX11" fmla="*/ 4897844 w 5260975"/>
              <a:gd name="connsiteY11" fmla="*/ 3792472 h 4707593"/>
              <a:gd name="connsiteX12" fmla="*/ 4870767 w 5260975"/>
              <a:gd name="connsiteY12" fmla="*/ 3811388 h 4707593"/>
              <a:gd name="connsiteX13" fmla="*/ 4847917 w 5260975"/>
              <a:gd name="connsiteY13" fmla="*/ 3828767 h 4707593"/>
              <a:gd name="connsiteX14" fmla="*/ 4796163 w 5260975"/>
              <a:gd name="connsiteY14" fmla="*/ 3873702 h 4707593"/>
              <a:gd name="connsiteX15" fmla="*/ 4738843 w 5260975"/>
              <a:gd name="connsiteY15" fmla="*/ 3911628 h 4707593"/>
              <a:gd name="connsiteX16" fmla="*/ 4692755 w 5260975"/>
              <a:gd name="connsiteY16" fmla="*/ 3958099 h 4707593"/>
              <a:gd name="connsiteX17" fmla="*/ 4673744 w 5260975"/>
              <a:gd name="connsiteY17" fmla="*/ 3983255 h 4707593"/>
              <a:gd name="connsiteX18" fmla="*/ 4633801 w 5260975"/>
              <a:gd name="connsiteY18" fmla="*/ 4000442 h 4707593"/>
              <a:gd name="connsiteX19" fmla="*/ 4590499 w 5260975"/>
              <a:gd name="connsiteY19" fmla="*/ 4027326 h 4707593"/>
              <a:gd name="connsiteX20" fmla="*/ 4559773 w 5260975"/>
              <a:gd name="connsiteY20" fmla="*/ 4054018 h 4707593"/>
              <a:gd name="connsiteX21" fmla="*/ 4536059 w 5260975"/>
              <a:gd name="connsiteY21" fmla="*/ 4071877 h 4707593"/>
              <a:gd name="connsiteX22" fmla="*/ 4502550 w 5260975"/>
              <a:gd name="connsiteY22" fmla="*/ 4089832 h 4707593"/>
              <a:gd name="connsiteX23" fmla="*/ 4468944 w 5260975"/>
              <a:gd name="connsiteY23" fmla="*/ 4113356 h 4707593"/>
              <a:gd name="connsiteX24" fmla="*/ 4452623 w 5260975"/>
              <a:gd name="connsiteY24" fmla="*/ 4127854 h 4707593"/>
              <a:gd name="connsiteX25" fmla="*/ 4421032 w 5260975"/>
              <a:gd name="connsiteY25" fmla="*/ 4151953 h 4707593"/>
              <a:gd name="connsiteX26" fmla="*/ 4388483 w 5260975"/>
              <a:gd name="connsiteY26" fmla="*/ 4174421 h 4707593"/>
              <a:gd name="connsiteX27" fmla="*/ 4327321 w 5260975"/>
              <a:gd name="connsiteY27" fmla="*/ 4200153 h 4707593"/>
              <a:gd name="connsiteX28" fmla="*/ 4271633 w 5260975"/>
              <a:gd name="connsiteY28" fmla="*/ 4237983 h 4707593"/>
              <a:gd name="connsiteX29" fmla="*/ 4227465 w 5260975"/>
              <a:gd name="connsiteY29" fmla="*/ 4265635 h 4707593"/>
              <a:gd name="connsiteX30" fmla="*/ 4201733 w 5260975"/>
              <a:gd name="connsiteY30" fmla="*/ 4283783 h 4707593"/>
              <a:gd name="connsiteX31" fmla="*/ 4154494 w 5260975"/>
              <a:gd name="connsiteY31" fmla="*/ 4324301 h 4707593"/>
              <a:gd name="connsiteX32" fmla="*/ 4081234 w 5260975"/>
              <a:gd name="connsiteY32" fmla="*/ 4366931 h 4707593"/>
              <a:gd name="connsiteX33" fmla="*/ 4036971 w 5260975"/>
              <a:gd name="connsiteY33" fmla="*/ 4389975 h 4707593"/>
              <a:gd name="connsiteX34" fmla="*/ 3941725 w 5260975"/>
              <a:gd name="connsiteY34" fmla="*/ 4424733 h 4707593"/>
              <a:gd name="connsiteX35" fmla="*/ 3910999 w 5260975"/>
              <a:gd name="connsiteY35" fmla="*/ 4437119 h 4707593"/>
              <a:gd name="connsiteX36" fmla="*/ 3875859 w 5260975"/>
              <a:gd name="connsiteY36" fmla="*/ 4445280 h 4707593"/>
              <a:gd name="connsiteX37" fmla="*/ 3819401 w 5260975"/>
              <a:gd name="connsiteY37" fmla="*/ 4464579 h 4707593"/>
              <a:gd name="connsiteX38" fmla="*/ 3709176 w 5260975"/>
              <a:gd name="connsiteY38" fmla="*/ 4497800 h 4707593"/>
              <a:gd name="connsiteX39" fmla="*/ 3684981 w 5260975"/>
              <a:gd name="connsiteY39" fmla="*/ 4502889 h 4707593"/>
              <a:gd name="connsiteX40" fmla="*/ 3623338 w 5260975"/>
              <a:gd name="connsiteY40" fmla="*/ 4524300 h 4707593"/>
              <a:gd name="connsiteX41" fmla="*/ 3586373 w 5260975"/>
              <a:gd name="connsiteY41" fmla="*/ 4538702 h 4707593"/>
              <a:gd name="connsiteX42" fmla="*/ 3555743 w 5260975"/>
              <a:gd name="connsiteY42" fmla="*/ 4546960 h 4707593"/>
              <a:gd name="connsiteX43" fmla="*/ 3528667 w 5260975"/>
              <a:gd name="connsiteY43" fmla="*/ 4550801 h 4707593"/>
              <a:gd name="connsiteX44" fmla="*/ 3457424 w 5260975"/>
              <a:gd name="connsiteY44" fmla="*/ 4569811 h 4707593"/>
              <a:gd name="connsiteX45" fmla="*/ 3429003 w 5260975"/>
              <a:gd name="connsiteY45" fmla="*/ 4577301 h 4707593"/>
              <a:gd name="connsiteX46" fmla="*/ 3355264 w 5260975"/>
              <a:gd name="connsiteY46" fmla="*/ 4603033 h 4707593"/>
              <a:gd name="connsiteX47" fmla="*/ 3292757 w 5260975"/>
              <a:gd name="connsiteY47" fmla="*/ 4620027 h 4707593"/>
              <a:gd name="connsiteX48" fmla="*/ 3266643 w 5260975"/>
              <a:gd name="connsiteY48" fmla="*/ 4628188 h 4707593"/>
              <a:gd name="connsiteX49" fmla="*/ 3206921 w 5260975"/>
              <a:gd name="connsiteY49" fmla="*/ 4641823 h 4707593"/>
              <a:gd name="connsiteX50" fmla="*/ 3173123 w 5260975"/>
              <a:gd name="connsiteY50" fmla="*/ 4651425 h 4707593"/>
              <a:gd name="connsiteX51" fmla="*/ 3090646 w 5260975"/>
              <a:gd name="connsiteY51" fmla="*/ 4662274 h 4707593"/>
              <a:gd name="connsiteX52" fmla="*/ 3005480 w 5260975"/>
              <a:gd name="connsiteY52" fmla="*/ 4672739 h 4707593"/>
              <a:gd name="connsiteX53" fmla="*/ 2958721 w 5260975"/>
              <a:gd name="connsiteY53" fmla="*/ 4676196 h 4707593"/>
              <a:gd name="connsiteX54" fmla="*/ 2917915 w 5260975"/>
              <a:gd name="connsiteY54" fmla="*/ 4681670 h 4707593"/>
              <a:gd name="connsiteX55" fmla="*/ 2882389 w 5260975"/>
              <a:gd name="connsiteY55" fmla="*/ 4685126 h 4707593"/>
              <a:gd name="connsiteX56" fmla="*/ 2825837 w 5260975"/>
              <a:gd name="connsiteY56" fmla="*/ 4692135 h 4707593"/>
              <a:gd name="connsiteX57" fmla="*/ 2802313 w 5260975"/>
              <a:gd name="connsiteY57" fmla="*/ 4693960 h 4707593"/>
              <a:gd name="connsiteX58" fmla="*/ 2746816 w 5260975"/>
              <a:gd name="connsiteY58" fmla="*/ 4693863 h 4707593"/>
              <a:gd name="connsiteX59" fmla="*/ 2727517 w 5260975"/>
              <a:gd name="connsiteY59" fmla="*/ 4692903 h 4707593"/>
              <a:gd name="connsiteX60" fmla="*/ 2690359 w 5260975"/>
              <a:gd name="connsiteY60" fmla="*/ 4680997 h 4707593"/>
              <a:gd name="connsiteX61" fmla="*/ 2685943 w 5260975"/>
              <a:gd name="connsiteY61" fmla="*/ 4680133 h 4707593"/>
              <a:gd name="connsiteX62" fmla="*/ 2661554 w 5260975"/>
              <a:gd name="connsiteY62" fmla="*/ 4675428 h 4707593"/>
              <a:gd name="connsiteX63" fmla="*/ 2648208 w 5260975"/>
              <a:gd name="connsiteY63" fmla="*/ 4673892 h 4707593"/>
              <a:gd name="connsiteX64" fmla="*/ 2597512 w 5260975"/>
              <a:gd name="connsiteY64" fmla="*/ 4664099 h 4707593"/>
              <a:gd name="connsiteX65" fmla="*/ 2568324 w 5260975"/>
              <a:gd name="connsiteY65" fmla="*/ 4659490 h 4707593"/>
              <a:gd name="connsiteX66" fmla="*/ 2544704 w 5260975"/>
              <a:gd name="connsiteY66" fmla="*/ 4660162 h 4707593"/>
              <a:gd name="connsiteX67" fmla="*/ 2503225 w 5260975"/>
              <a:gd name="connsiteY67" fmla="*/ 4661026 h 4707593"/>
              <a:gd name="connsiteX68" fmla="*/ 2489975 w 5260975"/>
              <a:gd name="connsiteY68" fmla="*/ 4663235 h 4707593"/>
              <a:gd name="connsiteX69" fmla="*/ 2430061 w 5260975"/>
              <a:gd name="connsiteY69" fmla="*/ 4656897 h 4707593"/>
              <a:gd name="connsiteX70" fmla="*/ 2395880 w 5260975"/>
              <a:gd name="connsiteY70" fmla="*/ 4656417 h 4707593"/>
              <a:gd name="connsiteX71" fmla="*/ 2357378 w 5260975"/>
              <a:gd name="connsiteY71" fmla="*/ 4648544 h 4707593"/>
              <a:gd name="connsiteX72" fmla="*/ 2346145 w 5260975"/>
              <a:gd name="connsiteY72" fmla="*/ 4648928 h 4707593"/>
              <a:gd name="connsiteX73" fmla="*/ 2333567 w 5260975"/>
              <a:gd name="connsiteY73" fmla="*/ 4649600 h 4707593"/>
              <a:gd name="connsiteX74" fmla="*/ 2294968 w 5260975"/>
              <a:gd name="connsiteY74" fmla="*/ 4650177 h 4707593"/>
              <a:gd name="connsiteX75" fmla="*/ 2271540 w 5260975"/>
              <a:gd name="connsiteY75" fmla="*/ 4653057 h 4707593"/>
              <a:gd name="connsiteX76" fmla="*/ 2226895 w 5260975"/>
              <a:gd name="connsiteY76" fmla="*/ 4651329 h 4707593"/>
              <a:gd name="connsiteX77" fmla="*/ 2210379 w 5260975"/>
              <a:gd name="connsiteY77" fmla="*/ 4653825 h 4707593"/>
              <a:gd name="connsiteX78" fmla="*/ 2168613 w 5260975"/>
              <a:gd name="connsiteY78" fmla="*/ 4654113 h 4707593"/>
              <a:gd name="connsiteX79" fmla="*/ 2131167 w 5260975"/>
              <a:gd name="connsiteY79" fmla="*/ 4652673 h 4707593"/>
              <a:gd name="connsiteX80" fmla="*/ 2095065 w 5260975"/>
              <a:gd name="connsiteY80" fmla="*/ 4653441 h 4707593"/>
              <a:gd name="connsiteX81" fmla="*/ 2069237 w 5260975"/>
              <a:gd name="connsiteY81" fmla="*/ 4656609 h 4707593"/>
              <a:gd name="connsiteX82" fmla="*/ 2041201 w 5260975"/>
              <a:gd name="connsiteY82" fmla="*/ 4658529 h 4707593"/>
              <a:gd name="connsiteX83" fmla="*/ 1963909 w 5260975"/>
              <a:gd name="connsiteY83" fmla="*/ 4669955 h 4707593"/>
              <a:gd name="connsiteX84" fmla="*/ 1949603 w 5260975"/>
              <a:gd name="connsiteY84" fmla="*/ 4667171 h 4707593"/>
              <a:gd name="connsiteX85" fmla="*/ 1868373 w 5260975"/>
              <a:gd name="connsiteY85" fmla="*/ 4664578 h 4707593"/>
              <a:gd name="connsiteX86" fmla="*/ 1850707 w 5260975"/>
              <a:gd name="connsiteY86" fmla="*/ 4664771 h 4707593"/>
              <a:gd name="connsiteX87" fmla="*/ 1803275 w 5260975"/>
              <a:gd name="connsiteY87" fmla="*/ 4653441 h 4707593"/>
              <a:gd name="connsiteX88" fmla="*/ 1730112 w 5260975"/>
              <a:gd name="connsiteY88" fmla="*/ 4671396 h 4707593"/>
              <a:gd name="connsiteX89" fmla="*/ 1661652 w 5260975"/>
              <a:gd name="connsiteY89" fmla="*/ 4693863 h 4707593"/>
              <a:gd name="connsiteX90" fmla="*/ 1653011 w 5260975"/>
              <a:gd name="connsiteY90" fmla="*/ 4696744 h 4707593"/>
              <a:gd name="connsiteX91" fmla="*/ 1628431 w 5260975"/>
              <a:gd name="connsiteY91" fmla="*/ 4701641 h 4707593"/>
              <a:gd name="connsiteX92" fmla="*/ 1597995 w 5260975"/>
              <a:gd name="connsiteY92" fmla="*/ 4703369 h 4707593"/>
              <a:gd name="connsiteX93" fmla="*/ 1559396 w 5260975"/>
              <a:gd name="connsiteY93" fmla="*/ 4707593 h 4707593"/>
              <a:gd name="connsiteX94" fmla="*/ 1528480 w 5260975"/>
              <a:gd name="connsiteY94" fmla="*/ 4702312 h 4707593"/>
              <a:gd name="connsiteX95" fmla="*/ 1485272 w 5260975"/>
              <a:gd name="connsiteY95" fmla="*/ 4694439 h 4707593"/>
              <a:gd name="connsiteX96" fmla="*/ 1444562 w 5260975"/>
              <a:gd name="connsiteY96" fmla="*/ 4686950 h 4707593"/>
              <a:gd name="connsiteX97" fmla="*/ 1431696 w 5260975"/>
              <a:gd name="connsiteY97" fmla="*/ 4695783 h 4707593"/>
              <a:gd name="connsiteX98" fmla="*/ 1411821 w 5260975"/>
              <a:gd name="connsiteY98" fmla="*/ 4703464 h 4707593"/>
              <a:gd name="connsiteX99" fmla="*/ 1389738 w 5260975"/>
              <a:gd name="connsiteY99" fmla="*/ 4694247 h 4707593"/>
              <a:gd name="connsiteX100" fmla="*/ 1338081 w 5260975"/>
              <a:gd name="connsiteY100" fmla="*/ 4675141 h 4707593"/>
              <a:gd name="connsiteX101" fmla="*/ 1305436 w 5260975"/>
              <a:gd name="connsiteY101" fmla="*/ 4674276 h 4707593"/>
              <a:gd name="connsiteX102" fmla="*/ 1234481 w 5260975"/>
              <a:gd name="connsiteY102" fmla="*/ 4666115 h 4707593"/>
              <a:gd name="connsiteX103" fmla="*/ 1188106 w 5260975"/>
              <a:gd name="connsiteY103" fmla="*/ 4654497 h 4707593"/>
              <a:gd name="connsiteX104" fmla="*/ 1154790 w 5260975"/>
              <a:gd name="connsiteY104" fmla="*/ 4641343 h 4707593"/>
              <a:gd name="connsiteX105" fmla="*/ 1107069 w 5260975"/>
              <a:gd name="connsiteY105" fmla="*/ 4624156 h 4707593"/>
              <a:gd name="connsiteX106" fmla="*/ 1059158 w 5260975"/>
              <a:gd name="connsiteY106" fmla="*/ 4615227 h 4707593"/>
              <a:gd name="connsiteX107" fmla="*/ 1024496 w 5260975"/>
              <a:gd name="connsiteY107" fmla="*/ 4603993 h 4707593"/>
              <a:gd name="connsiteX108" fmla="*/ 982153 w 5260975"/>
              <a:gd name="connsiteY108" fmla="*/ 4596311 h 4707593"/>
              <a:gd name="connsiteX109" fmla="*/ 946628 w 5260975"/>
              <a:gd name="connsiteY109" fmla="*/ 4596024 h 4707593"/>
              <a:gd name="connsiteX110" fmla="*/ 890939 w 5260975"/>
              <a:gd name="connsiteY110" fmla="*/ 4597368 h 4707593"/>
              <a:gd name="connsiteX111" fmla="*/ 822769 w 5260975"/>
              <a:gd name="connsiteY111" fmla="*/ 4574133 h 4707593"/>
              <a:gd name="connsiteX112" fmla="*/ 795212 w 5260975"/>
              <a:gd name="connsiteY112" fmla="*/ 4568947 h 4707593"/>
              <a:gd name="connsiteX113" fmla="*/ 769288 w 5260975"/>
              <a:gd name="connsiteY113" fmla="*/ 4566547 h 4707593"/>
              <a:gd name="connsiteX114" fmla="*/ 714271 w 5260975"/>
              <a:gd name="connsiteY114" fmla="*/ 4551089 h 4707593"/>
              <a:gd name="connsiteX115" fmla="*/ 691900 w 5260975"/>
              <a:gd name="connsiteY115" fmla="*/ 4545999 h 4707593"/>
              <a:gd name="connsiteX116" fmla="*/ 660598 w 5260975"/>
              <a:gd name="connsiteY116" fmla="*/ 4546096 h 4707593"/>
              <a:gd name="connsiteX117" fmla="*/ 603662 w 5260975"/>
              <a:gd name="connsiteY117" fmla="*/ 4538991 h 4707593"/>
              <a:gd name="connsiteX118" fmla="*/ 546821 w 5260975"/>
              <a:gd name="connsiteY118" fmla="*/ 4518251 h 4707593"/>
              <a:gd name="connsiteX119" fmla="*/ 522721 w 5260975"/>
              <a:gd name="connsiteY119" fmla="*/ 4520267 h 4707593"/>
              <a:gd name="connsiteX120" fmla="*/ 514080 w 5260975"/>
              <a:gd name="connsiteY120" fmla="*/ 4519788 h 4707593"/>
              <a:gd name="connsiteX121" fmla="*/ 436404 w 5260975"/>
              <a:gd name="connsiteY121" fmla="*/ 4508361 h 4707593"/>
              <a:gd name="connsiteX122" fmla="*/ 428626 w 5260975"/>
              <a:gd name="connsiteY122" fmla="*/ 4507114 h 4707593"/>
              <a:gd name="connsiteX123" fmla="*/ 392141 w 5260975"/>
              <a:gd name="connsiteY123" fmla="*/ 4496936 h 4707593"/>
              <a:gd name="connsiteX124" fmla="*/ 300157 w 5260975"/>
              <a:gd name="connsiteY124" fmla="*/ 4490599 h 4707593"/>
              <a:gd name="connsiteX125" fmla="*/ 294493 w 5260975"/>
              <a:gd name="connsiteY125" fmla="*/ 4489831 h 4707593"/>
              <a:gd name="connsiteX126" fmla="*/ 263671 w 5260975"/>
              <a:gd name="connsiteY126" fmla="*/ 4494919 h 4707593"/>
              <a:gd name="connsiteX127" fmla="*/ 248406 w 5260975"/>
              <a:gd name="connsiteY127" fmla="*/ 4502121 h 4707593"/>
              <a:gd name="connsiteX128" fmla="*/ 224594 w 5260975"/>
              <a:gd name="connsiteY128" fmla="*/ 4509610 h 4707593"/>
              <a:gd name="connsiteX129" fmla="*/ 200398 w 5260975"/>
              <a:gd name="connsiteY129" fmla="*/ 4512395 h 4707593"/>
              <a:gd name="connsiteX130" fmla="*/ 159783 w 5260975"/>
              <a:gd name="connsiteY130" fmla="*/ 4501064 h 4707593"/>
              <a:gd name="connsiteX131" fmla="*/ 144997 w 5260975"/>
              <a:gd name="connsiteY131" fmla="*/ 4499912 h 4707593"/>
              <a:gd name="connsiteX132" fmla="*/ 112064 w 5260975"/>
              <a:gd name="connsiteY132" fmla="*/ 4494440 h 4707593"/>
              <a:gd name="connsiteX133" fmla="*/ 83259 w 5260975"/>
              <a:gd name="connsiteY133" fmla="*/ 4494824 h 4707593"/>
              <a:gd name="connsiteX134" fmla="*/ 60120 w 5260975"/>
              <a:gd name="connsiteY134" fmla="*/ 4503561 h 4707593"/>
              <a:gd name="connsiteX135" fmla="*/ 26514 w 5260975"/>
              <a:gd name="connsiteY135" fmla="*/ 4505289 h 4707593"/>
              <a:gd name="connsiteX136" fmla="*/ 4814 w 5260975"/>
              <a:gd name="connsiteY136" fmla="*/ 4498952 h 4707593"/>
              <a:gd name="connsiteX137" fmla="*/ 398 w 5260975"/>
              <a:gd name="connsiteY137" fmla="*/ 4498089 h 4707593"/>
              <a:gd name="connsiteX138" fmla="*/ 0 w 5260975"/>
              <a:gd name="connsiteY138" fmla="*/ 4498087 h 47075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</a:cxnLst>
            <a:rect l="l" t="t" r="r" b="b"/>
            <a:pathLst>
              <a:path w="5260975" h="4707593">
                <a:moveTo>
                  <a:pt x="0" y="0"/>
                </a:moveTo>
                <a:lnTo>
                  <a:pt x="5260975" y="0"/>
                </a:lnTo>
                <a:lnTo>
                  <a:pt x="5260975" y="3296937"/>
                </a:lnTo>
                <a:lnTo>
                  <a:pt x="5260975" y="3518571"/>
                </a:lnTo>
                <a:lnTo>
                  <a:pt x="5226504" y="3534000"/>
                </a:lnTo>
                <a:cubicBezTo>
                  <a:pt x="5219783" y="3536785"/>
                  <a:pt x="5212389" y="3538321"/>
                  <a:pt x="5206341" y="3542065"/>
                </a:cubicBezTo>
                <a:cubicBezTo>
                  <a:pt x="5178495" y="3559156"/>
                  <a:pt x="5151515" y="3577591"/>
                  <a:pt x="5123287" y="3594010"/>
                </a:cubicBezTo>
                <a:cubicBezTo>
                  <a:pt x="5094195" y="3611004"/>
                  <a:pt x="5068175" y="3631071"/>
                  <a:pt x="5048107" y="3658244"/>
                </a:cubicBezTo>
                <a:cubicBezTo>
                  <a:pt x="5029480" y="3683496"/>
                  <a:pt x="5011429" y="3709131"/>
                  <a:pt x="4992899" y="3734479"/>
                </a:cubicBezTo>
                <a:cubicBezTo>
                  <a:pt x="4988194" y="3740912"/>
                  <a:pt x="4983874" y="3748498"/>
                  <a:pt x="4977440" y="3752627"/>
                </a:cubicBezTo>
                <a:cubicBezTo>
                  <a:pt x="4964094" y="3761268"/>
                  <a:pt x="4949500" y="3768277"/>
                  <a:pt x="4935194" y="3775382"/>
                </a:cubicBezTo>
                <a:cubicBezTo>
                  <a:pt x="4922903" y="3781431"/>
                  <a:pt x="4909846" y="3785943"/>
                  <a:pt x="4897844" y="3792472"/>
                </a:cubicBezTo>
                <a:cubicBezTo>
                  <a:pt x="4888243" y="3797658"/>
                  <a:pt x="4879697" y="3804859"/>
                  <a:pt x="4870767" y="3811388"/>
                </a:cubicBezTo>
                <a:cubicBezTo>
                  <a:pt x="4862990" y="3817052"/>
                  <a:pt x="4854445" y="3821949"/>
                  <a:pt x="4847917" y="3828767"/>
                </a:cubicBezTo>
                <a:cubicBezTo>
                  <a:pt x="4831977" y="3845281"/>
                  <a:pt x="4815942" y="3861508"/>
                  <a:pt x="4796163" y="3873702"/>
                </a:cubicBezTo>
                <a:cubicBezTo>
                  <a:pt x="4776672" y="3885799"/>
                  <a:pt x="4758237" y="3899338"/>
                  <a:pt x="4738843" y="3911628"/>
                </a:cubicBezTo>
                <a:cubicBezTo>
                  <a:pt x="4719831" y="3923630"/>
                  <a:pt x="4702645" y="3936783"/>
                  <a:pt x="4692755" y="3958099"/>
                </a:cubicBezTo>
                <a:cubicBezTo>
                  <a:pt x="4688339" y="3967508"/>
                  <a:pt x="4682097" y="3977782"/>
                  <a:pt x="4673744" y="3983255"/>
                </a:cubicBezTo>
                <a:cubicBezTo>
                  <a:pt x="4661838" y="3991032"/>
                  <a:pt x="4646764" y="3993817"/>
                  <a:pt x="4633801" y="4000442"/>
                </a:cubicBezTo>
                <a:cubicBezTo>
                  <a:pt x="4618535" y="4008219"/>
                  <a:pt x="4600869" y="4014940"/>
                  <a:pt x="4590499" y="4027326"/>
                </a:cubicBezTo>
                <a:cubicBezTo>
                  <a:pt x="4581281" y="4038368"/>
                  <a:pt x="4571968" y="4047009"/>
                  <a:pt x="4559773" y="4054018"/>
                </a:cubicBezTo>
                <a:cubicBezTo>
                  <a:pt x="4551229" y="4058915"/>
                  <a:pt x="4544892" y="4067844"/>
                  <a:pt x="4536059" y="4071877"/>
                </a:cubicBezTo>
                <a:cubicBezTo>
                  <a:pt x="4524442" y="4077254"/>
                  <a:pt x="4512727" y="4081479"/>
                  <a:pt x="4502550" y="4089832"/>
                </a:cubicBezTo>
                <a:cubicBezTo>
                  <a:pt x="4491987" y="4098473"/>
                  <a:pt x="4479986" y="4105290"/>
                  <a:pt x="4468944" y="4113356"/>
                </a:cubicBezTo>
                <a:cubicBezTo>
                  <a:pt x="4463087" y="4117676"/>
                  <a:pt x="4458286" y="4123341"/>
                  <a:pt x="4452623" y="4127854"/>
                </a:cubicBezTo>
                <a:cubicBezTo>
                  <a:pt x="4442252" y="4136111"/>
                  <a:pt x="4431690" y="4144176"/>
                  <a:pt x="4421032" y="4151953"/>
                </a:cubicBezTo>
                <a:cubicBezTo>
                  <a:pt x="4410375" y="4159731"/>
                  <a:pt x="4400197" y="4168756"/>
                  <a:pt x="4388483" y="4174421"/>
                </a:cubicBezTo>
                <a:cubicBezTo>
                  <a:pt x="4368513" y="4184023"/>
                  <a:pt x="4346717" y="4189784"/>
                  <a:pt x="4327321" y="4200153"/>
                </a:cubicBezTo>
                <a:cubicBezTo>
                  <a:pt x="4307639" y="4210714"/>
                  <a:pt x="4289107" y="4223965"/>
                  <a:pt x="4271633" y="4237983"/>
                </a:cubicBezTo>
                <a:cubicBezTo>
                  <a:pt x="4257807" y="4249025"/>
                  <a:pt x="4244845" y="4259971"/>
                  <a:pt x="4227465" y="4265635"/>
                </a:cubicBezTo>
                <a:cubicBezTo>
                  <a:pt x="4217768" y="4268804"/>
                  <a:pt x="4207591" y="4275717"/>
                  <a:pt x="4201733" y="4283783"/>
                </a:cubicBezTo>
                <a:cubicBezTo>
                  <a:pt x="4189059" y="4301353"/>
                  <a:pt x="4172833" y="4313739"/>
                  <a:pt x="4154494" y="4324301"/>
                </a:cubicBezTo>
                <a:cubicBezTo>
                  <a:pt x="4130010" y="4338511"/>
                  <a:pt x="4105814" y="4353009"/>
                  <a:pt x="4081234" y="4366931"/>
                </a:cubicBezTo>
                <a:cubicBezTo>
                  <a:pt x="4066737" y="4375189"/>
                  <a:pt x="4052335" y="4383926"/>
                  <a:pt x="4036971" y="4389975"/>
                </a:cubicBezTo>
                <a:cubicBezTo>
                  <a:pt x="4005575" y="4402457"/>
                  <a:pt x="3973410" y="4413114"/>
                  <a:pt x="3941725" y="4424733"/>
                </a:cubicBezTo>
                <a:cubicBezTo>
                  <a:pt x="3931355" y="4428477"/>
                  <a:pt x="3921561" y="4433854"/>
                  <a:pt x="3910999" y="4437119"/>
                </a:cubicBezTo>
                <a:cubicBezTo>
                  <a:pt x="3899573" y="4440671"/>
                  <a:pt x="3887285" y="4441727"/>
                  <a:pt x="3875859" y="4445280"/>
                </a:cubicBezTo>
                <a:cubicBezTo>
                  <a:pt x="3856847" y="4451136"/>
                  <a:pt x="3838412" y="4458626"/>
                  <a:pt x="3819401" y="4464579"/>
                </a:cubicBezTo>
                <a:cubicBezTo>
                  <a:pt x="3782723" y="4476005"/>
                  <a:pt x="3745949" y="4486951"/>
                  <a:pt x="3709176" y="4497800"/>
                </a:cubicBezTo>
                <a:cubicBezTo>
                  <a:pt x="3701303" y="4500105"/>
                  <a:pt x="3692757" y="4500393"/>
                  <a:pt x="3684981" y="4502889"/>
                </a:cubicBezTo>
                <a:cubicBezTo>
                  <a:pt x="3664337" y="4509610"/>
                  <a:pt x="3643789" y="4516907"/>
                  <a:pt x="3623338" y="4524300"/>
                </a:cubicBezTo>
                <a:cubicBezTo>
                  <a:pt x="3610953" y="4528813"/>
                  <a:pt x="3598854" y="4534382"/>
                  <a:pt x="3586373" y="4538702"/>
                </a:cubicBezTo>
                <a:cubicBezTo>
                  <a:pt x="3576387" y="4542159"/>
                  <a:pt x="3566113" y="4544847"/>
                  <a:pt x="3555743" y="4546960"/>
                </a:cubicBezTo>
                <a:cubicBezTo>
                  <a:pt x="3546814" y="4548785"/>
                  <a:pt x="3537501" y="4548592"/>
                  <a:pt x="3528667" y="4550801"/>
                </a:cubicBezTo>
                <a:cubicBezTo>
                  <a:pt x="3504759" y="4556753"/>
                  <a:pt x="3481140" y="4563475"/>
                  <a:pt x="3457424" y="4569811"/>
                </a:cubicBezTo>
                <a:cubicBezTo>
                  <a:pt x="3447919" y="4572308"/>
                  <a:pt x="3438221" y="4574133"/>
                  <a:pt x="3429003" y="4577301"/>
                </a:cubicBezTo>
                <a:cubicBezTo>
                  <a:pt x="3404327" y="4585654"/>
                  <a:pt x="3380036" y="4595159"/>
                  <a:pt x="3355264" y="4603033"/>
                </a:cubicBezTo>
                <a:cubicBezTo>
                  <a:pt x="3334717" y="4609562"/>
                  <a:pt x="3313593" y="4614266"/>
                  <a:pt x="3292757" y="4620027"/>
                </a:cubicBezTo>
                <a:cubicBezTo>
                  <a:pt x="3283924" y="4622524"/>
                  <a:pt x="3275475" y="4626077"/>
                  <a:pt x="3266643" y="4628188"/>
                </a:cubicBezTo>
                <a:cubicBezTo>
                  <a:pt x="3246863" y="4632990"/>
                  <a:pt x="3226796" y="4637022"/>
                  <a:pt x="3206921" y="4641823"/>
                </a:cubicBezTo>
                <a:cubicBezTo>
                  <a:pt x="3195590" y="4644607"/>
                  <a:pt x="3184645" y="4649600"/>
                  <a:pt x="3173123" y="4651425"/>
                </a:cubicBezTo>
                <a:cubicBezTo>
                  <a:pt x="3145759" y="4655745"/>
                  <a:pt x="3118203" y="4658817"/>
                  <a:pt x="3090646" y="4662274"/>
                </a:cubicBezTo>
                <a:cubicBezTo>
                  <a:pt x="3062227" y="4665826"/>
                  <a:pt x="3033902" y="4669571"/>
                  <a:pt x="3005480" y="4672739"/>
                </a:cubicBezTo>
                <a:cubicBezTo>
                  <a:pt x="2989926" y="4674372"/>
                  <a:pt x="2974275" y="4674660"/>
                  <a:pt x="2958721" y="4676196"/>
                </a:cubicBezTo>
                <a:cubicBezTo>
                  <a:pt x="2945087" y="4677541"/>
                  <a:pt x="2931549" y="4680037"/>
                  <a:pt x="2917915" y="4681670"/>
                </a:cubicBezTo>
                <a:cubicBezTo>
                  <a:pt x="2906105" y="4683013"/>
                  <a:pt x="2894199" y="4683781"/>
                  <a:pt x="2882389" y="4685126"/>
                </a:cubicBezTo>
                <a:cubicBezTo>
                  <a:pt x="2863475" y="4687334"/>
                  <a:pt x="2844655" y="4689831"/>
                  <a:pt x="2825837" y="4692135"/>
                </a:cubicBezTo>
                <a:cubicBezTo>
                  <a:pt x="2817964" y="4692999"/>
                  <a:pt x="2809706" y="4695399"/>
                  <a:pt x="2802313" y="4693960"/>
                </a:cubicBezTo>
                <a:cubicBezTo>
                  <a:pt x="2783686" y="4690310"/>
                  <a:pt x="2765347" y="4691367"/>
                  <a:pt x="2746816" y="4693863"/>
                </a:cubicBezTo>
                <a:cubicBezTo>
                  <a:pt x="2740479" y="4694728"/>
                  <a:pt x="2733662" y="4694535"/>
                  <a:pt x="2727517" y="4692903"/>
                </a:cubicBezTo>
                <a:cubicBezTo>
                  <a:pt x="2714939" y="4689638"/>
                  <a:pt x="2702745" y="4685029"/>
                  <a:pt x="2690359" y="4680997"/>
                </a:cubicBezTo>
                <a:cubicBezTo>
                  <a:pt x="2689014" y="4680517"/>
                  <a:pt x="2687382" y="4680421"/>
                  <a:pt x="2685943" y="4680133"/>
                </a:cubicBezTo>
                <a:cubicBezTo>
                  <a:pt x="2677781" y="4678500"/>
                  <a:pt x="2669717" y="4676868"/>
                  <a:pt x="2661554" y="4675428"/>
                </a:cubicBezTo>
                <a:cubicBezTo>
                  <a:pt x="2657138" y="4674660"/>
                  <a:pt x="2652625" y="4674564"/>
                  <a:pt x="2648208" y="4673892"/>
                </a:cubicBezTo>
                <a:cubicBezTo>
                  <a:pt x="2631118" y="4671203"/>
                  <a:pt x="2612299" y="4675716"/>
                  <a:pt x="2597512" y="4664099"/>
                </a:cubicBezTo>
                <a:cubicBezTo>
                  <a:pt x="2587911" y="4656609"/>
                  <a:pt x="2578597" y="4658338"/>
                  <a:pt x="2568324" y="4659490"/>
                </a:cubicBezTo>
                <a:cubicBezTo>
                  <a:pt x="2560547" y="4660354"/>
                  <a:pt x="2552577" y="4660065"/>
                  <a:pt x="2544704" y="4660162"/>
                </a:cubicBezTo>
                <a:cubicBezTo>
                  <a:pt x="2530878" y="4660449"/>
                  <a:pt x="2517052" y="4660546"/>
                  <a:pt x="2503225" y="4661026"/>
                </a:cubicBezTo>
                <a:cubicBezTo>
                  <a:pt x="2498808" y="4661218"/>
                  <a:pt x="2494297" y="4663619"/>
                  <a:pt x="2489975" y="4663235"/>
                </a:cubicBezTo>
                <a:cubicBezTo>
                  <a:pt x="2470004" y="4661410"/>
                  <a:pt x="2450033" y="4658529"/>
                  <a:pt x="2430061" y="4656897"/>
                </a:cubicBezTo>
                <a:cubicBezTo>
                  <a:pt x="2418732" y="4655938"/>
                  <a:pt x="2407114" y="4657761"/>
                  <a:pt x="2395880" y="4656417"/>
                </a:cubicBezTo>
                <a:cubicBezTo>
                  <a:pt x="2382919" y="4654881"/>
                  <a:pt x="2370245" y="4650945"/>
                  <a:pt x="2357378" y="4648544"/>
                </a:cubicBezTo>
                <a:cubicBezTo>
                  <a:pt x="2353826" y="4647872"/>
                  <a:pt x="2349889" y="4648736"/>
                  <a:pt x="2346145" y="4648928"/>
                </a:cubicBezTo>
                <a:cubicBezTo>
                  <a:pt x="2341920" y="4649120"/>
                  <a:pt x="2337791" y="4649504"/>
                  <a:pt x="2333567" y="4649600"/>
                </a:cubicBezTo>
                <a:cubicBezTo>
                  <a:pt x="2320700" y="4649793"/>
                  <a:pt x="2307835" y="4649504"/>
                  <a:pt x="2294968" y="4650177"/>
                </a:cubicBezTo>
                <a:cubicBezTo>
                  <a:pt x="2287095" y="4650561"/>
                  <a:pt x="2278839" y="4654497"/>
                  <a:pt x="2271540" y="4653057"/>
                </a:cubicBezTo>
                <a:cubicBezTo>
                  <a:pt x="2256659" y="4650272"/>
                  <a:pt x="2241776" y="4656513"/>
                  <a:pt x="2226895" y="4651329"/>
                </a:cubicBezTo>
                <a:cubicBezTo>
                  <a:pt x="2222285" y="4649793"/>
                  <a:pt x="2215948" y="4653633"/>
                  <a:pt x="2210379" y="4653825"/>
                </a:cubicBezTo>
                <a:cubicBezTo>
                  <a:pt x="2196457" y="4654305"/>
                  <a:pt x="2182535" y="4654209"/>
                  <a:pt x="2168613" y="4654113"/>
                </a:cubicBezTo>
                <a:cubicBezTo>
                  <a:pt x="2156131" y="4654017"/>
                  <a:pt x="2143168" y="4655361"/>
                  <a:pt x="2131167" y="4652673"/>
                </a:cubicBezTo>
                <a:cubicBezTo>
                  <a:pt x="2118588" y="4649793"/>
                  <a:pt x="2107259" y="4650177"/>
                  <a:pt x="2095065" y="4653441"/>
                </a:cubicBezTo>
                <a:cubicBezTo>
                  <a:pt x="2086711" y="4655649"/>
                  <a:pt x="2077878" y="4655938"/>
                  <a:pt x="2069237" y="4656609"/>
                </a:cubicBezTo>
                <a:cubicBezTo>
                  <a:pt x="2059924" y="4657377"/>
                  <a:pt x="2049650" y="4655361"/>
                  <a:pt x="2041201" y="4658529"/>
                </a:cubicBezTo>
                <a:cubicBezTo>
                  <a:pt x="2016044" y="4667939"/>
                  <a:pt x="1990216" y="4669955"/>
                  <a:pt x="1963909" y="4669955"/>
                </a:cubicBezTo>
                <a:cubicBezTo>
                  <a:pt x="1959107" y="4669955"/>
                  <a:pt x="1954210" y="4668612"/>
                  <a:pt x="1949603" y="4667171"/>
                </a:cubicBezTo>
                <a:cubicBezTo>
                  <a:pt x="1922717" y="4658529"/>
                  <a:pt x="1895737" y="4659297"/>
                  <a:pt x="1868373" y="4664578"/>
                </a:cubicBezTo>
                <a:cubicBezTo>
                  <a:pt x="1862708" y="4665731"/>
                  <a:pt x="1856372" y="4665923"/>
                  <a:pt x="1850707" y="4664771"/>
                </a:cubicBezTo>
                <a:cubicBezTo>
                  <a:pt x="1834768" y="4661410"/>
                  <a:pt x="1819309" y="4655841"/>
                  <a:pt x="1803275" y="4653441"/>
                </a:cubicBezTo>
                <a:cubicBezTo>
                  <a:pt x="1776775" y="4649504"/>
                  <a:pt x="1753828" y="4662754"/>
                  <a:pt x="1730112" y="4671396"/>
                </a:cubicBezTo>
                <a:cubicBezTo>
                  <a:pt x="1707548" y="4679557"/>
                  <a:pt x="1688345" y="4697992"/>
                  <a:pt x="1661652" y="4693863"/>
                </a:cubicBezTo>
                <a:cubicBezTo>
                  <a:pt x="1658965" y="4693479"/>
                  <a:pt x="1655988" y="4696071"/>
                  <a:pt x="1653011" y="4696744"/>
                </a:cubicBezTo>
                <a:cubicBezTo>
                  <a:pt x="1644850" y="4698568"/>
                  <a:pt x="1636689" y="4700776"/>
                  <a:pt x="1628431" y="4701641"/>
                </a:cubicBezTo>
                <a:cubicBezTo>
                  <a:pt x="1618350" y="4702793"/>
                  <a:pt x="1608076" y="4702409"/>
                  <a:pt x="1597995" y="4703369"/>
                </a:cubicBezTo>
                <a:cubicBezTo>
                  <a:pt x="1585032" y="4704521"/>
                  <a:pt x="1572263" y="4707593"/>
                  <a:pt x="1559396" y="4707593"/>
                </a:cubicBezTo>
                <a:cubicBezTo>
                  <a:pt x="1549026" y="4707593"/>
                  <a:pt x="1538753" y="4704041"/>
                  <a:pt x="1528480" y="4702312"/>
                </a:cubicBezTo>
                <a:cubicBezTo>
                  <a:pt x="1513981" y="4699912"/>
                  <a:pt x="1498042" y="4700584"/>
                  <a:pt x="1485272" y="4694439"/>
                </a:cubicBezTo>
                <a:cubicBezTo>
                  <a:pt x="1471639" y="4687910"/>
                  <a:pt x="1458676" y="4684934"/>
                  <a:pt x="1444562" y="4686950"/>
                </a:cubicBezTo>
                <a:cubicBezTo>
                  <a:pt x="1439857" y="4687622"/>
                  <a:pt x="1433808" y="4691655"/>
                  <a:pt x="1431696" y="4695783"/>
                </a:cubicBezTo>
                <a:cubicBezTo>
                  <a:pt x="1426991" y="4705001"/>
                  <a:pt x="1420559" y="4706634"/>
                  <a:pt x="1411821" y="4703464"/>
                </a:cubicBezTo>
                <a:cubicBezTo>
                  <a:pt x="1404236" y="4700776"/>
                  <a:pt x="1394922" y="4699432"/>
                  <a:pt x="1389738" y="4694247"/>
                </a:cubicBezTo>
                <a:cubicBezTo>
                  <a:pt x="1375047" y="4679557"/>
                  <a:pt x="1356324" y="4679077"/>
                  <a:pt x="1338081" y="4675141"/>
                </a:cubicBezTo>
                <a:cubicBezTo>
                  <a:pt x="1326945" y="4672739"/>
                  <a:pt x="1316574" y="4672644"/>
                  <a:pt x="1305436" y="4674276"/>
                </a:cubicBezTo>
                <a:cubicBezTo>
                  <a:pt x="1281241" y="4677925"/>
                  <a:pt x="1257717" y="4672739"/>
                  <a:pt x="1234481" y="4666115"/>
                </a:cubicBezTo>
                <a:cubicBezTo>
                  <a:pt x="1219118" y="4661698"/>
                  <a:pt x="1203372" y="4659010"/>
                  <a:pt x="1188106" y="4654497"/>
                </a:cubicBezTo>
                <a:cubicBezTo>
                  <a:pt x="1176680" y="4651041"/>
                  <a:pt x="1165255" y="4646912"/>
                  <a:pt x="1154790" y="4641343"/>
                </a:cubicBezTo>
                <a:cubicBezTo>
                  <a:pt x="1139618" y="4633181"/>
                  <a:pt x="1126369" y="4620891"/>
                  <a:pt x="1107069" y="4624156"/>
                </a:cubicBezTo>
                <a:cubicBezTo>
                  <a:pt x="1090074" y="4627036"/>
                  <a:pt x="1074713" y="4620988"/>
                  <a:pt x="1059158" y="4615227"/>
                </a:cubicBezTo>
                <a:cubicBezTo>
                  <a:pt x="1047732" y="4611002"/>
                  <a:pt x="1036308" y="4606681"/>
                  <a:pt x="1024496" y="4603993"/>
                </a:cubicBezTo>
                <a:cubicBezTo>
                  <a:pt x="1010478" y="4600824"/>
                  <a:pt x="994635" y="4602169"/>
                  <a:pt x="982153" y="4596311"/>
                </a:cubicBezTo>
                <a:cubicBezTo>
                  <a:pt x="969095" y="4590166"/>
                  <a:pt x="958246" y="4594295"/>
                  <a:pt x="946628" y="4596024"/>
                </a:cubicBezTo>
                <a:cubicBezTo>
                  <a:pt x="928097" y="4598712"/>
                  <a:pt x="909661" y="4603705"/>
                  <a:pt x="890939" y="4597368"/>
                </a:cubicBezTo>
                <a:cubicBezTo>
                  <a:pt x="868184" y="4589687"/>
                  <a:pt x="845620" y="4581430"/>
                  <a:pt x="822769" y="4574133"/>
                </a:cubicBezTo>
                <a:cubicBezTo>
                  <a:pt x="813934" y="4571347"/>
                  <a:pt x="804431" y="4570195"/>
                  <a:pt x="795212" y="4568947"/>
                </a:cubicBezTo>
                <a:cubicBezTo>
                  <a:pt x="786476" y="4567891"/>
                  <a:pt x="776010" y="4570579"/>
                  <a:pt x="769288" y="4566547"/>
                </a:cubicBezTo>
                <a:cubicBezTo>
                  <a:pt x="752005" y="4556178"/>
                  <a:pt x="734243" y="4551089"/>
                  <a:pt x="714271" y="4551089"/>
                </a:cubicBezTo>
                <a:cubicBezTo>
                  <a:pt x="706781" y="4551089"/>
                  <a:pt x="699484" y="4546768"/>
                  <a:pt x="691900" y="4545999"/>
                </a:cubicBezTo>
                <a:cubicBezTo>
                  <a:pt x="681529" y="4545040"/>
                  <a:pt x="669623" y="4542447"/>
                  <a:pt x="660598" y="4546096"/>
                </a:cubicBezTo>
                <a:cubicBezTo>
                  <a:pt x="639379" y="4554737"/>
                  <a:pt x="622193" y="4547536"/>
                  <a:pt x="603662" y="4538991"/>
                </a:cubicBezTo>
                <a:cubicBezTo>
                  <a:pt x="585418" y="4530541"/>
                  <a:pt x="566215" y="4523821"/>
                  <a:pt x="546821" y="4518251"/>
                </a:cubicBezTo>
                <a:cubicBezTo>
                  <a:pt x="539524" y="4516235"/>
                  <a:pt x="530787" y="4519596"/>
                  <a:pt x="522721" y="4520267"/>
                </a:cubicBezTo>
                <a:cubicBezTo>
                  <a:pt x="519840" y="4520460"/>
                  <a:pt x="516671" y="4520748"/>
                  <a:pt x="514080" y="4519788"/>
                </a:cubicBezTo>
                <a:cubicBezTo>
                  <a:pt x="489020" y="4510570"/>
                  <a:pt x="463575" y="4503561"/>
                  <a:pt x="436404" y="4508361"/>
                </a:cubicBezTo>
                <a:cubicBezTo>
                  <a:pt x="433908" y="4508842"/>
                  <a:pt x="431123" y="4507786"/>
                  <a:pt x="428626" y="4507114"/>
                </a:cubicBezTo>
                <a:cubicBezTo>
                  <a:pt x="416432" y="4503657"/>
                  <a:pt x="404526" y="4498184"/>
                  <a:pt x="392141" y="4496936"/>
                </a:cubicBezTo>
                <a:cubicBezTo>
                  <a:pt x="361608" y="4493864"/>
                  <a:pt x="330884" y="4492615"/>
                  <a:pt x="300157" y="4490599"/>
                </a:cubicBezTo>
                <a:cubicBezTo>
                  <a:pt x="298237" y="4490503"/>
                  <a:pt x="296221" y="4490503"/>
                  <a:pt x="294493" y="4489831"/>
                </a:cubicBezTo>
                <a:cubicBezTo>
                  <a:pt x="283163" y="4485702"/>
                  <a:pt x="273274" y="4487047"/>
                  <a:pt x="263671" y="4494919"/>
                </a:cubicBezTo>
                <a:cubicBezTo>
                  <a:pt x="259447" y="4498376"/>
                  <a:pt x="253686" y="4500200"/>
                  <a:pt x="248406" y="4502121"/>
                </a:cubicBezTo>
                <a:cubicBezTo>
                  <a:pt x="240628" y="4505002"/>
                  <a:pt x="232659" y="4507786"/>
                  <a:pt x="224594" y="4509610"/>
                </a:cubicBezTo>
                <a:cubicBezTo>
                  <a:pt x="216624" y="4511338"/>
                  <a:pt x="208079" y="4513738"/>
                  <a:pt x="200398" y="4512395"/>
                </a:cubicBezTo>
                <a:cubicBezTo>
                  <a:pt x="186572" y="4509994"/>
                  <a:pt x="173417" y="4504618"/>
                  <a:pt x="159783" y="4501064"/>
                </a:cubicBezTo>
                <a:cubicBezTo>
                  <a:pt x="155079" y="4499816"/>
                  <a:pt x="149893" y="4500009"/>
                  <a:pt x="144997" y="4499912"/>
                </a:cubicBezTo>
                <a:cubicBezTo>
                  <a:pt x="133763" y="4499625"/>
                  <a:pt x="122241" y="4502409"/>
                  <a:pt x="112064" y="4494440"/>
                </a:cubicBezTo>
                <a:cubicBezTo>
                  <a:pt x="102655" y="4486951"/>
                  <a:pt x="93148" y="4489158"/>
                  <a:pt x="83259" y="4494824"/>
                </a:cubicBezTo>
                <a:cubicBezTo>
                  <a:pt x="76154" y="4498857"/>
                  <a:pt x="68090" y="4502025"/>
                  <a:pt x="60120" y="4503561"/>
                </a:cubicBezTo>
                <a:cubicBezTo>
                  <a:pt x="49174" y="4505673"/>
                  <a:pt x="38324" y="4506538"/>
                  <a:pt x="26514" y="4505289"/>
                </a:cubicBezTo>
                <a:cubicBezTo>
                  <a:pt x="18161" y="4504425"/>
                  <a:pt x="11343" y="4504041"/>
                  <a:pt x="4814" y="4498952"/>
                </a:cubicBezTo>
                <a:cubicBezTo>
                  <a:pt x="3759" y="4498184"/>
                  <a:pt x="1839" y="4497992"/>
                  <a:pt x="398" y="4498089"/>
                </a:cubicBezTo>
                <a:lnTo>
                  <a:pt x="0" y="4498087"/>
                </a:lnTo>
                <a:close/>
              </a:path>
            </a:pathLst>
          </a:custGeom>
          <a:ln w="12700" cap="flat" cmpd="sng" algn="ctr">
            <a:noFill/>
            <a:prstDash val="solid"/>
            <a:miter lim="800000"/>
          </a:ln>
          <a:effectLst>
            <a:outerShdw blurRad="381000" dist="152400" dir="5400000" algn="t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63A8DDF-3EC9-C3F4-6446-243045D14E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8508" y="1656631"/>
            <a:ext cx="4629150" cy="1242385"/>
          </a:xfrm>
        </p:spPr>
        <p:txBody>
          <a:bodyPr anchor="b">
            <a:normAutofit fontScale="90000"/>
          </a:bodyPr>
          <a:lstStyle/>
          <a:p>
            <a:r>
              <a:rPr lang="en-US" sz="2800" err="1"/>
              <a:t>Фазе</a:t>
            </a:r>
            <a:r>
              <a:rPr lang="en-US" sz="2800"/>
              <a:t> у </a:t>
            </a:r>
            <a:r>
              <a:rPr lang="en-US" sz="2800" err="1"/>
              <a:t>животу</a:t>
            </a:r>
            <a:r>
              <a:rPr lang="en-US" sz="2800"/>
              <a:t> </a:t>
            </a:r>
            <a:r>
              <a:rPr lang="en-US" sz="2800" err="1"/>
              <a:t>једног</a:t>
            </a:r>
            <a:r>
              <a:rPr lang="en-US" sz="2800"/>
              <a:t> </a:t>
            </a:r>
            <a:r>
              <a:rPr lang="en-US" sz="2800" err="1"/>
              <a:t>логораша</a:t>
            </a:r>
            <a:r>
              <a:rPr lang="en-US" sz="2800"/>
              <a:t> (</a:t>
            </a:r>
            <a:r>
              <a:rPr lang="en-US" sz="2800" err="1"/>
              <a:t>Виктор</a:t>
            </a:r>
            <a:r>
              <a:rPr lang="en-US" sz="2800"/>
              <a:t> </a:t>
            </a:r>
            <a:r>
              <a:rPr lang="en-US" sz="2800" err="1"/>
              <a:t>Франкл</a:t>
            </a:r>
            <a:r>
              <a:rPr lang="en-US" sz="2800"/>
              <a:t>, </a:t>
            </a:r>
            <a:r>
              <a:rPr lang="en-US" sz="2800" err="1"/>
              <a:t>Човјек</a:t>
            </a:r>
            <a:r>
              <a:rPr lang="en-US" sz="2800"/>
              <a:t> </a:t>
            </a:r>
            <a:r>
              <a:rPr lang="en-US" sz="2800" err="1"/>
              <a:t>тражи</a:t>
            </a:r>
            <a:r>
              <a:rPr lang="en-US" sz="2800"/>
              <a:t> </a:t>
            </a:r>
            <a:r>
              <a:rPr lang="en-US" sz="2800" err="1"/>
              <a:t>смисао</a:t>
            </a:r>
            <a:r>
              <a:rPr lang="en-US" sz="2800"/>
              <a:t>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BBED26-5CEB-5A57-9826-A949B22078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2848" y="3195007"/>
            <a:ext cx="5175489" cy="1837787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2000" b="1" dirty="0" err="1"/>
              <a:t>Период</a:t>
            </a:r>
            <a:r>
              <a:rPr lang="en-US" sz="2000" b="1" dirty="0"/>
              <a:t> </a:t>
            </a:r>
            <a:r>
              <a:rPr lang="en-US" sz="2000" b="1" dirty="0" err="1"/>
              <a:t>одмах</a:t>
            </a:r>
            <a:r>
              <a:rPr lang="en-US" sz="2000" b="1" dirty="0"/>
              <a:t> </a:t>
            </a:r>
            <a:r>
              <a:rPr lang="en-US" sz="2000" b="1" dirty="0" err="1"/>
              <a:t>по</a:t>
            </a:r>
            <a:r>
              <a:rPr lang="en-US" sz="2000" b="1" dirty="0"/>
              <a:t> </a:t>
            </a:r>
            <a:r>
              <a:rPr lang="en-US" sz="2000" b="1" dirty="0" err="1"/>
              <a:t>уласку</a:t>
            </a:r>
            <a:r>
              <a:rPr lang="en-US" sz="2000" b="1" dirty="0"/>
              <a:t> у </a:t>
            </a:r>
            <a:r>
              <a:rPr lang="en-US" sz="2000" b="1" dirty="0" err="1"/>
              <a:t>логор</a:t>
            </a:r>
            <a:endParaRPr lang="en-US" sz="2000" b="1" dirty="0"/>
          </a:p>
          <a:p>
            <a:r>
              <a:rPr lang="en-US" sz="2000" b="1" dirty="0" err="1"/>
              <a:t>Период</a:t>
            </a:r>
            <a:r>
              <a:rPr lang="en-US" sz="2000" b="1" dirty="0"/>
              <a:t> </a:t>
            </a:r>
            <a:r>
              <a:rPr lang="en-US" sz="2000" b="1" dirty="0" err="1"/>
              <a:t>логорашке</a:t>
            </a:r>
            <a:r>
              <a:rPr lang="en-US" sz="2000" b="1" dirty="0"/>
              <a:t> </a:t>
            </a:r>
            <a:r>
              <a:rPr lang="en-US" sz="2000" b="1" dirty="0" err="1"/>
              <a:t>рутине</a:t>
            </a:r>
            <a:r>
              <a:rPr lang="en-US" sz="2000" b="1" dirty="0"/>
              <a:t> и </a:t>
            </a:r>
            <a:r>
              <a:rPr lang="en-US" sz="2000" b="1" dirty="0" err="1"/>
              <a:t>апатије</a:t>
            </a:r>
            <a:endParaRPr lang="en-US" sz="2000" b="1" dirty="0"/>
          </a:p>
          <a:p>
            <a:r>
              <a:rPr lang="en-US" sz="2000" b="1" dirty="0" err="1"/>
              <a:t>Психологија</a:t>
            </a:r>
            <a:r>
              <a:rPr lang="en-US" sz="2000" b="1" dirty="0"/>
              <a:t> </a:t>
            </a:r>
            <a:r>
              <a:rPr lang="en-US" sz="2000" b="1" dirty="0" err="1"/>
              <a:t>логораша</a:t>
            </a:r>
            <a:r>
              <a:rPr lang="en-US" sz="2000" b="1" dirty="0"/>
              <a:t> </a:t>
            </a:r>
            <a:r>
              <a:rPr lang="en-US" sz="2000" b="1" dirty="0" err="1"/>
              <a:t>послије</a:t>
            </a:r>
            <a:r>
              <a:rPr lang="en-US" sz="2000" b="1" dirty="0"/>
              <a:t> </a:t>
            </a:r>
            <a:r>
              <a:rPr lang="en-US" sz="2000" b="1" dirty="0" err="1"/>
              <a:t>изласка</a:t>
            </a:r>
            <a:r>
              <a:rPr lang="en-US" sz="2000" b="1" dirty="0"/>
              <a:t> </a:t>
            </a:r>
            <a:r>
              <a:rPr lang="en-US" sz="2000" b="1" dirty="0" err="1"/>
              <a:t>из</a:t>
            </a:r>
            <a:r>
              <a:rPr lang="en-US" sz="2000" b="1" dirty="0"/>
              <a:t> </a:t>
            </a:r>
            <a:r>
              <a:rPr lang="en-US" sz="2000" b="1" dirty="0" err="1"/>
              <a:t>логора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571819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B95B9BA8-1D69-4796-85F5-B6D0BD52354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A9FEAAE4-608F-4DE6-97B4-51573869A30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5062873" cy="6858003"/>
          </a:xfrm>
          <a:custGeom>
            <a:avLst/>
            <a:gdLst>
              <a:gd name="connsiteX0" fmla="*/ 4214994 w 4572002"/>
              <a:gd name="connsiteY0" fmla="*/ 6564620 h 6858002"/>
              <a:gd name="connsiteX1" fmla="*/ 4214994 w 4572002"/>
              <a:gd name="connsiteY1" fmla="*/ 6564621 h 6858002"/>
              <a:gd name="connsiteX2" fmla="*/ 4237474 w 4572002"/>
              <a:gd name="connsiteY2" fmla="*/ 6588626 h 6858002"/>
              <a:gd name="connsiteX3" fmla="*/ 4254096 w 4572002"/>
              <a:gd name="connsiteY3" fmla="*/ 6625225 h 6858002"/>
              <a:gd name="connsiteX4" fmla="*/ 4247001 w 4572002"/>
              <a:gd name="connsiteY4" fmla="*/ 6662540 h 6858002"/>
              <a:gd name="connsiteX5" fmla="*/ 4247000 w 4572002"/>
              <a:gd name="connsiteY5" fmla="*/ 6662541 h 6858002"/>
              <a:gd name="connsiteX6" fmla="*/ 4246999 w 4572002"/>
              <a:gd name="connsiteY6" fmla="*/ 6662544 h 6858002"/>
              <a:gd name="connsiteX7" fmla="*/ 4235550 w 4572002"/>
              <a:gd name="connsiteY7" fmla="*/ 6683027 h 6858002"/>
              <a:gd name="connsiteX8" fmla="*/ 4232403 w 4572002"/>
              <a:gd name="connsiteY8" fmla="*/ 6702976 h 6858002"/>
              <a:gd name="connsiteX9" fmla="*/ 4232403 w 4572002"/>
              <a:gd name="connsiteY9" fmla="*/ 6702977 h 6858002"/>
              <a:gd name="connsiteX10" fmla="*/ 4246238 w 4572002"/>
              <a:gd name="connsiteY10" fmla="*/ 6742553 h 6858002"/>
              <a:gd name="connsiteX11" fmla="*/ 4246239 w 4572002"/>
              <a:gd name="connsiteY11" fmla="*/ 6742555 h 6858002"/>
              <a:gd name="connsiteX12" fmla="*/ 4265716 w 4572002"/>
              <a:gd name="connsiteY12" fmla="*/ 6812062 h 6858002"/>
              <a:gd name="connsiteX13" fmla="*/ 4265717 w 4572002"/>
              <a:gd name="connsiteY13" fmla="*/ 6812064 h 6858002"/>
              <a:gd name="connsiteX14" fmla="*/ 4265717 w 4572002"/>
              <a:gd name="connsiteY14" fmla="*/ 6812063 h 6858002"/>
              <a:gd name="connsiteX15" fmla="*/ 4265716 w 4572002"/>
              <a:gd name="connsiteY15" fmla="*/ 6812062 h 6858002"/>
              <a:gd name="connsiteX16" fmla="*/ 4260942 w 4572002"/>
              <a:gd name="connsiteY16" fmla="*/ 6776800 h 6858002"/>
              <a:gd name="connsiteX17" fmla="*/ 4246239 w 4572002"/>
              <a:gd name="connsiteY17" fmla="*/ 6742555 h 6858002"/>
              <a:gd name="connsiteX18" fmla="*/ 4246238 w 4572002"/>
              <a:gd name="connsiteY18" fmla="*/ 6742552 h 6858002"/>
              <a:gd name="connsiteX19" fmla="*/ 4232403 w 4572002"/>
              <a:gd name="connsiteY19" fmla="*/ 6702976 h 6858002"/>
              <a:gd name="connsiteX20" fmla="*/ 4246999 w 4572002"/>
              <a:gd name="connsiteY20" fmla="*/ 6662544 h 6858002"/>
              <a:gd name="connsiteX21" fmla="*/ 4247000 w 4572002"/>
              <a:gd name="connsiteY21" fmla="*/ 6662542 h 6858002"/>
              <a:gd name="connsiteX22" fmla="*/ 4247001 w 4572002"/>
              <a:gd name="connsiteY22" fmla="*/ 6662540 h 6858002"/>
              <a:gd name="connsiteX23" fmla="*/ 4254084 w 4572002"/>
              <a:gd name="connsiteY23" fmla="*/ 6645552 h 6858002"/>
              <a:gd name="connsiteX24" fmla="*/ 4254096 w 4572002"/>
              <a:gd name="connsiteY24" fmla="*/ 6625225 h 6858002"/>
              <a:gd name="connsiteX25" fmla="*/ 4254096 w 4572002"/>
              <a:gd name="connsiteY25" fmla="*/ 6625224 h 6858002"/>
              <a:gd name="connsiteX26" fmla="*/ 4237474 w 4572002"/>
              <a:gd name="connsiteY26" fmla="*/ 6588625 h 6858002"/>
              <a:gd name="connsiteX27" fmla="*/ 4295315 w 4572002"/>
              <a:gd name="connsiteY27" fmla="*/ 6438981 h 6858002"/>
              <a:gd name="connsiteX28" fmla="*/ 4275385 w 4572002"/>
              <a:gd name="connsiteY28" fmla="*/ 6463840 h 6858002"/>
              <a:gd name="connsiteX29" fmla="*/ 4275382 w 4572002"/>
              <a:gd name="connsiteY29" fmla="*/ 6463849 h 6858002"/>
              <a:gd name="connsiteX30" fmla="*/ 4261587 w 4572002"/>
              <a:gd name="connsiteY30" fmla="*/ 6513012 h 6858002"/>
              <a:gd name="connsiteX31" fmla="*/ 4242781 w 4572002"/>
              <a:gd name="connsiteY31" fmla="*/ 6546194 h 6858002"/>
              <a:gd name="connsiteX32" fmla="*/ 4242781 w 4572002"/>
              <a:gd name="connsiteY32" fmla="*/ 6546195 h 6858002"/>
              <a:gd name="connsiteX33" fmla="*/ 4259120 w 4572002"/>
              <a:gd name="connsiteY33" fmla="*/ 6521804 h 6858002"/>
              <a:gd name="connsiteX34" fmla="*/ 4261587 w 4572002"/>
              <a:gd name="connsiteY34" fmla="*/ 6513012 h 6858002"/>
              <a:gd name="connsiteX35" fmla="*/ 4264398 w 4572002"/>
              <a:gd name="connsiteY35" fmla="*/ 6508052 h 6858002"/>
              <a:gd name="connsiteX36" fmla="*/ 4275382 w 4572002"/>
              <a:gd name="connsiteY36" fmla="*/ 6463849 h 6858002"/>
              <a:gd name="connsiteX37" fmla="*/ 4275385 w 4572002"/>
              <a:gd name="connsiteY37" fmla="*/ 6463841 h 6858002"/>
              <a:gd name="connsiteX38" fmla="*/ 4295315 w 4572002"/>
              <a:gd name="connsiteY38" fmla="*/ 6438981 h 6858002"/>
              <a:gd name="connsiteX39" fmla="*/ 4381289 w 4572002"/>
              <a:gd name="connsiteY39" fmla="*/ 6365204 h 6858002"/>
              <a:gd name="connsiteX40" fmla="*/ 4380008 w 4572002"/>
              <a:gd name="connsiteY40" fmla="*/ 6387910 h 6858002"/>
              <a:gd name="connsiteX41" fmla="*/ 4378243 w 4572002"/>
              <a:gd name="connsiteY41" fmla="*/ 6391549 h 6858002"/>
              <a:gd name="connsiteX42" fmla="*/ 4370589 w 4572002"/>
              <a:gd name="connsiteY42" fmla="*/ 6407332 h 6858002"/>
              <a:gd name="connsiteX43" fmla="*/ 4370589 w 4572002"/>
              <a:gd name="connsiteY43" fmla="*/ 6407333 h 6858002"/>
              <a:gd name="connsiteX44" fmla="*/ 4378243 w 4572002"/>
              <a:gd name="connsiteY44" fmla="*/ 6391549 h 6858002"/>
              <a:gd name="connsiteX45" fmla="*/ 4380008 w 4572002"/>
              <a:gd name="connsiteY45" fmla="*/ 6387910 h 6858002"/>
              <a:gd name="connsiteX46" fmla="*/ 4142220 w 4572002"/>
              <a:gd name="connsiteY46" fmla="*/ 4221391 h 6858002"/>
              <a:gd name="connsiteX47" fmla="*/ 4142220 w 4572002"/>
              <a:gd name="connsiteY47" fmla="*/ 4221392 h 6858002"/>
              <a:gd name="connsiteX48" fmla="*/ 4147936 w 4572002"/>
              <a:gd name="connsiteY48" fmla="*/ 4253015 h 6858002"/>
              <a:gd name="connsiteX49" fmla="*/ 4187752 w 4572002"/>
              <a:gd name="connsiteY49" fmla="*/ 4324646 h 6858002"/>
              <a:gd name="connsiteX50" fmla="*/ 4196706 w 4572002"/>
              <a:gd name="connsiteY50" fmla="*/ 4363891 h 6858002"/>
              <a:gd name="connsiteX51" fmla="*/ 4195944 w 4572002"/>
              <a:gd name="connsiteY51" fmla="*/ 4482004 h 6858002"/>
              <a:gd name="connsiteX52" fmla="*/ 4135934 w 4572002"/>
              <a:gd name="connsiteY52" fmla="*/ 4659174 h 6858002"/>
              <a:gd name="connsiteX53" fmla="*/ 4127932 w 4572002"/>
              <a:gd name="connsiteY53" fmla="*/ 4677655 h 6858002"/>
              <a:gd name="connsiteX54" fmla="*/ 4118025 w 4572002"/>
              <a:gd name="connsiteY54" fmla="*/ 4767764 h 6858002"/>
              <a:gd name="connsiteX55" fmla="*/ 4116716 w 4572002"/>
              <a:gd name="connsiteY55" fmla="*/ 4800483 h 6858002"/>
              <a:gd name="connsiteX56" fmla="*/ 4116716 w 4572002"/>
              <a:gd name="connsiteY56" fmla="*/ 4800484 h 6858002"/>
              <a:gd name="connsiteX57" fmla="*/ 4131552 w 4572002"/>
              <a:gd name="connsiteY57" fmla="*/ 4828917 h 6858002"/>
              <a:gd name="connsiteX58" fmla="*/ 4153733 w 4572002"/>
              <a:gd name="connsiteY58" fmla="*/ 4863343 h 6858002"/>
              <a:gd name="connsiteX59" fmla="*/ 4161262 w 4572002"/>
              <a:gd name="connsiteY59" fmla="*/ 4889275 h 6858002"/>
              <a:gd name="connsiteX60" fmla="*/ 4159557 w 4572002"/>
              <a:gd name="connsiteY60" fmla="*/ 4912168 h 6858002"/>
              <a:gd name="connsiteX61" fmla="*/ 4158155 w 4572002"/>
              <a:gd name="connsiteY61" fmla="*/ 4933804 h 6858002"/>
              <a:gd name="connsiteX62" fmla="*/ 4158155 w 4572002"/>
              <a:gd name="connsiteY62" fmla="*/ 4933805 h 6858002"/>
              <a:gd name="connsiteX63" fmla="*/ 4162914 w 4572002"/>
              <a:gd name="connsiteY63" fmla="*/ 4952673 h 6858002"/>
              <a:gd name="connsiteX64" fmla="*/ 4165707 w 4572002"/>
              <a:gd name="connsiteY64" fmla="*/ 4957454 h 6858002"/>
              <a:gd name="connsiteX65" fmla="*/ 4166985 w 4572002"/>
              <a:gd name="connsiteY65" fmla="*/ 4961456 h 6858002"/>
              <a:gd name="connsiteX66" fmla="*/ 4182989 w 4572002"/>
              <a:gd name="connsiteY66" fmla="*/ 4987038 h 6858002"/>
              <a:gd name="connsiteX67" fmla="*/ 4209468 w 4572002"/>
              <a:gd name="connsiteY67" fmla="*/ 5041522 h 6858002"/>
              <a:gd name="connsiteX68" fmla="*/ 4216684 w 4572002"/>
              <a:gd name="connsiteY68" fmla="*/ 5072376 h 6858002"/>
              <a:gd name="connsiteX69" fmla="*/ 4222587 w 4572002"/>
              <a:gd name="connsiteY69" fmla="*/ 5087441 h 6858002"/>
              <a:gd name="connsiteX70" fmla="*/ 4235615 w 4572002"/>
              <a:gd name="connsiteY70" fmla="*/ 5133220 h 6858002"/>
              <a:gd name="connsiteX71" fmla="*/ 4235616 w 4572002"/>
              <a:gd name="connsiteY71" fmla="*/ 5133225 h 6858002"/>
              <a:gd name="connsiteX72" fmla="*/ 4228901 w 4572002"/>
              <a:gd name="connsiteY72" fmla="*/ 5166113 h 6858002"/>
              <a:gd name="connsiteX73" fmla="*/ 4228901 w 4572002"/>
              <a:gd name="connsiteY73" fmla="*/ 5166114 h 6858002"/>
              <a:gd name="connsiteX74" fmla="*/ 4229593 w 4572002"/>
              <a:gd name="connsiteY74" fmla="*/ 5172091 h 6858002"/>
              <a:gd name="connsiteX75" fmla="*/ 4232139 w 4572002"/>
              <a:gd name="connsiteY75" fmla="*/ 5179068 h 6858002"/>
              <a:gd name="connsiteX76" fmla="*/ 4231973 w 4572002"/>
              <a:gd name="connsiteY76" fmla="*/ 5229434 h 6858002"/>
              <a:gd name="connsiteX77" fmla="*/ 4225669 w 4572002"/>
              <a:gd name="connsiteY77" fmla="*/ 5241089 h 6858002"/>
              <a:gd name="connsiteX78" fmla="*/ 4208517 w 4572002"/>
              <a:gd name="connsiteY78" fmla="*/ 5272796 h 6858002"/>
              <a:gd name="connsiteX79" fmla="*/ 4184613 w 4572002"/>
              <a:gd name="connsiteY79" fmla="*/ 5312288 h 6858002"/>
              <a:gd name="connsiteX80" fmla="*/ 4183557 w 4572002"/>
              <a:gd name="connsiteY80" fmla="*/ 5321350 h 6858002"/>
              <a:gd name="connsiteX81" fmla="*/ 4181083 w 4572002"/>
              <a:gd name="connsiteY81" fmla="*/ 5326163 h 6858002"/>
              <a:gd name="connsiteX82" fmla="*/ 4179637 w 4572002"/>
              <a:gd name="connsiteY82" fmla="*/ 5355014 h 6858002"/>
              <a:gd name="connsiteX83" fmla="*/ 4179637 w 4572002"/>
              <a:gd name="connsiteY83" fmla="*/ 5355015 h 6858002"/>
              <a:gd name="connsiteX84" fmla="*/ 4184513 w 4572002"/>
              <a:gd name="connsiteY84" fmla="*/ 5385385 h 6858002"/>
              <a:gd name="connsiteX85" fmla="*/ 4192704 w 4572002"/>
              <a:gd name="connsiteY85" fmla="*/ 5425583 h 6858002"/>
              <a:gd name="connsiteX86" fmla="*/ 4204327 w 4572002"/>
              <a:gd name="connsiteY86" fmla="*/ 5480638 h 6858002"/>
              <a:gd name="connsiteX87" fmla="*/ 4208850 w 4572002"/>
              <a:gd name="connsiteY87" fmla="*/ 5507668 h 6858002"/>
              <a:gd name="connsiteX88" fmla="*/ 4198232 w 4572002"/>
              <a:gd name="connsiteY88" fmla="*/ 5531692 h 6858002"/>
              <a:gd name="connsiteX89" fmla="*/ 4198231 w 4572002"/>
              <a:gd name="connsiteY89" fmla="*/ 5531693 h 6858002"/>
              <a:gd name="connsiteX90" fmla="*/ 4188085 w 4572002"/>
              <a:gd name="connsiteY90" fmla="*/ 5547578 h 6858002"/>
              <a:gd name="connsiteX91" fmla="*/ 4188085 w 4572002"/>
              <a:gd name="connsiteY91" fmla="*/ 5547579 h 6858002"/>
              <a:gd name="connsiteX92" fmla="*/ 4197659 w 4572002"/>
              <a:gd name="connsiteY92" fmla="*/ 5562747 h 6858002"/>
              <a:gd name="connsiteX93" fmla="*/ 4268907 w 4572002"/>
              <a:gd name="connsiteY93" fmla="*/ 5704484 h 6858002"/>
              <a:gd name="connsiteX94" fmla="*/ 4274812 w 4572002"/>
              <a:gd name="connsiteY94" fmla="*/ 5740489 h 6858002"/>
              <a:gd name="connsiteX95" fmla="*/ 4283578 w 4572002"/>
              <a:gd name="connsiteY95" fmla="*/ 5760874 h 6858002"/>
              <a:gd name="connsiteX96" fmla="*/ 4371973 w 4572002"/>
              <a:gd name="connsiteY96" fmla="*/ 5883752 h 6858002"/>
              <a:gd name="connsiteX97" fmla="*/ 4371974 w 4572002"/>
              <a:gd name="connsiteY97" fmla="*/ 5883757 h 6858002"/>
              <a:gd name="connsiteX98" fmla="*/ 4389877 w 4572002"/>
              <a:gd name="connsiteY98" fmla="*/ 5935946 h 6858002"/>
              <a:gd name="connsiteX99" fmla="*/ 4389878 w 4572002"/>
              <a:gd name="connsiteY99" fmla="*/ 5935950 h 6858002"/>
              <a:gd name="connsiteX100" fmla="*/ 4386259 w 4572002"/>
              <a:gd name="connsiteY100" fmla="*/ 5993290 h 6858002"/>
              <a:gd name="connsiteX101" fmla="*/ 4386259 w 4572002"/>
              <a:gd name="connsiteY101" fmla="*/ 5993291 h 6858002"/>
              <a:gd name="connsiteX102" fmla="*/ 4379782 w 4572002"/>
              <a:gd name="connsiteY102" fmla="*/ 6026440 h 6858002"/>
              <a:gd name="connsiteX103" fmla="*/ 4323583 w 4572002"/>
              <a:gd name="connsiteY103" fmla="*/ 6108738 h 6858002"/>
              <a:gd name="connsiteX104" fmla="*/ 4309890 w 4572002"/>
              <a:gd name="connsiteY104" fmla="*/ 6133314 h 6858002"/>
              <a:gd name="connsiteX105" fmla="*/ 4309890 w 4572002"/>
              <a:gd name="connsiteY105" fmla="*/ 6133315 h 6858002"/>
              <a:gd name="connsiteX106" fmla="*/ 4313591 w 4572002"/>
              <a:gd name="connsiteY106" fmla="*/ 6143190 h 6858002"/>
              <a:gd name="connsiteX107" fmla="*/ 4325486 w 4572002"/>
              <a:gd name="connsiteY107" fmla="*/ 6155600 h 6858002"/>
              <a:gd name="connsiteX108" fmla="*/ 4325488 w 4572002"/>
              <a:gd name="connsiteY108" fmla="*/ 6155603 h 6858002"/>
              <a:gd name="connsiteX109" fmla="*/ 4364160 w 4572002"/>
              <a:gd name="connsiteY109" fmla="*/ 6228757 h 6858002"/>
              <a:gd name="connsiteX110" fmla="*/ 4381497 w 4572002"/>
              <a:gd name="connsiteY110" fmla="*/ 6361540 h 6858002"/>
              <a:gd name="connsiteX111" fmla="*/ 4381497 w 4572002"/>
              <a:gd name="connsiteY111" fmla="*/ 6361539 h 6858002"/>
              <a:gd name="connsiteX112" fmla="*/ 4364160 w 4572002"/>
              <a:gd name="connsiteY112" fmla="*/ 6228756 h 6858002"/>
              <a:gd name="connsiteX113" fmla="*/ 4325488 w 4572002"/>
              <a:gd name="connsiteY113" fmla="*/ 6155602 h 6858002"/>
              <a:gd name="connsiteX114" fmla="*/ 4325486 w 4572002"/>
              <a:gd name="connsiteY114" fmla="*/ 6155600 h 6858002"/>
              <a:gd name="connsiteX115" fmla="*/ 4309890 w 4572002"/>
              <a:gd name="connsiteY115" fmla="*/ 6133315 h 6858002"/>
              <a:gd name="connsiteX116" fmla="*/ 4323583 w 4572002"/>
              <a:gd name="connsiteY116" fmla="*/ 6108739 h 6858002"/>
              <a:gd name="connsiteX117" fmla="*/ 4379782 w 4572002"/>
              <a:gd name="connsiteY117" fmla="*/ 6026441 h 6858002"/>
              <a:gd name="connsiteX118" fmla="*/ 4386259 w 4572002"/>
              <a:gd name="connsiteY118" fmla="*/ 5993292 h 6858002"/>
              <a:gd name="connsiteX119" fmla="*/ 4386259 w 4572002"/>
              <a:gd name="connsiteY119" fmla="*/ 5993290 h 6858002"/>
              <a:gd name="connsiteX120" fmla="*/ 4389712 w 4572002"/>
              <a:gd name="connsiteY120" fmla="*/ 5964477 h 6858002"/>
              <a:gd name="connsiteX121" fmla="*/ 4389878 w 4572002"/>
              <a:gd name="connsiteY121" fmla="*/ 5935950 h 6858002"/>
              <a:gd name="connsiteX122" fmla="*/ 4389878 w 4572002"/>
              <a:gd name="connsiteY122" fmla="*/ 5935949 h 6858002"/>
              <a:gd name="connsiteX123" fmla="*/ 4389877 w 4572002"/>
              <a:gd name="connsiteY123" fmla="*/ 5935946 h 6858002"/>
              <a:gd name="connsiteX124" fmla="*/ 4382997 w 4572002"/>
              <a:gd name="connsiteY124" fmla="*/ 5909351 h 6858002"/>
              <a:gd name="connsiteX125" fmla="*/ 4371974 w 4572002"/>
              <a:gd name="connsiteY125" fmla="*/ 5883757 h 6858002"/>
              <a:gd name="connsiteX126" fmla="*/ 4371973 w 4572002"/>
              <a:gd name="connsiteY126" fmla="*/ 5883751 h 6858002"/>
              <a:gd name="connsiteX127" fmla="*/ 4283578 w 4572002"/>
              <a:gd name="connsiteY127" fmla="*/ 5760873 h 6858002"/>
              <a:gd name="connsiteX128" fmla="*/ 4274812 w 4572002"/>
              <a:gd name="connsiteY128" fmla="*/ 5740488 h 6858002"/>
              <a:gd name="connsiteX129" fmla="*/ 4268907 w 4572002"/>
              <a:gd name="connsiteY129" fmla="*/ 5704483 h 6858002"/>
              <a:gd name="connsiteX130" fmla="*/ 4197659 w 4572002"/>
              <a:gd name="connsiteY130" fmla="*/ 5562746 h 6858002"/>
              <a:gd name="connsiteX131" fmla="*/ 4188085 w 4572002"/>
              <a:gd name="connsiteY131" fmla="*/ 5547578 h 6858002"/>
              <a:gd name="connsiteX132" fmla="*/ 4198231 w 4572002"/>
              <a:gd name="connsiteY132" fmla="*/ 5531694 h 6858002"/>
              <a:gd name="connsiteX133" fmla="*/ 4198232 w 4572002"/>
              <a:gd name="connsiteY133" fmla="*/ 5531692 h 6858002"/>
              <a:gd name="connsiteX134" fmla="*/ 4206630 w 4572002"/>
              <a:gd name="connsiteY134" fmla="*/ 5520422 h 6858002"/>
              <a:gd name="connsiteX135" fmla="*/ 4208850 w 4572002"/>
              <a:gd name="connsiteY135" fmla="*/ 5507668 h 6858002"/>
              <a:gd name="connsiteX136" fmla="*/ 4208850 w 4572002"/>
              <a:gd name="connsiteY136" fmla="*/ 5507667 h 6858002"/>
              <a:gd name="connsiteX137" fmla="*/ 4204327 w 4572002"/>
              <a:gd name="connsiteY137" fmla="*/ 5480637 h 6858002"/>
              <a:gd name="connsiteX138" fmla="*/ 4192704 w 4572002"/>
              <a:gd name="connsiteY138" fmla="*/ 5425582 h 6858002"/>
              <a:gd name="connsiteX139" fmla="*/ 4184513 w 4572002"/>
              <a:gd name="connsiteY139" fmla="*/ 5385384 h 6858002"/>
              <a:gd name="connsiteX140" fmla="*/ 4179637 w 4572002"/>
              <a:gd name="connsiteY140" fmla="*/ 5355014 h 6858002"/>
              <a:gd name="connsiteX141" fmla="*/ 4183557 w 4572002"/>
              <a:gd name="connsiteY141" fmla="*/ 5321350 h 6858002"/>
              <a:gd name="connsiteX142" fmla="*/ 4208517 w 4572002"/>
              <a:gd name="connsiteY142" fmla="*/ 5272797 h 6858002"/>
              <a:gd name="connsiteX143" fmla="*/ 4225669 w 4572002"/>
              <a:gd name="connsiteY143" fmla="*/ 5241089 h 6858002"/>
              <a:gd name="connsiteX144" fmla="*/ 4231973 w 4572002"/>
              <a:gd name="connsiteY144" fmla="*/ 5229433 h 6858002"/>
              <a:gd name="connsiteX145" fmla="*/ 4232139 w 4572002"/>
              <a:gd name="connsiteY145" fmla="*/ 5179068 h 6858002"/>
              <a:gd name="connsiteX146" fmla="*/ 4232139 w 4572002"/>
              <a:gd name="connsiteY146" fmla="*/ 5179067 h 6858002"/>
              <a:gd name="connsiteX147" fmla="*/ 4229593 w 4572002"/>
              <a:gd name="connsiteY147" fmla="*/ 5172090 h 6858002"/>
              <a:gd name="connsiteX148" fmla="*/ 4228901 w 4572002"/>
              <a:gd name="connsiteY148" fmla="*/ 5166114 h 6858002"/>
              <a:gd name="connsiteX149" fmla="*/ 4235616 w 4572002"/>
              <a:gd name="connsiteY149" fmla="*/ 5133225 h 6858002"/>
              <a:gd name="connsiteX150" fmla="*/ 4235616 w 4572002"/>
              <a:gd name="connsiteY150" fmla="*/ 5133224 h 6858002"/>
              <a:gd name="connsiteX151" fmla="*/ 4235615 w 4572002"/>
              <a:gd name="connsiteY151" fmla="*/ 5133220 h 6858002"/>
              <a:gd name="connsiteX152" fmla="*/ 4228473 w 4572002"/>
              <a:gd name="connsiteY152" fmla="*/ 5102461 h 6858002"/>
              <a:gd name="connsiteX153" fmla="*/ 4222587 w 4572002"/>
              <a:gd name="connsiteY153" fmla="*/ 5087441 h 6858002"/>
              <a:gd name="connsiteX154" fmla="*/ 4222582 w 4572002"/>
              <a:gd name="connsiteY154" fmla="*/ 5087423 h 6858002"/>
              <a:gd name="connsiteX155" fmla="*/ 4209468 w 4572002"/>
              <a:gd name="connsiteY155" fmla="*/ 5041521 h 6858002"/>
              <a:gd name="connsiteX156" fmla="*/ 4182989 w 4572002"/>
              <a:gd name="connsiteY156" fmla="*/ 4987037 h 6858002"/>
              <a:gd name="connsiteX157" fmla="*/ 4165707 w 4572002"/>
              <a:gd name="connsiteY157" fmla="*/ 4957454 h 6858002"/>
              <a:gd name="connsiteX158" fmla="*/ 4158155 w 4572002"/>
              <a:gd name="connsiteY158" fmla="*/ 4933805 h 6858002"/>
              <a:gd name="connsiteX159" fmla="*/ 4159557 w 4572002"/>
              <a:gd name="connsiteY159" fmla="*/ 4912169 h 6858002"/>
              <a:gd name="connsiteX160" fmla="*/ 4161262 w 4572002"/>
              <a:gd name="connsiteY160" fmla="*/ 4889276 h 6858002"/>
              <a:gd name="connsiteX161" fmla="*/ 4161262 w 4572002"/>
              <a:gd name="connsiteY161" fmla="*/ 4889275 h 6858002"/>
              <a:gd name="connsiteX162" fmla="*/ 4156484 w 4572002"/>
              <a:gd name="connsiteY162" fmla="*/ 4867614 h 6858002"/>
              <a:gd name="connsiteX163" fmla="*/ 4153733 w 4572002"/>
              <a:gd name="connsiteY163" fmla="*/ 4863343 h 6858002"/>
              <a:gd name="connsiteX164" fmla="*/ 4151983 w 4572002"/>
              <a:gd name="connsiteY164" fmla="*/ 4857317 h 6858002"/>
              <a:gd name="connsiteX165" fmla="*/ 4131552 w 4572002"/>
              <a:gd name="connsiteY165" fmla="*/ 4828916 h 6858002"/>
              <a:gd name="connsiteX166" fmla="*/ 4116716 w 4572002"/>
              <a:gd name="connsiteY166" fmla="*/ 4800483 h 6858002"/>
              <a:gd name="connsiteX167" fmla="*/ 4118025 w 4572002"/>
              <a:gd name="connsiteY167" fmla="*/ 4767765 h 6858002"/>
              <a:gd name="connsiteX168" fmla="*/ 4127932 w 4572002"/>
              <a:gd name="connsiteY168" fmla="*/ 4677656 h 6858002"/>
              <a:gd name="connsiteX169" fmla="*/ 4135934 w 4572002"/>
              <a:gd name="connsiteY169" fmla="*/ 4659175 h 6858002"/>
              <a:gd name="connsiteX170" fmla="*/ 4195944 w 4572002"/>
              <a:gd name="connsiteY170" fmla="*/ 4482005 h 6858002"/>
              <a:gd name="connsiteX171" fmla="*/ 4196706 w 4572002"/>
              <a:gd name="connsiteY171" fmla="*/ 4363891 h 6858002"/>
              <a:gd name="connsiteX172" fmla="*/ 4196706 w 4572002"/>
              <a:gd name="connsiteY172" fmla="*/ 4363890 h 6858002"/>
              <a:gd name="connsiteX173" fmla="*/ 4187752 w 4572002"/>
              <a:gd name="connsiteY173" fmla="*/ 4324645 h 6858002"/>
              <a:gd name="connsiteX174" fmla="*/ 4147936 w 4572002"/>
              <a:gd name="connsiteY174" fmla="*/ 4253014 h 6858002"/>
              <a:gd name="connsiteX175" fmla="*/ 4211111 w 4572002"/>
              <a:gd name="connsiteY175" fmla="*/ 2836172 h 6858002"/>
              <a:gd name="connsiteX176" fmla="*/ 4202421 w 4572002"/>
              <a:gd name="connsiteY176" fmla="*/ 2848793 h 6858002"/>
              <a:gd name="connsiteX177" fmla="*/ 4186816 w 4572002"/>
              <a:gd name="connsiteY177" fmla="*/ 2897785 h 6858002"/>
              <a:gd name="connsiteX178" fmla="*/ 4185787 w 4572002"/>
              <a:gd name="connsiteY178" fmla="*/ 2903551 h 6858002"/>
              <a:gd name="connsiteX179" fmla="*/ 4182513 w 4572002"/>
              <a:gd name="connsiteY179" fmla="*/ 2914328 h 6858002"/>
              <a:gd name="connsiteX180" fmla="*/ 4177882 w 4572002"/>
              <a:gd name="connsiteY180" fmla="*/ 2947858 h 6858002"/>
              <a:gd name="connsiteX181" fmla="*/ 4177881 w 4572002"/>
              <a:gd name="connsiteY181" fmla="*/ 2947862 h 6858002"/>
              <a:gd name="connsiteX182" fmla="*/ 4177881 w 4572002"/>
              <a:gd name="connsiteY182" fmla="*/ 2947863 h 6858002"/>
              <a:gd name="connsiteX183" fmla="*/ 4181465 w 4572002"/>
              <a:gd name="connsiteY183" fmla="*/ 2982149 h 6858002"/>
              <a:gd name="connsiteX184" fmla="*/ 4193158 w 4572002"/>
              <a:gd name="connsiteY184" fmla="*/ 3077402 h 6858002"/>
              <a:gd name="connsiteX185" fmla="*/ 4180703 w 4572002"/>
              <a:gd name="connsiteY185" fmla="*/ 3172654 h 6858002"/>
              <a:gd name="connsiteX186" fmla="*/ 4133076 w 4572002"/>
              <a:gd name="connsiteY186" fmla="*/ 3489467 h 6858002"/>
              <a:gd name="connsiteX187" fmla="*/ 4110977 w 4572002"/>
              <a:gd name="connsiteY187" fmla="*/ 3544713 h 6858002"/>
              <a:gd name="connsiteX188" fmla="*/ 4093355 w 4572002"/>
              <a:gd name="connsiteY188" fmla="*/ 3574408 h 6858002"/>
              <a:gd name="connsiteX189" fmla="*/ 4093355 w 4572002"/>
              <a:gd name="connsiteY189" fmla="*/ 3574409 h 6858002"/>
              <a:gd name="connsiteX190" fmla="*/ 4105453 w 4572002"/>
              <a:gd name="connsiteY190" fmla="*/ 3606818 h 6858002"/>
              <a:gd name="connsiteX191" fmla="*/ 4118979 w 4572002"/>
              <a:gd name="connsiteY191" fmla="*/ 3630633 h 6858002"/>
              <a:gd name="connsiteX192" fmla="*/ 4136708 w 4572002"/>
              <a:gd name="connsiteY192" fmla="*/ 3654416 h 6858002"/>
              <a:gd name="connsiteX193" fmla="*/ 4140382 w 4572002"/>
              <a:gd name="connsiteY193" fmla="*/ 3668940 h 6858002"/>
              <a:gd name="connsiteX194" fmla="*/ 4143220 w 4572002"/>
              <a:gd name="connsiteY194" fmla="*/ 3680164 h 6858002"/>
              <a:gd name="connsiteX195" fmla="*/ 4139172 w 4572002"/>
              <a:gd name="connsiteY195" fmla="*/ 3734837 h 6858002"/>
              <a:gd name="connsiteX196" fmla="*/ 4139172 w 4572002"/>
              <a:gd name="connsiteY196" fmla="*/ 3734838 h 6858002"/>
              <a:gd name="connsiteX197" fmla="*/ 4139554 w 4572002"/>
              <a:gd name="connsiteY197" fmla="*/ 3754653 h 6858002"/>
              <a:gd name="connsiteX198" fmla="*/ 4145911 w 4572002"/>
              <a:gd name="connsiteY198" fmla="*/ 3789776 h 6858002"/>
              <a:gd name="connsiteX199" fmla="*/ 4130980 w 4572002"/>
              <a:gd name="connsiteY199" fmla="*/ 3822472 h 6858002"/>
              <a:gd name="connsiteX200" fmla="*/ 4116645 w 4572002"/>
              <a:gd name="connsiteY200" fmla="*/ 3852619 h 6858002"/>
              <a:gd name="connsiteX201" fmla="*/ 4116645 w 4572002"/>
              <a:gd name="connsiteY201" fmla="*/ 3852620 h 6858002"/>
              <a:gd name="connsiteX202" fmla="*/ 4117425 w 4572002"/>
              <a:gd name="connsiteY202" fmla="*/ 3868764 h 6858002"/>
              <a:gd name="connsiteX203" fmla="*/ 4126028 w 4572002"/>
              <a:gd name="connsiteY203" fmla="*/ 3885337 h 6858002"/>
              <a:gd name="connsiteX204" fmla="*/ 4126028 w 4572002"/>
              <a:gd name="connsiteY204" fmla="*/ 3885339 h 6858002"/>
              <a:gd name="connsiteX205" fmla="*/ 4148409 w 4572002"/>
              <a:gd name="connsiteY205" fmla="*/ 3923125 h 6858002"/>
              <a:gd name="connsiteX206" fmla="*/ 4157913 w 4572002"/>
              <a:gd name="connsiteY206" fmla="*/ 3962160 h 6858002"/>
              <a:gd name="connsiteX207" fmla="*/ 4142221 w 4572002"/>
              <a:gd name="connsiteY207" fmla="*/ 4043838 h 6858002"/>
              <a:gd name="connsiteX208" fmla="*/ 4142220 w 4572002"/>
              <a:gd name="connsiteY208" fmla="*/ 4043839 h 6858002"/>
              <a:gd name="connsiteX209" fmla="*/ 4127099 w 4572002"/>
              <a:gd name="connsiteY209" fmla="*/ 4103825 h 6858002"/>
              <a:gd name="connsiteX210" fmla="*/ 4127099 w 4572002"/>
              <a:gd name="connsiteY210" fmla="*/ 4103826 h 6858002"/>
              <a:gd name="connsiteX211" fmla="*/ 4129066 w 4572002"/>
              <a:gd name="connsiteY211" fmla="*/ 4134256 h 6858002"/>
              <a:gd name="connsiteX212" fmla="*/ 4138410 w 4572002"/>
              <a:gd name="connsiteY212" fmla="*/ 4165382 h 6858002"/>
              <a:gd name="connsiteX213" fmla="*/ 4138410 w 4572002"/>
              <a:gd name="connsiteY213" fmla="*/ 4165384 h 6858002"/>
              <a:gd name="connsiteX214" fmla="*/ 4142315 w 4572002"/>
              <a:gd name="connsiteY214" fmla="*/ 4192388 h 6858002"/>
              <a:gd name="connsiteX215" fmla="*/ 4142315 w 4572002"/>
              <a:gd name="connsiteY215" fmla="*/ 4192387 h 6858002"/>
              <a:gd name="connsiteX216" fmla="*/ 4138410 w 4572002"/>
              <a:gd name="connsiteY216" fmla="*/ 4165383 h 6858002"/>
              <a:gd name="connsiteX217" fmla="*/ 4138410 w 4572002"/>
              <a:gd name="connsiteY217" fmla="*/ 4165382 h 6858002"/>
              <a:gd name="connsiteX218" fmla="*/ 4127099 w 4572002"/>
              <a:gd name="connsiteY218" fmla="*/ 4103826 h 6858002"/>
              <a:gd name="connsiteX219" fmla="*/ 4142220 w 4572002"/>
              <a:gd name="connsiteY219" fmla="*/ 4043840 h 6858002"/>
              <a:gd name="connsiteX220" fmla="*/ 4142221 w 4572002"/>
              <a:gd name="connsiteY220" fmla="*/ 4043838 h 6858002"/>
              <a:gd name="connsiteX221" fmla="*/ 4155523 w 4572002"/>
              <a:gd name="connsiteY221" fmla="*/ 4002410 h 6858002"/>
              <a:gd name="connsiteX222" fmla="*/ 4157913 w 4572002"/>
              <a:gd name="connsiteY222" fmla="*/ 3962160 h 6858002"/>
              <a:gd name="connsiteX223" fmla="*/ 4157913 w 4572002"/>
              <a:gd name="connsiteY223" fmla="*/ 3962159 h 6858002"/>
              <a:gd name="connsiteX224" fmla="*/ 4126028 w 4572002"/>
              <a:gd name="connsiteY224" fmla="*/ 3885338 h 6858002"/>
              <a:gd name="connsiteX225" fmla="*/ 4126028 w 4572002"/>
              <a:gd name="connsiteY225" fmla="*/ 3885337 h 6858002"/>
              <a:gd name="connsiteX226" fmla="*/ 4116645 w 4572002"/>
              <a:gd name="connsiteY226" fmla="*/ 3852620 h 6858002"/>
              <a:gd name="connsiteX227" fmla="*/ 4130980 w 4572002"/>
              <a:gd name="connsiteY227" fmla="*/ 3822473 h 6858002"/>
              <a:gd name="connsiteX228" fmla="*/ 4145911 w 4572002"/>
              <a:gd name="connsiteY228" fmla="*/ 3789777 h 6858002"/>
              <a:gd name="connsiteX229" fmla="*/ 4145911 w 4572002"/>
              <a:gd name="connsiteY229" fmla="*/ 3789776 h 6858002"/>
              <a:gd name="connsiteX230" fmla="*/ 4139554 w 4572002"/>
              <a:gd name="connsiteY230" fmla="*/ 3754652 h 6858002"/>
              <a:gd name="connsiteX231" fmla="*/ 4139172 w 4572002"/>
              <a:gd name="connsiteY231" fmla="*/ 3734838 h 6858002"/>
              <a:gd name="connsiteX232" fmla="*/ 4143220 w 4572002"/>
              <a:gd name="connsiteY232" fmla="*/ 3680164 h 6858002"/>
              <a:gd name="connsiteX233" fmla="*/ 4143220 w 4572002"/>
              <a:gd name="connsiteY233" fmla="*/ 3680163 h 6858002"/>
              <a:gd name="connsiteX234" fmla="*/ 4140382 w 4572002"/>
              <a:gd name="connsiteY234" fmla="*/ 3668940 h 6858002"/>
              <a:gd name="connsiteX235" fmla="*/ 4136708 w 4572002"/>
              <a:gd name="connsiteY235" fmla="*/ 3654416 h 6858002"/>
              <a:gd name="connsiteX236" fmla="*/ 4136708 w 4572002"/>
              <a:gd name="connsiteY236" fmla="*/ 3654416 h 6858002"/>
              <a:gd name="connsiteX237" fmla="*/ 4136708 w 4572002"/>
              <a:gd name="connsiteY237" fmla="*/ 3654415 h 6858002"/>
              <a:gd name="connsiteX238" fmla="*/ 4118979 w 4572002"/>
              <a:gd name="connsiteY238" fmla="*/ 3630632 h 6858002"/>
              <a:gd name="connsiteX239" fmla="*/ 4105453 w 4572002"/>
              <a:gd name="connsiteY239" fmla="*/ 3606817 h 6858002"/>
              <a:gd name="connsiteX240" fmla="*/ 4095707 w 4572002"/>
              <a:gd name="connsiteY240" fmla="*/ 3587174 h 6858002"/>
              <a:gd name="connsiteX241" fmla="*/ 4093355 w 4572002"/>
              <a:gd name="connsiteY241" fmla="*/ 3574408 h 6858002"/>
              <a:gd name="connsiteX242" fmla="*/ 4098434 w 4572002"/>
              <a:gd name="connsiteY242" fmla="*/ 3562321 h 6858002"/>
              <a:gd name="connsiteX243" fmla="*/ 4110977 w 4572002"/>
              <a:gd name="connsiteY243" fmla="*/ 3544714 h 6858002"/>
              <a:gd name="connsiteX244" fmla="*/ 4133076 w 4572002"/>
              <a:gd name="connsiteY244" fmla="*/ 3489468 h 6858002"/>
              <a:gd name="connsiteX245" fmla="*/ 4180703 w 4572002"/>
              <a:gd name="connsiteY245" fmla="*/ 3172655 h 6858002"/>
              <a:gd name="connsiteX246" fmla="*/ 4193158 w 4572002"/>
              <a:gd name="connsiteY246" fmla="*/ 3077402 h 6858002"/>
              <a:gd name="connsiteX247" fmla="*/ 4193158 w 4572002"/>
              <a:gd name="connsiteY247" fmla="*/ 3077401 h 6858002"/>
              <a:gd name="connsiteX248" fmla="*/ 4181465 w 4572002"/>
              <a:gd name="connsiteY248" fmla="*/ 2982148 h 6858002"/>
              <a:gd name="connsiteX249" fmla="*/ 4177881 w 4572002"/>
              <a:gd name="connsiteY249" fmla="*/ 2947863 h 6858002"/>
              <a:gd name="connsiteX250" fmla="*/ 4177882 w 4572002"/>
              <a:gd name="connsiteY250" fmla="*/ 2947858 h 6858002"/>
              <a:gd name="connsiteX251" fmla="*/ 4185787 w 4572002"/>
              <a:gd name="connsiteY251" fmla="*/ 2903551 h 6858002"/>
              <a:gd name="connsiteX252" fmla="*/ 4202421 w 4572002"/>
              <a:gd name="connsiteY252" fmla="*/ 2848794 h 6858002"/>
              <a:gd name="connsiteX253" fmla="*/ 4211111 w 4572002"/>
              <a:gd name="connsiteY253" fmla="*/ 2836173 h 6858002"/>
              <a:gd name="connsiteX254" fmla="*/ 3726625 w 4572002"/>
              <a:gd name="connsiteY254" fmla="*/ 1508458 h 6858002"/>
              <a:gd name="connsiteX255" fmla="*/ 3698531 w 4572002"/>
              <a:gd name="connsiteY255" fmla="*/ 1596214 h 6858002"/>
              <a:gd name="connsiteX256" fmla="*/ 3700436 w 4572002"/>
              <a:gd name="connsiteY256" fmla="*/ 1624981 h 6858002"/>
              <a:gd name="connsiteX257" fmla="*/ 3757017 w 4572002"/>
              <a:gd name="connsiteY257" fmla="*/ 1697754 h 6858002"/>
              <a:gd name="connsiteX258" fmla="*/ 3779686 w 4572002"/>
              <a:gd name="connsiteY258" fmla="*/ 1733189 h 6858002"/>
              <a:gd name="connsiteX259" fmla="*/ 3821407 w 4572002"/>
              <a:gd name="connsiteY259" fmla="*/ 1833776 h 6858002"/>
              <a:gd name="connsiteX260" fmla="*/ 3829028 w 4572002"/>
              <a:gd name="connsiteY260" fmla="*/ 1842159 h 6858002"/>
              <a:gd name="connsiteX261" fmla="*/ 3919519 w 4572002"/>
              <a:gd name="connsiteY261" fmla="*/ 1916455 h 6858002"/>
              <a:gd name="connsiteX262" fmla="*/ 3934949 w 4572002"/>
              <a:gd name="connsiteY262" fmla="*/ 1933220 h 6858002"/>
              <a:gd name="connsiteX263" fmla="*/ 3958954 w 4572002"/>
              <a:gd name="connsiteY263" fmla="*/ 1953414 h 6858002"/>
              <a:gd name="connsiteX264" fmla="*/ 4005437 w 4572002"/>
              <a:gd name="connsiteY264" fmla="*/ 2016470 h 6858002"/>
              <a:gd name="connsiteX265" fmla="*/ 4020296 w 4572002"/>
              <a:gd name="connsiteY265" fmla="*/ 2094579 h 6858002"/>
              <a:gd name="connsiteX266" fmla="*/ 4042967 w 4572002"/>
              <a:gd name="connsiteY266" fmla="*/ 2188880 h 6858002"/>
              <a:gd name="connsiteX267" fmla="*/ 4058207 w 4572002"/>
              <a:gd name="connsiteY267" fmla="*/ 2228315 h 6858002"/>
              <a:gd name="connsiteX268" fmla="*/ 4087164 w 4572002"/>
              <a:gd name="connsiteY268" fmla="*/ 2334045 h 6858002"/>
              <a:gd name="connsiteX269" fmla="*/ 4111549 w 4572002"/>
              <a:gd name="connsiteY269" fmla="*/ 2409486 h 6858002"/>
              <a:gd name="connsiteX270" fmla="*/ 4128650 w 4572002"/>
              <a:gd name="connsiteY270" fmla="*/ 2435913 h 6858002"/>
              <a:gd name="connsiteX271" fmla="*/ 4134481 w 4572002"/>
              <a:gd name="connsiteY271" fmla="*/ 2463018 h 6858002"/>
              <a:gd name="connsiteX272" fmla="*/ 4125839 w 4572002"/>
              <a:gd name="connsiteY272" fmla="*/ 2518262 h 6858002"/>
              <a:gd name="connsiteX273" fmla="*/ 4125838 w 4572002"/>
              <a:gd name="connsiteY273" fmla="*/ 2518264 h 6858002"/>
              <a:gd name="connsiteX274" fmla="*/ 4122194 w 4572002"/>
              <a:gd name="connsiteY274" fmla="*/ 2545006 h 6858002"/>
              <a:gd name="connsiteX275" fmla="*/ 4122194 w 4572002"/>
              <a:gd name="connsiteY275" fmla="*/ 2545007 h 6858002"/>
              <a:gd name="connsiteX276" fmla="*/ 4126408 w 4572002"/>
              <a:gd name="connsiteY276" fmla="*/ 2571035 h 6858002"/>
              <a:gd name="connsiteX277" fmla="*/ 4199563 w 4572002"/>
              <a:gd name="connsiteY277" fmla="*/ 2668002 h 6858002"/>
              <a:gd name="connsiteX278" fmla="*/ 4247953 w 4572002"/>
              <a:gd name="connsiteY278" fmla="*/ 2745349 h 6858002"/>
              <a:gd name="connsiteX279" fmla="*/ 4247954 w 4572002"/>
              <a:gd name="connsiteY279" fmla="*/ 2745352 h 6858002"/>
              <a:gd name="connsiteX280" fmla="*/ 4253873 w 4572002"/>
              <a:gd name="connsiteY280" fmla="*/ 2778006 h 6858002"/>
              <a:gd name="connsiteX281" fmla="*/ 4253453 w 4572002"/>
              <a:gd name="connsiteY281" fmla="*/ 2785440 h 6858002"/>
              <a:gd name="connsiteX282" fmla="*/ 4243374 w 4572002"/>
              <a:gd name="connsiteY282" fmla="*/ 2811780 h 6858002"/>
              <a:gd name="connsiteX283" fmla="*/ 4243371 w 4572002"/>
              <a:gd name="connsiteY283" fmla="*/ 2811787 h 6858002"/>
              <a:gd name="connsiteX284" fmla="*/ 4243372 w 4572002"/>
              <a:gd name="connsiteY284" fmla="*/ 2811787 h 6858002"/>
              <a:gd name="connsiteX285" fmla="*/ 4243374 w 4572002"/>
              <a:gd name="connsiteY285" fmla="*/ 2811780 h 6858002"/>
              <a:gd name="connsiteX286" fmla="*/ 4253025 w 4572002"/>
              <a:gd name="connsiteY286" fmla="*/ 2793023 h 6858002"/>
              <a:gd name="connsiteX287" fmla="*/ 4253453 w 4572002"/>
              <a:gd name="connsiteY287" fmla="*/ 2785440 h 6858002"/>
              <a:gd name="connsiteX288" fmla="*/ 4254654 w 4572002"/>
              <a:gd name="connsiteY288" fmla="*/ 2782305 h 6858002"/>
              <a:gd name="connsiteX289" fmla="*/ 4253873 w 4572002"/>
              <a:gd name="connsiteY289" fmla="*/ 2778006 h 6858002"/>
              <a:gd name="connsiteX290" fmla="*/ 4254284 w 4572002"/>
              <a:gd name="connsiteY290" fmla="*/ 2770758 h 6858002"/>
              <a:gd name="connsiteX291" fmla="*/ 4247954 w 4572002"/>
              <a:gd name="connsiteY291" fmla="*/ 2745352 h 6858002"/>
              <a:gd name="connsiteX292" fmla="*/ 4247953 w 4572002"/>
              <a:gd name="connsiteY292" fmla="*/ 2745348 h 6858002"/>
              <a:gd name="connsiteX293" fmla="*/ 4199563 w 4572002"/>
              <a:gd name="connsiteY293" fmla="*/ 2668001 h 6858002"/>
              <a:gd name="connsiteX294" fmla="*/ 4126408 w 4572002"/>
              <a:gd name="connsiteY294" fmla="*/ 2571034 h 6858002"/>
              <a:gd name="connsiteX295" fmla="*/ 4122194 w 4572002"/>
              <a:gd name="connsiteY295" fmla="*/ 2545007 h 6858002"/>
              <a:gd name="connsiteX296" fmla="*/ 4125838 w 4572002"/>
              <a:gd name="connsiteY296" fmla="*/ 2518265 h 6858002"/>
              <a:gd name="connsiteX297" fmla="*/ 4125839 w 4572002"/>
              <a:gd name="connsiteY297" fmla="*/ 2518262 h 6858002"/>
              <a:gd name="connsiteX298" fmla="*/ 4132419 w 4572002"/>
              <a:gd name="connsiteY298" fmla="*/ 2490551 h 6858002"/>
              <a:gd name="connsiteX299" fmla="*/ 4134481 w 4572002"/>
              <a:gd name="connsiteY299" fmla="*/ 2463018 h 6858002"/>
              <a:gd name="connsiteX300" fmla="*/ 4134481 w 4572002"/>
              <a:gd name="connsiteY300" fmla="*/ 2463017 h 6858002"/>
              <a:gd name="connsiteX301" fmla="*/ 4111549 w 4572002"/>
              <a:gd name="connsiteY301" fmla="*/ 2409485 h 6858002"/>
              <a:gd name="connsiteX302" fmla="*/ 4087164 w 4572002"/>
              <a:gd name="connsiteY302" fmla="*/ 2334044 h 6858002"/>
              <a:gd name="connsiteX303" fmla="*/ 4058207 w 4572002"/>
              <a:gd name="connsiteY303" fmla="*/ 2228314 h 6858002"/>
              <a:gd name="connsiteX304" fmla="*/ 4042967 w 4572002"/>
              <a:gd name="connsiteY304" fmla="*/ 2188879 h 6858002"/>
              <a:gd name="connsiteX305" fmla="*/ 4020296 w 4572002"/>
              <a:gd name="connsiteY305" fmla="*/ 2094578 h 6858002"/>
              <a:gd name="connsiteX306" fmla="*/ 4005437 w 4572002"/>
              <a:gd name="connsiteY306" fmla="*/ 2016469 h 6858002"/>
              <a:gd name="connsiteX307" fmla="*/ 3958954 w 4572002"/>
              <a:gd name="connsiteY307" fmla="*/ 1953413 h 6858002"/>
              <a:gd name="connsiteX308" fmla="*/ 3934949 w 4572002"/>
              <a:gd name="connsiteY308" fmla="*/ 1933219 h 6858002"/>
              <a:gd name="connsiteX309" fmla="*/ 3919519 w 4572002"/>
              <a:gd name="connsiteY309" fmla="*/ 1916454 h 6858002"/>
              <a:gd name="connsiteX310" fmla="*/ 3829028 w 4572002"/>
              <a:gd name="connsiteY310" fmla="*/ 1842158 h 6858002"/>
              <a:gd name="connsiteX311" fmla="*/ 3821407 w 4572002"/>
              <a:gd name="connsiteY311" fmla="*/ 1833775 h 6858002"/>
              <a:gd name="connsiteX312" fmla="*/ 3779686 w 4572002"/>
              <a:gd name="connsiteY312" fmla="*/ 1733188 h 6858002"/>
              <a:gd name="connsiteX313" fmla="*/ 3757018 w 4572002"/>
              <a:gd name="connsiteY313" fmla="*/ 1697753 h 6858002"/>
              <a:gd name="connsiteX314" fmla="*/ 3700436 w 4572002"/>
              <a:gd name="connsiteY314" fmla="*/ 1624980 h 6858002"/>
              <a:gd name="connsiteX315" fmla="*/ 3698532 w 4572002"/>
              <a:gd name="connsiteY315" fmla="*/ 1596213 h 6858002"/>
              <a:gd name="connsiteX316" fmla="*/ 3745230 w 4572002"/>
              <a:gd name="connsiteY316" fmla="*/ 1459073 h 6858002"/>
              <a:gd name="connsiteX317" fmla="*/ 3745229 w 4572002"/>
              <a:gd name="connsiteY317" fmla="*/ 1459074 h 6858002"/>
              <a:gd name="connsiteX318" fmla="*/ 3736012 w 4572002"/>
              <a:gd name="connsiteY318" fmla="*/ 1481572 h 6858002"/>
              <a:gd name="connsiteX319" fmla="*/ 3764423 w 4572002"/>
              <a:gd name="connsiteY319" fmla="*/ 1268758 h 6858002"/>
              <a:gd name="connsiteX320" fmla="*/ 3769590 w 4572002"/>
              <a:gd name="connsiteY320" fmla="*/ 1286070 h 6858002"/>
              <a:gd name="connsiteX321" fmla="*/ 3791927 w 4572002"/>
              <a:gd name="connsiteY321" fmla="*/ 1350628 h 6858002"/>
              <a:gd name="connsiteX322" fmla="*/ 3786333 w 4572002"/>
              <a:gd name="connsiteY322" fmla="*/ 1413840 h 6858002"/>
              <a:gd name="connsiteX323" fmla="*/ 3791928 w 4572002"/>
              <a:gd name="connsiteY323" fmla="*/ 1350627 h 6858002"/>
              <a:gd name="connsiteX324" fmla="*/ 3769590 w 4572002"/>
              <a:gd name="connsiteY324" fmla="*/ 1286069 h 6858002"/>
              <a:gd name="connsiteX325" fmla="*/ 3706152 w 4572002"/>
              <a:gd name="connsiteY325" fmla="*/ 773035 h 6858002"/>
              <a:gd name="connsiteX326" fmla="*/ 3706152 w 4572002"/>
              <a:gd name="connsiteY326" fmla="*/ 773036 h 6858002"/>
              <a:gd name="connsiteX327" fmla="*/ 3714152 w 4572002"/>
              <a:gd name="connsiteY327" fmla="*/ 854380 h 6858002"/>
              <a:gd name="connsiteX328" fmla="*/ 3745205 w 4572002"/>
              <a:gd name="connsiteY328" fmla="*/ 915344 h 6858002"/>
              <a:gd name="connsiteX329" fmla="*/ 3755683 w 4572002"/>
              <a:gd name="connsiteY329" fmla="*/ 927156 h 6858002"/>
              <a:gd name="connsiteX330" fmla="*/ 3752063 w 4572002"/>
              <a:gd name="connsiteY330" fmla="*/ 1097088 h 6858002"/>
              <a:gd name="connsiteX331" fmla="*/ 3747681 w 4572002"/>
              <a:gd name="connsiteY331" fmla="*/ 1123186 h 6858002"/>
              <a:gd name="connsiteX332" fmla="*/ 3772400 w 4572002"/>
              <a:gd name="connsiteY332" fmla="*/ 1184029 h 6858002"/>
              <a:gd name="connsiteX333" fmla="*/ 3747682 w 4572002"/>
              <a:gd name="connsiteY333" fmla="*/ 1123185 h 6858002"/>
              <a:gd name="connsiteX334" fmla="*/ 3752064 w 4572002"/>
              <a:gd name="connsiteY334" fmla="*/ 1097087 h 6858002"/>
              <a:gd name="connsiteX335" fmla="*/ 3755684 w 4572002"/>
              <a:gd name="connsiteY335" fmla="*/ 927155 h 6858002"/>
              <a:gd name="connsiteX336" fmla="*/ 3745206 w 4572002"/>
              <a:gd name="connsiteY336" fmla="*/ 915343 h 6858002"/>
              <a:gd name="connsiteX337" fmla="*/ 3714152 w 4572002"/>
              <a:gd name="connsiteY337" fmla="*/ 854379 h 6858002"/>
              <a:gd name="connsiteX338" fmla="*/ 3761553 w 4572002"/>
              <a:gd name="connsiteY338" fmla="*/ 517851 h 6858002"/>
              <a:gd name="connsiteX339" fmla="*/ 3752635 w 4572002"/>
              <a:gd name="connsiteY339" fmla="*/ 556048 h 6858002"/>
              <a:gd name="connsiteX340" fmla="*/ 3746157 w 4572002"/>
              <a:gd name="connsiteY340" fmla="*/ 580051 h 6858002"/>
              <a:gd name="connsiteX341" fmla="*/ 3742776 w 4572002"/>
              <a:gd name="connsiteY341" fmla="*/ 642538 h 6858002"/>
              <a:gd name="connsiteX342" fmla="*/ 3730253 w 4572002"/>
              <a:gd name="connsiteY342" fmla="*/ 694928 h 6858002"/>
              <a:gd name="connsiteX343" fmla="*/ 3742777 w 4572002"/>
              <a:gd name="connsiteY343" fmla="*/ 642537 h 6858002"/>
              <a:gd name="connsiteX344" fmla="*/ 3746158 w 4572002"/>
              <a:gd name="connsiteY344" fmla="*/ 580050 h 6858002"/>
              <a:gd name="connsiteX345" fmla="*/ 3752636 w 4572002"/>
              <a:gd name="connsiteY345" fmla="*/ 556047 h 6858002"/>
              <a:gd name="connsiteX346" fmla="*/ 3774848 w 4572002"/>
              <a:gd name="connsiteY346" fmla="*/ 298169 h 6858002"/>
              <a:gd name="connsiteX347" fmla="*/ 3760065 w 4572002"/>
              <a:gd name="connsiteY347" fmla="*/ 313534 h 6858002"/>
              <a:gd name="connsiteX348" fmla="*/ 3759493 w 4572002"/>
              <a:gd name="connsiteY348" fmla="*/ 338871 h 6858002"/>
              <a:gd name="connsiteX349" fmla="*/ 3759500 w 4572002"/>
              <a:gd name="connsiteY349" fmla="*/ 338900 h 6858002"/>
              <a:gd name="connsiteX350" fmla="*/ 3769400 w 4572002"/>
              <a:gd name="connsiteY350" fmla="*/ 395640 h 6858002"/>
              <a:gd name="connsiteX351" fmla="*/ 3765590 w 4572002"/>
              <a:gd name="connsiteY351" fmla="*/ 367328 h 6858002"/>
              <a:gd name="connsiteX352" fmla="*/ 3759500 w 4572002"/>
              <a:gd name="connsiteY352" fmla="*/ 338900 h 6858002"/>
              <a:gd name="connsiteX353" fmla="*/ 3759494 w 4572002"/>
              <a:gd name="connsiteY353" fmla="*/ 338870 h 6858002"/>
              <a:gd name="connsiteX354" fmla="*/ 3760066 w 4572002"/>
              <a:gd name="connsiteY354" fmla="*/ 313533 h 6858002"/>
              <a:gd name="connsiteX355" fmla="*/ 3782393 w 4572002"/>
              <a:gd name="connsiteY355" fmla="*/ 281568 h 6858002"/>
              <a:gd name="connsiteX356" fmla="*/ 3777498 w 4572002"/>
              <a:gd name="connsiteY356" fmla="*/ 295415 h 6858002"/>
              <a:gd name="connsiteX357" fmla="*/ 3777499 w 4572002"/>
              <a:gd name="connsiteY357" fmla="*/ 295415 h 6858002"/>
              <a:gd name="connsiteX358" fmla="*/ 3769073 w 4572002"/>
              <a:gd name="connsiteY358" fmla="*/ 24486 h 6858002"/>
              <a:gd name="connsiteX359" fmla="*/ 3766810 w 4572002"/>
              <a:gd name="connsiteY359" fmla="*/ 74129 h 6858002"/>
              <a:gd name="connsiteX360" fmla="*/ 3772734 w 4572002"/>
              <a:gd name="connsiteY360" fmla="*/ 125861 h 6858002"/>
              <a:gd name="connsiteX361" fmla="*/ 3777129 w 4572002"/>
              <a:gd name="connsiteY361" fmla="*/ 153387 h 6858002"/>
              <a:gd name="connsiteX362" fmla="*/ 3785402 w 4572002"/>
              <a:gd name="connsiteY362" fmla="*/ 228944 h 6858002"/>
              <a:gd name="connsiteX363" fmla="*/ 3780943 w 4572002"/>
              <a:gd name="connsiteY363" fmla="*/ 177271 h 6858002"/>
              <a:gd name="connsiteX364" fmla="*/ 3777129 w 4572002"/>
              <a:gd name="connsiteY364" fmla="*/ 153387 h 6858002"/>
              <a:gd name="connsiteX365" fmla="*/ 3776930 w 4572002"/>
              <a:gd name="connsiteY365" fmla="*/ 151569 h 6858002"/>
              <a:gd name="connsiteX366" fmla="*/ 3766811 w 4572002"/>
              <a:gd name="connsiteY366" fmla="*/ 74129 h 6858002"/>
              <a:gd name="connsiteX367" fmla="*/ 3766492 w 4572002"/>
              <a:gd name="connsiteY367" fmla="*/ 0 h 6858002"/>
              <a:gd name="connsiteX368" fmla="*/ 4230600 w 4572002"/>
              <a:gd name="connsiteY368" fmla="*/ 0 h 6858002"/>
              <a:gd name="connsiteX369" fmla="*/ 4229473 w 4572002"/>
              <a:gd name="connsiteY369" fmla="*/ 2817 h 6858002"/>
              <a:gd name="connsiteX370" fmla="*/ 4215375 w 4572002"/>
              <a:gd name="connsiteY370" fmla="*/ 63587 h 6858002"/>
              <a:gd name="connsiteX371" fmla="*/ 4201468 w 4572002"/>
              <a:gd name="connsiteY371" fmla="*/ 176939 h 6858002"/>
              <a:gd name="connsiteX372" fmla="*/ 4193466 w 4572002"/>
              <a:gd name="connsiteY372" fmla="*/ 200182 h 6858002"/>
              <a:gd name="connsiteX373" fmla="*/ 4155554 w 4572002"/>
              <a:gd name="connsiteY373" fmla="*/ 340774 h 6858002"/>
              <a:gd name="connsiteX374" fmla="*/ 4156319 w 4572002"/>
              <a:gd name="connsiteY374" fmla="*/ 453364 h 6858002"/>
              <a:gd name="connsiteX375" fmla="*/ 4158033 w 4572002"/>
              <a:gd name="connsiteY375" fmla="*/ 462126 h 6858002"/>
              <a:gd name="connsiteX376" fmla="*/ 4170605 w 4572002"/>
              <a:gd name="connsiteY376" fmla="*/ 505182 h 6858002"/>
              <a:gd name="connsiteX377" fmla="*/ 4167177 w 4572002"/>
              <a:gd name="connsiteY377" fmla="*/ 571860 h 6858002"/>
              <a:gd name="connsiteX378" fmla="*/ 4149840 w 4572002"/>
              <a:gd name="connsiteY378" fmla="*/ 617772 h 6858002"/>
              <a:gd name="connsiteX379" fmla="*/ 4149078 w 4572002"/>
              <a:gd name="connsiteY379" fmla="*/ 674923 h 6858002"/>
              <a:gd name="connsiteX380" fmla="*/ 4159937 w 4572002"/>
              <a:gd name="connsiteY380" fmla="*/ 740268 h 6858002"/>
              <a:gd name="connsiteX381" fmla="*/ 4162223 w 4572002"/>
              <a:gd name="connsiteY381" fmla="*/ 769605 h 6858002"/>
              <a:gd name="connsiteX382" fmla="*/ 4184703 w 4572002"/>
              <a:gd name="connsiteY382" fmla="*/ 850189 h 6858002"/>
              <a:gd name="connsiteX383" fmla="*/ 4179179 w 4572002"/>
              <a:gd name="connsiteY383" fmla="*/ 898198 h 6858002"/>
              <a:gd name="connsiteX384" fmla="*/ 4164319 w 4572002"/>
              <a:gd name="connsiteY384" fmla="*/ 945444 h 6858002"/>
              <a:gd name="connsiteX385" fmla="*/ 4150030 w 4572002"/>
              <a:gd name="connsiteY385" fmla="*/ 975733 h 6858002"/>
              <a:gd name="connsiteX386" fmla="*/ 4139934 w 4572002"/>
              <a:gd name="connsiteY386" fmla="*/ 1036887 h 6858002"/>
              <a:gd name="connsiteX387" fmla="*/ 4141458 w 4572002"/>
              <a:gd name="connsiteY387" fmla="*/ 1048125 h 6858002"/>
              <a:gd name="connsiteX388" fmla="*/ 4154032 w 4572002"/>
              <a:gd name="connsiteY388" fmla="*/ 1230633 h 6858002"/>
              <a:gd name="connsiteX389" fmla="*/ 4174225 w 4572002"/>
              <a:gd name="connsiteY389" fmla="*/ 1303024 h 6858002"/>
              <a:gd name="connsiteX390" fmla="*/ 4176701 w 4572002"/>
              <a:gd name="connsiteY390" fmla="*/ 1318456 h 6858002"/>
              <a:gd name="connsiteX391" fmla="*/ 4199372 w 4572002"/>
              <a:gd name="connsiteY391" fmla="*/ 1472575 h 6858002"/>
              <a:gd name="connsiteX392" fmla="*/ 4200325 w 4572002"/>
              <a:gd name="connsiteY392" fmla="*/ 1489720 h 6858002"/>
              <a:gd name="connsiteX393" fmla="*/ 4196324 w 4572002"/>
              <a:gd name="connsiteY393" fmla="*/ 1537537 h 6858002"/>
              <a:gd name="connsiteX394" fmla="*/ 4237474 w 4572002"/>
              <a:gd name="connsiteY394" fmla="*/ 1650317 h 6858002"/>
              <a:gd name="connsiteX395" fmla="*/ 4251572 w 4572002"/>
              <a:gd name="connsiteY395" fmla="*/ 1763287 h 6858002"/>
              <a:gd name="connsiteX396" fmla="*/ 4251380 w 4572002"/>
              <a:gd name="connsiteY396" fmla="*/ 1825393 h 6858002"/>
              <a:gd name="connsiteX397" fmla="*/ 4261478 w 4572002"/>
              <a:gd name="connsiteY397" fmla="*/ 1869780 h 6858002"/>
              <a:gd name="connsiteX398" fmla="*/ 4292149 w 4572002"/>
              <a:gd name="connsiteY398" fmla="*/ 1978940 h 6858002"/>
              <a:gd name="connsiteX399" fmla="*/ 4296911 w 4572002"/>
              <a:gd name="connsiteY399" fmla="*/ 2030378 h 6858002"/>
              <a:gd name="connsiteX400" fmla="*/ 4307201 w 4572002"/>
              <a:gd name="connsiteY400" fmla="*/ 2085054 h 6858002"/>
              <a:gd name="connsiteX401" fmla="*/ 4353302 w 4572002"/>
              <a:gd name="connsiteY401" fmla="*/ 2220312 h 6858002"/>
              <a:gd name="connsiteX402" fmla="*/ 4350636 w 4572002"/>
              <a:gd name="connsiteY402" fmla="*/ 2330806 h 6858002"/>
              <a:gd name="connsiteX403" fmla="*/ 4351206 w 4572002"/>
              <a:gd name="connsiteY403" fmla="*/ 2401292 h 6858002"/>
              <a:gd name="connsiteX404" fmla="*/ 4366446 w 4572002"/>
              <a:gd name="connsiteY404" fmla="*/ 2485307 h 6858002"/>
              <a:gd name="connsiteX405" fmla="*/ 4388736 w 4572002"/>
              <a:gd name="connsiteY405" fmla="*/ 2554079 h 6858002"/>
              <a:gd name="connsiteX406" fmla="*/ 4406453 w 4572002"/>
              <a:gd name="connsiteY406" fmla="*/ 2649143 h 6858002"/>
              <a:gd name="connsiteX407" fmla="*/ 4440554 w 4572002"/>
              <a:gd name="connsiteY407" fmla="*/ 2743826 h 6858002"/>
              <a:gd name="connsiteX408" fmla="*/ 4466653 w 4572002"/>
              <a:gd name="connsiteY408" fmla="*/ 2809930 h 6858002"/>
              <a:gd name="connsiteX409" fmla="*/ 4489705 w 4572002"/>
              <a:gd name="connsiteY409" fmla="*/ 2901943 h 6858002"/>
              <a:gd name="connsiteX410" fmla="*/ 4505897 w 4572002"/>
              <a:gd name="connsiteY410" fmla="*/ 3042728 h 6858002"/>
              <a:gd name="connsiteX411" fmla="*/ 4507613 w 4572002"/>
              <a:gd name="connsiteY411" fmla="*/ 3107500 h 6858002"/>
              <a:gd name="connsiteX412" fmla="*/ 4545521 w 4572002"/>
              <a:gd name="connsiteY412" fmla="*/ 3209993 h 6858002"/>
              <a:gd name="connsiteX413" fmla="*/ 4563811 w 4572002"/>
              <a:gd name="connsiteY413" fmla="*/ 3253809 h 6858002"/>
              <a:gd name="connsiteX414" fmla="*/ 4548570 w 4572002"/>
              <a:gd name="connsiteY414" fmla="*/ 3293244 h 6858002"/>
              <a:gd name="connsiteX415" fmla="*/ 4531043 w 4572002"/>
              <a:gd name="connsiteY415" fmla="*/ 3318771 h 6858002"/>
              <a:gd name="connsiteX416" fmla="*/ 4545904 w 4572002"/>
              <a:gd name="connsiteY416" fmla="*/ 3399546 h 6858002"/>
              <a:gd name="connsiteX417" fmla="*/ 4561524 w 4572002"/>
              <a:gd name="connsiteY417" fmla="*/ 3485275 h 6858002"/>
              <a:gd name="connsiteX418" fmla="*/ 4572002 w 4572002"/>
              <a:gd name="connsiteY418" fmla="*/ 3546617 h 6858002"/>
              <a:gd name="connsiteX419" fmla="*/ 4563620 w 4572002"/>
              <a:gd name="connsiteY419" fmla="*/ 3623201 h 6858002"/>
              <a:gd name="connsiteX420" fmla="*/ 4560192 w 4572002"/>
              <a:gd name="connsiteY420" fmla="*/ 3683591 h 6858002"/>
              <a:gd name="connsiteX421" fmla="*/ 4550476 w 4572002"/>
              <a:gd name="connsiteY421" fmla="*/ 3732361 h 6858002"/>
              <a:gd name="connsiteX422" fmla="*/ 4544759 w 4572002"/>
              <a:gd name="connsiteY422" fmla="*/ 3749506 h 6858002"/>
              <a:gd name="connsiteX423" fmla="*/ 4500182 w 4572002"/>
              <a:gd name="connsiteY423" fmla="*/ 3885338 h 6858002"/>
              <a:gd name="connsiteX424" fmla="*/ 4464557 w 4572002"/>
              <a:gd name="connsiteY424" fmla="*/ 4030503 h 6858002"/>
              <a:gd name="connsiteX425" fmla="*/ 4487039 w 4572002"/>
              <a:gd name="connsiteY425" fmla="*/ 4124614 h 6858002"/>
              <a:gd name="connsiteX426" fmla="*/ 4486656 w 4572002"/>
              <a:gd name="connsiteY426" fmla="*/ 4159667 h 6858002"/>
              <a:gd name="connsiteX427" fmla="*/ 4491801 w 4572002"/>
              <a:gd name="connsiteY427" fmla="*/ 4320837 h 6858002"/>
              <a:gd name="connsiteX428" fmla="*/ 4497325 w 4572002"/>
              <a:gd name="connsiteY428" fmla="*/ 4349222 h 6858002"/>
              <a:gd name="connsiteX429" fmla="*/ 4474653 w 4572002"/>
              <a:gd name="connsiteY429" fmla="*/ 4502579 h 6858002"/>
              <a:gd name="connsiteX430" fmla="*/ 4470844 w 4572002"/>
              <a:gd name="connsiteY430" fmla="*/ 4558207 h 6858002"/>
              <a:gd name="connsiteX431" fmla="*/ 4464557 w 4572002"/>
              <a:gd name="connsiteY431" fmla="*/ 4609452 h 6858002"/>
              <a:gd name="connsiteX432" fmla="*/ 4463033 w 4572002"/>
              <a:gd name="connsiteY432" fmla="*/ 4681083 h 6858002"/>
              <a:gd name="connsiteX433" fmla="*/ 4465891 w 4572002"/>
              <a:gd name="connsiteY433" fmla="*/ 4755381 h 6858002"/>
              <a:gd name="connsiteX434" fmla="*/ 4465319 w 4572002"/>
              <a:gd name="connsiteY434" fmla="*/ 4838250 h 6858002"/>
              <a:gd name="connsiteX435" fmla="*/ 4460367 w 4572002"/>
              <a:gd name="connsiteY435" fmla="*/ 4871019 h 6858002"/>
              <a:gd name="connsiteX436" fmla="*/ 4463795 w 4572002"/>
              <a:gd name="connsiteY436" fmla="*/ 4959602 h 6858002"/>
              <a:gd name="connsiteX437" fmla="*/ 4458082 w 4572002"/>
              <a:gd name="connsiteY437" fmla="*/ 5006086 h 6858002"/>
              <a:gd name="connsiteX438" fmla="*/ 4456937 w 4572002"/>
              <a:gd name="connsiteY438" fmla="*/ 5082670 h 6858002"/>
              <a:gd name="connsiteX439" fmla="*/ 4455603 w 4572002"/>
              <a:gd name="connsiteY439" fmla="*/ 5107627 h 6858002"/>
              <a:gd name="connsiteX440" fmla="*/ 4454840 w 4572002"/>
              <a:gd name="connsiteY440" fmla="*/ 5129916 h 6858002"/>
              <a:gd name="connsiteX441" fmla="*/ 4470464 w 4572002"/>
              <a:gd name="connsiteY441" fmla="*/ 5206308 h 6858002"/>
              <a:gd name="connsiteX442" fmla="*/ 4471415 w 4572002"/>
              <a:gd name="connsiteY442" fmla="*/ 5274129 h 6858002"/>
              <a:gd name="connsiteX443" fmla="*/ 4483990 w 4572002"/>
              <a:gd name="connsiteY443" fmla="*/ 5393005 h 6858002"/>
              <a:gd name="connsiteX444" fmla="*/ 4479607 w 4572002"/>
              <a:gd name="connsiteY444" fmla="*/ 5419295 h 6858002"/>
              <a:gd name="connsiteX445" fmla="*/ 4477894 w 4572002"/>
              <a:gd name="connsiteY445" fmla="*/ 5501594 h 6858002"/>
              <a:gd name="connsiteX446" fmla="*/ 4476560 w 4572002"/>
              <a:gd name="connsiteY446" fmla="*/ 5548460 h 6858002"/>
              <a:gd name="connsiteX447" fmla="*/ 4485703 w 4572002"/>
              <a:gd name="connsiteY447" fmla="*/ 5606372 h 6858002"/>
              <a:gd name="connsiteX448" fmla="*/ 4505134 w 4572002"/>
              <a:gd name="connsiteY448" fmla="*/ 5706959 h 6858002"/>
              <a:gd name="connsiteX449" fmla="*/ 4508183 w 4572002"/>
              <a:gd name="connsiteY449" fmla="*/ 5733440 h 6858002"/>
              <a:gd name="connsiteX450" fmla="*/ 4517519 w 4572002"/>
              <a:gd name="connsiteY450" fmla="*/ 5781830 h 6858002"/>
              <a:gd name="connsiteX451" fmla="*/ 4519234 w 4572002"/>
              <a:gd name="connsiteY451" fmla="*/ 5790592 h 6858002"/>
              <a:gd name="connsiteX452" fmla="*/ 4542855 w 4572002"/>
              <a:gd name="connsiteY452" fmla="*/ 5864318 h 6858002"/>
              <a:gd name="connsiteX453" fmla="*/ 4544759 w 4572002"/>
              <a:gd name="connsiteY453" fmla="*/ 5902610 h 6858002"/>
              <a:gd name="connsiteX454" fmla="*/ 4544951 w 4572002"/>
              <a:gd name="connsiteY454" fmla="*/ 6012723 h 6858002"/>
              <a:gd name="connsiteX455" fmla="*/ 4541332 w 4572002"/>
              <a:gd name="connsiteY455" fmla="*/ 6059397 h 6858002"/>
              <a:gd name="connsiteX456" fmla="*/ 4527426 w 4572002"/>
              <a:gd name="connsiteY456" fmla="*/ 6171605 h 6858002"/>
              <a:gd name="connsiteX457" fmla="*/ 4520568 w 4572002"/>
              <a:gd name="connsiteY457" fmla="*/ 6242093 h 6858002"/>
              <a:gd name="connsiteX458" fmla="*/ 4509706 w 4572002"/>
              <a:gd name="connsiteY458" fmla="*/ 6323058 h 6858002"/>
              <a:gd name="connsiteX459" fmla="*/ 4502848 w 4572002"/>
              <a:gd name="connsiteY459" fmla="*/ 6415833 h 6858002"/>
              <a:gd name="connsiteX460" fmla="*/ 4482084 w 4572002"/>
              <a:gd name="connsiteY460" fmla="*/ 6584812 h 6858002"/>
              <a:gd name="connsiteX461" fmla="*/ 4460557 w 4572002"/>
              <a:gd name="connsiteY461" fmla="*/ 6748458 h 6858002"/>
              <a:gd name="connsiteX462" fmla="*/ 4441507 w 4572002"/>
              <a:gd name="connsiteY462" fmla="*/ 6815516 h 6858002"/>
              <a:gd name="connsiteX463" fmla="*/ 4431806 w 4572002"/>
              <a:gd name="connsiteY463" fmla="*/ 6858001 h 6858002"/>
              <a:gd name="connsiteX464" fmla="*/ 4259554 w 4572002"/>
              <a:gd name="connsiteY464" fmla="*/ 6858001 h 6858002"/>
              <a:gd name="connsiteX465" fmla="*/ 4259554 w 4572002"/>
              <a:gd name="connsiteY465" fmla="*/ 6858002 h 6858002"/>
              <a:gd name="connsiteX466" fmla="*/ 0 w 4572002"/>
              <a:gd name="connsiteY466" fmla="*/ 6858002 h 6858002"/>
              <a:gd name="connsiteX467" fmla="*/ 0 w 4572002"/>
              <a:gd name="connsiteY467" fmla="*/ 2 h 6858002"/>
              <a:gd name="connsiteX468" fmla="*/ 3766492 w 4572002"/>
              <a:gd name="connsiteY468" fmla="*/ 1 h 6858002"/>
              <a:gd name="connsiteX469" fmla="*/ 3769210 w 4572002"/>
              <a:gd name="connsiteY469" fmla="*/ 21486 h 685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</a:cxnLst>
            <a:rect l="l" t="t" r="r" b="b"/>
            <a:pathLst>
              <a:path w="4572002" h="6858002">
                <a:moveTo>
                  <a:pt x="4214994" y="6564620"/>
                </a:moveTo>
                <a:lnTo>
                  <a:pt x="4214994" y="6564621"/>
                </a:lnTo>
                <a:cubicBezTo>
                  <a:pt x="4225281" y="6575479"/>
                  <a:pt x="4231378" y="6582147"/>
                  <a:pt x="4237474" y="6588626"/>
                </a:cubicBezTo>
                <a:lnTo>
                  <a:pt x="4254096" y="6625225"/>
                </a:lnTo>
                <a:lnTo>
                  <a:pt x="4247001" y="6662540"/>
                </a:lnTo>
                <a:lnTo>
                  <a:pt x="4247000" y="6662541"/>
                </a:lnTo>
                <a:lnTo>
                  <a:pt x="4246999" y="6662544"/>
                </a:lnTo>
                <a:lnTo>
                  <a:pt x="4235550" y="6683027"/>
                </a:lnTo>
                <a:lnTo>
                  <a:pt x="4232403" y="6702976"/>
                </a:lnTo>
                <a:lnTo>
                  <a:pt x="4232403" y="6702977"/>
                </a:lnTo>
                <a:cubicBezTo>
                  <a:pt x="4232808" y="6716169"/>
                  <a:pt x="4237951" y="6729219"/>
                  <a:pt x="4246238" y="6742553"/>
                </a:cubicBezTo>
                <a:lnTo>
                  <a:pt x="4246239" y="6742555"/>
                </a:lnTo>
                <a:lnTo>
                  <a:pt x="4265716" y="6812062"/>
                </a:lnTo>
                <a:lnTo>
                  <a:pt x="4265717" y="6812064"/>
                </a:lnTo>
                <a:lnTo>
                  <a:pt x="4265717" y="6812063"/>
                </a:lnTo>
                <a:lnTo>
                  <a:pt x="4265716" y="6812062"/>
                </a:lnTo>
                <a:lnTo>
                  <a:pt x="4260942" y="6776800"/>
                </a:lnTo>
                <a:lnTo>
                  <a:pt x="4246239" y="6742555"/>
                </a:lnTo>
                <a:lnTo>
                  <a:pt x="4246238" y="6742552"/>
                </a:lnTo>
                <a:lnTo>
                  <a:pt x="4232403" y="6702976"/>
                </a:lnTo>
                <a:lnTo>
                  <a:pt x="4246999" y="6662544"/>
                </a:lnTo>
                <a:lnTo>
                  <a:pt x="4247000" y="6662542"/>
                </a:lnTo>
                <a:lnTo>
                  <a:pt x="4247001" y="6662540"/>
                </a:lnTo>
                <a:lnTo>
                  <a:pt x="4254084" y="6645552"/>
                </a:lnTo>
                <a:lnTo>
                  <a:pt x="4254096" y="6625225"/>
                </a:lnTo>
                <a:lnTo>
                  <a:pt x="4254096" y="6625224"/>
                </a:lnTo>
                <a:cubicBezTo>
                  <a:pt x="4252000" y="6611341"/>
                  <a:pt x="4245951" y="6597578"/>
                  <a:pt x="4237474" y="6588625"/>
                </a:cubicBezTo>
                <a:close/>
                <a:moveTo>
                  <a:pt x="4295315" y="6438981"/>
                </a:moveTo>
                <a:lnTo>
                  <a:pt x="4275385" y="6463840"/>
                </a:lnTo>
                <a:lnTo>
                  <a:pt x="4275382" y="6463849"/>
                </a:lnTo>
                <a:lnTo>
                  <a:pt x="4261587" y="6513012"/>
                </a:lnTo>
                <a:lnTo>
                  <a:pt x="4242781" y="6546194"/>
                </a:lnTo>
                <a:lnTo>
                  <a:pt x="4242781" y="6546195"/>
                </a:lnTo>
                <a:lnTo>
                  <a:pt x="4259120" y="6521804"/>
                </a:lnTo>
                <a:lnTo>
                  <a:pt x="4261587" y="6513012"/>
                </a:lnTo>
                <a:lnTo>
                  <a:pt x="4264398" y="6508052"/>
                </a:lnTo>
                <a:lnTo>
                  <a:pt x="4275382" y="6463849"/>
                </a:lnTo>
                <a:lnTo>
                  <a:pt x="4275385" y="6463841"/>
                </a:lnTo>
                <a:cubicBezTo>
                  <a:pt x="4278336" y="6451650"/>
                  <a:pt x="4285813" y="6444077"/>
                  <a:pt x="4295315" y="6438981"/>
                </a:cubicBezTo>
                <a:close/>
                <a:moveTo>
                  <a:pt x="4381289" y="6365204"/>
                </a:moveTo>
                <a:lnTo>
                  <a:pt x="4380008" y="6387910"/>
                </a:lnTo>
                <a:lnTo>
                  <a:pt x="4378243" y="6391549"/>
                </a:lnTo>
                <a:lnTo>
                  <a:pt x="4370589" y="6407332"/>
                </a:lnTo>
                <a:lnTo>
                  <a:pt x="4370589" y="6407333"/>
                </a:lnTo>
                <a:lnTo>
                  <a:pt x="4378243" y="6391549"/>
                </a:lnTo>
                <a:lnTo>
                  <a:pt x="4380008" y="6387910"/>
                </a:lnTo>
                <a:close/>
                <a:moveTo>
                  <a:pt x="4142220" y="4221391"/>
                </a:moveTo>
                <a:lnTo>
                  <a:pt x="4142220" y="4221392"/>
                </a:lnTo>
                <a:cubicBezTo>
                  <a:pt x="4142982" y="4232061"/>
                  <a:pt x="4143172" y="4243873"/>
                  <a:pt x="4147936" y="4253015"/>
                </a:cubicBezTo>
                <a:cubicBezTo>
                  <a:pt x="4160129" y="4277402"/>
                  <a:pt x="4175749" y="4300071"/>
                  <a:pt x="4187752" y="4324646"/>
                </a:cubicBezTo>
                <a:lnTo>
                  <a:pt x="4196706" y="4363891"/>
                </a:lnTo>
                <a:lnTo>
                  <a:pt x="4195944" y="4482004"/>
                </a:lnTo>
                <a:cubicBezTo>
                  <a:pt x="4193276" y="4546776"/>
                  <a:pt x="4192704" y="4612500"/>
                  <a:pt x="4135934" y="4659174"/>
                </a:cubicBezTo>
                <a:cubicBezTo>
                  <a:pt x="4131362" y="4662986"/>
                  <a:pt x="4128694" y="4671176"/>
                  <a:pt x="4127932" y="4677655"/>
                </a:cubicBezTo>
                <a:cubicBezTo>
                  <a:pt x="4124313" y="4707564"/>
                  <a:pt x="4123931" y="4738235"/>
                  <a:pt x="4118025" y="4767764"/>
                </a:cubicBezTo>
                <a:cubicBezTo>
                  <a:pt x="4115644" y="4779575"/>
                  <a:pt x="4114835" y="4790387"/>
                  <a:pt x="4116716" y="4800483"/>
                </a:cubicBezTo>
                <a:lnTo>
                  <a:pt x="4116716" y="4800484"/>
                </a:lnTo>
                <a:cubicBezTo>
                  <a:pt x="4118597" y="4810581"/>
                  <a:pt x="4123170" y="4819964"/>
                  <a:pt x="4131552" y="4828917"/>
                </a:cubicBezTo>
                <a:lnTo>
                  <a:pt x="4153733" y="4863343"/>
                </a:lnTo>
                <a:lnTo>
                  <a:pt x="4161262" y="4889275"/>
                </a:lnTo>
                <a:lnTo>
                  <a:pt x="4159557" y="4912168"/>
                </a:lnTo>
                <a:cubicBezTo>
                  <a:pt x="4157842" y="4919978"/>
                  <a:pt x="4157485" y="4927122"/>
                  <a:pt x="4158155" y="4933804"/>
                </a:cubicBezTo>
                <a:lnTo>
                  <a:pt x="4158155" y="4933805"/>
                </a:lnTo>
                <a:lnTo>
                  <a:pt x="4162914" y="4952673"/>
                </a:lnTo>
                <a:lnTo>
                  <a:pt x="4165707" y="4957454"/>
                </a:lnTo>
                <a:lnTo>
                  <a:pt x="4166985" y="4961456"/>
                </a:lnTo>
                <a:cubicBezTo>
                  <a:pt x="4171496" y="4970097"/>
                  <a:pt x="4177202" y="4978394"/>
                  <a:pt x="4182989" y="4987038"/>
                </a:cubicBezTo>
                <a:cubicBezTo>
                  <a:pt x="4194228" y="5003802"/>
                  <a:pt x="4208326" y="5022853"/>
                  <a:pt x="4209468" y="5041522"/>
                </a:cubicBezTo>
                <a:cubicBezTo>
                  <a:pt x="4210087" y="5052096"/>
                  <a:pt x="4213005" y="5062300"/>
                  <a:pt x="4216684" y="5072376"/>
                </a:cubicBezTo>
                <a:lnTo>
                  <a:pt x="4222587" y="5087441"/>
                </a:lnTo>
                <a:lnTo>
                  <a:pt x="4235615" y="5133220"/>
                </a:lnTo>
                <a:lnTo>
                  <a:pt x="4235616" y="5133225"/>
                </a:lnTo>
                <a:lnTo>
                  <a:pt x="4228901" y="5166113"/>
                </a:lnTo>
                <a:lnTo>
                  <a:pt x="4228901" y="5166114"/>
                </a:lnTo>
                <a:cubicBezTo>
                  <a:pt x="4228139" y="5167638"/>
                  <a:pt x="4228712" y="5169781"/>
                  <a:pt x="4229593" y="5172091"/>
                </a:cubicBezTo>
                <a:lnTo>
                  <a:pt x="4232139" y="5179068"/>
                </a:lnTo>
                <a:cubicBezTo>
                  <a:pt x="4235759" y="5196595"/>
                  <a:pt x="4235807" y="5213598"/>
                  <a:pt x="4231973" y="5229434"/>
                </a:cubicBezTo>
                <a:lnTo>
                  <a:pt x="4225669" y="5241089"/>
                </a:lnTo>
                <a:lnTo>
                  <a:pt x="4208517" y="5272796"/>
                </a:lnTo>
                <a:cubicBezTo>
                  <a:pt x="4196871" y="5285441"/>
                  <a:pt x="4189165" y="5298595"/>
                  <a:pt x="4184613" y="5312288"/>
                </a:cubicBezTo>
                <a:lnTo>
                  <a:pt x="4183557" y="5321350"/>
                </a:lnTo>
                <a:lnTo>
                  <a:pt x="4181083" y="5326163"/>
                </a:lnTo>
                <a:lnTo>
                  <a:pt x="4179637" y="5355014"/>
                </a:lnTo>
                <a:lnTo>
                  <a:pt x="4179637" y="5355015"/>
                </a:lnTo>
                <a:cubicBezTo>
                  <a:pt x="4180286" y="5364883"/>
                  <a:pt x="4181989" y="5375003"/>
                  <a:pt x="4184513" y="5385385"/>
                </a:cubicBezTo>
                <a:cubicBezTo>
                  <a:pt x="4187752" y="5398722"/>
                  <a:pt x="4190038" y="5412058"/>
                  <a:pt x="4192704" y="5425583"/>
                </a:cubicBezTo>
                <a:cubicBezTo>
                  <a:pt x="4196514" y="5443871"/>
                  <a:pt x="4200516" y="5462352"/>
                  <a:pt x="4204327" y="5480638"/>
                </a:cubicBezTo>
                <a:lnTo>
                  <a:pt x="4208850" y="5507668"/>
                </a:lnTo>
                <a:lnTo>
                  <a:pt x="4198232" y="5531692"/>
                </a:lnTo>
                <a:lnTo>
                  <a:pt x="4198231" y="5531693"/>
                </a:lnTo>
                <a:cubicBezTo>
                  <a:pt x="4191181" y="5537600"/>
                  <a:pt x="4187989" y="5542649"/>
                  <a:pt x="4188085" y="5547578"/>
                </a:cubicBezTo>
                <a:lnTo>
                  <a:pt x="4188085" y="5547579"/>
                </a:lnTo>
                <a:cubicBezTo>
                  <a:pt x="4188180" y="5552508"/>
                  <a:pt x="4191562" y="5557318"/>
                  <a:pt x="4197659" y="5562747"/>
                </a:cubicBezTo>
                <a:cubicBezTo>
                  <a:pt x="4240332" y="5600468"/>
                  <a:pt x="4267003" y="5646190"/>
                  <a:pt x="4268907" y="5704484"/>
                </a:cubicBezTo>
                <a:cubicBezTo>
                  <a:pt x="4269289" y="5716486"/>
                  <a:pt x="4271954" y="5728679"/>
                  <a:pt x="4274812" y="5740489"/>
                </a:cubicBezTo>
                <a:cubicBezTo>
                  <a:pt x="4276527" y="5747729"/>
                  <a:pt x="4278433" y="5756494"/>
                  <a:pt x="4283578" y="5760874"/>
                </a:cubicBezTo>
                <a:cubicBezTo>
                  <a:pt x="4322821" y="5794975"/>
                  <a:pt x="4350063" y="5837458"/>
                  <a:pt x="4371973" y="5883752"/>
                </a:cubicBezTo>
                <a:lnTo>
                  <a:pt x="4371974" y="5883757"/>
                </a:lnTo>
                <a:lnTo>
                  <a:pt x="4389877" y="5935946"/>
                </a:lnTo>
                <a:lnTo>
                  <a:pt x="4389878" y="5935950"/>
                </a:lnTo>
                <a:lnTo>
                  <a:pt x="4386259" y="5993290"/>
                </a:lnTo>
                <a:lnTo>
                  <a:pt x="4386259" y="5993291"/>
                </a:lnTo>
                <a:cubicBezTo>
                  <a:pt x="4385116" y="6004531"/>
                  <a:pt x="4385306" y="6017485"/>
                  <a:pt x="4379782" y="6026440"/>
                </a:cubicBezTo>
                <a:cubicBezTo>
                  <a:pt x="4362445" y="6054825"/>
                  <a:pt x="4343778" y="6082258"/>
                  <a:pt x="4323583" y="6108738"/>
                </a:cubicBezTo>
                <a:cubicBezTo>
                  <a:pt x="4314914" y="6120074"/>
                  <a:pt x="4309961" y="6126884"/>
                  <a:pt x="4309890" y="6133314"/>
                </a:cubicBezTo>
                <a:lnTo>
                  <a:pt x="4309890" y="6133315"/>
                </a:lnTo>
                <a:lnTo>
                  <a:pt x="4313591" y="6143190"/>
                </a:lnTo>
                <a:lnTo>
                  <a:pt x="4325486" y="6155600"/>
                </a:lnTo>
                <a:lnTo>
                  <a:pt x="4325488" y="6155603"/>
                </a:lnTo>
                <a:cubicBezTo>
                  <a:pt x="4347778" y="6175798"/>
                  <a:pt x="4359398" y="6200945"/>
                  <a:pt x="4364160" y="6228757"/>
                </a:cubicBezTo>
                <a:lnTo>
                  <a:pt x="4381497" y="6361540"/>
                </a:lnTo>
                <a:lnTo>
                  <a:pt x="4381497" y="6361539"/>
                </a:lnTo>
                <a:cubicBezTo>
                  <a:pt x="4377877" y="6317151"/>
                  <a:pt x="4371590" y="6272764"/>
                  <a:pt x="4364160" y="6228756"/>
                </a:cubicBezTo>
                <a:cubicBezTo>
                  <a:pt x="4359398" y="6200944"/>
                  <a:pt x="4347778" y="6175797"/>
                  <a:pt x="4325488" y="6155602"/>
                </a:cubicBezTo>
                <a:lnTo>
                  <a:pt x="4325486" y="6155600"/>
                </a:lnTo>
                <a:lnTo>
                  <a:pt x="4309890" y="6133315"/>
                </a:lnTo>
                <a:lnTo>
                  <a:pt x="4323583" y="6108739"/>
                </a:lnTo>
                <a:cubicBezTo>
                  <a:pt x="4343778" y="6082259"/>
                  <a:pt x="4362445" y="6054826"/>
                  <a:pt x="4379782" y="6026441"/>
                </a:cubicBezTo>
                <a:cubicBezTo>
                  <a:pt x="4385306" y="6017486"/>
                  <a:pt x="4385116" y="6004532"/>
                  <a:pt x="4386259" y="5993292"/>
                </a:cubicBezTo>
                <a:lnTo>
                  <a:pt x="4386259" y="5993290"/>
                </a:lnTo>
                <a:lnTo>
                  <a:pt x="4389712" y="5964477"/>
                </a:lnTo>
                <a:lnTo>
                  <a:pt x="4389878" y="5935950"/>
                </a:lnTo>
                <a:lnTo>
                  <a:pt x="4389878" y="5935949"/>
                </a:lnTo>
                <a:lnTo>
                  <a:pt x="4389877" y="5935946"/>
                </a:lnTo>
                <a:lnTo>
                  <a:pt x="4382997" y="5909351"/>
                </a:lnTo>
                <a:lnTo>
                  <a:pt x="4371974" y="5883757"/>
                </a:lnTo>
                <a:lnTo>
                  <a:pt x="4371973" y="5883751"/>
                </a:lnTo>
                <a:cubicBezTo>
                  <a:pt x="4350063" y="5837457"/>
                  <a:pt x="4322821" y="5794974"/>
                  <a:pt x="4283578" y="5760873"/>
                </a:cubicBezTo>
                <a:cubicBezTo>
                  <a:pt x="4278433" y="5756493"/>
                  <a:pt x="4276527" y="5747728"/>
                  <a:pt x="4274812" y="5740488"/>
                </a:cubicBezTo>
                <a:cubicBezTo>
                  <a:pt x="4271954" y="5728678"/>
                  <a:pt x="4269289" y="5716485"/>
                  <a:pt x="4268907" y="5704483"/>
                </a:cubicBezTo>
                <a:cubicBezTo>
                  <a:pt x="4267003" y="5646189"/>
                  <a:pt x="4240332" y="5600467"/>
                  <a:pt x="4197659" y="5562746"/>
                </a:cubicBezTo>
                <a:lnTo>
                  <a:pt x="4188085" y="5547578"/>
                </a:lnTo>
                <a:lnTo>
                  <a:pt x="4198231" y="5531694"/>
                </a:lnTo>
                <a:lnTo>
                  <a:pt x="4198232" y="5531692"/>
                </a:lnTo>
                <a:lnTo>
                  <a:pt x="4206630" y="5520422"/>
                </a:lnTo>
                <a:lnTo>
                  <a:pt x="4208850" y="5507668"/>
                </a:lnTo>
                <a:lnTo>
                  <a:pt x="4208850" y="5507667"/>
                </a:lnTo>
                <a:cubicBezTo>
                  <a:pt x="4208803" y="5498832"/>
                  <a:pt x="4206231" y="5489497"/>
                  <a:pt x="4204327" y="5480637"/>
                </a:cubicBezTo>
                <a:cubicBezTo>
                  <a:pt x="4200516" y="5462351"/>
                  <a:pt x="4196514" y="5443870"/>
                  <a:pt x="4192704" y="5425582"/>
                </a:cubicBezTo>
                <a:cubicBezTo>
                  <a:pt x="4190038" y="5412057"/>
                  <a:pt x="4187752" y="5398721"/>
                  <a:pt x="4184513" y="5385384"/>
                </a:cubicBezTo>
                <a:lnTo>
                  <a:pt x="4179637" y="5355014"/>
                </a:lnTo>
                <a:lnTo>
                  <a:pt x="4183557" y="5321350"/>
                </a:lnTo>
                <a:lnTo>
                  <a:pt x="4208517" y="5272797"/>
                </a:lnTo>
                <a:lnTo>
                  <a:pt x="4225669" y="5241089"/>
                </a:lnTo>
                <a:lnTo>
                  <a:pt x="4231973" y="5229433"/>
                </a:lnTo>
                <a:lnTo>
                  <a:pt x="4232139" y="5179068"/>
                </a:lnTo>
                <a:lnTo>
                  <a:pt x="4232139" y="5179067"/>
                </a:lnTo>
                <a:cubicBezTo>
                  <a:pt x="4231663" y="5176876"/>
                  <a:pt x="4230473" y="5174400"/>
                  <a:pt x="4229593" y="5172090"/>
                </a:cubicBezTo>
                <a:lnTo>
                  <a:pt x="4228901" y="5166114"/>
                </a:lnTo>
                <a:lnTo>
                  <a:pt x="4235616" y="5133225"/>
                </a:lnTo>
                <a:lnTo>
                  <a:pt x="4235616" y="5133224"/>
                </a:lnTo>
                <a:lnTo>
                  <a:pt x="4235615" y="5133220"/>
                </a:lnTo>
                <a:lnTo>
                  <a:pt x="4228473" y="5102461"/>
                </a:lnTo>
                <a:lnTo>
                  <a:pt x="4222587" y="5087441"/>
                </a:lnTo>
                <a:lnTo>
                  <a:pt x="4222582" y="5087423"/>
                </a:lnTo>
                <a:cubicBezTo>
                  <a:pt x="4216496" y="5072411"/>
                  <a:pt x="4210397" y="5057381"/>
                  <a:pt x="4209468" y="5041521"/>
                </a:cubicBezTo>
                <a:cubicBezTo>
                  <a:pt x="4208326" y="5022852"/>
                  <a:pt x="4194228" y="5003801"/>
                  <a:pt x="4182989" y="4987037"/>
                </a:cubicBezTo>
                <a:lnTo>
                  <a:pt x="4165707" y="4957454"/>
                </a:lnTo>
                <a:lnTo>
                  <a:pt x="4158155" y="4933805"/>
                </a:lnTo>
                <a:lnTo>
                  <a:pt x="4159557" y="4912169"/>
                </a:lnTo>
                <a:cubicBezTo>
                  <a:pt x="4161319" y="4904358"/>
                  <a:pt x="4161831" y="4896714"/>
                  <a:pt x="4161262" y="4889276"/>
                </a:cubicBezTo>
                <a:lnTo>
                  <a:pt x="4161262" y="4889275"/>
                </a:lnTo>
                <a:lnTo>
                  <a:pt x="4156484" y="4867614"/>
                </a:lnTo>
                <a:lnTo>
                  <a:pt x="4153733" y="4863343"/>
                </a:lnTo>
                <a:lnTo>
                  <a:pt x="4151983" y="4857317"/>
                </a:lnTo>
                <a:cubicBezTo>
                  <a:pt x="4146840" y="4847214"/>
                  <a:pt x="4139839" y="4837703"/>
                  <a:pt x="4131552" y="4828916"/>
                </a:cubicBezTo>
                <a:lnTo>
                  <a:pt x="4116716" y="4800483"/>
                </a:lnTo>
                <a:lnTo>
                  <a:pt x="4118025" y="4767765"/>
                </a:lnTo>
                <a:cubicBezTo>
                  <a:pt x="4123931" y="4738236"/>
                  <a:pt x="4124313" y="4707565"/>
                  <a:pt x="4127932" y="4677656"/>
                </a:cubicBezTo>
                <a:cubicBezTo>
                  <a:pt x="4128694" y="4671177"/>
                  <a:pt x="4131362" y="4662987"/>
                  <a:pt x="4135934" y="4659175"/>
                </a:cubicBezTo>
                <a:cubicBezTo>
                  <a:pt x="4192704" y="4612501"/>
                  <a:pt x="4193276" y="4546777"/>
                  <a:pt x="4195944" y="4482005"/>
                </a:cubicBezTo>
                <a:cubicBezTo>
                  <a:pt x="4197659" y="4442762"/>
                  <a:pt x="4197659" y="4403326"/>
                  <a:pt x="4196706" y="4363891"/>
                </a:cubicBezTo>
                <a:lnTo>
                  <a:pt x="4196706" y="4363890"/>
                </a:lnTo>
                <a:cubicBezTo>
                  <a:pt x="4196514" y="4350554"/>
                  <a:pt x="4193466" y="4336457"/>
                  <a:pt x="4187752" y="4324645"/>
                </a:cubicBezTo>
                <a:cubicBezTo>
                  <a:pt x="4175749" y="4300070"/>
                  <a:pt x="4160129" y="4277401"/>
                  <a:pt x="4147936" y="4253014"/>
                </a:cubicBezTo>
                <a:close/>
                <a:moveTo>
                  <a:pt x="4211111" y="2836172"/>
                </a:moveTo>
                <a:lnTo>
                  <a:pt x="4202421" y="2848793"/>
                </a:lnTo>
                <a:cubicBezTo>
                  <a:pt x="4197421" y="2865010"/>
                  <a:pt x="4191562" y="2881307"/>
                  <a:pt x="4186816" y="2897785"/>
                </a:cubicBezTo>
                <a:lnTo>
                  <a:pt x="4185787" y="2903551"/>
                </a:lnTo>
                <a:lnTo>
                  <a:pt x="4182513" y="2914328"/>
                </a:lnTo>
                <a:lnTo>
                  <a:pt x="4177882" y="2947858"/>
                </a:lnTo>
                <a:lnTo>
                  <a:pt x="4177881" y="2947862"/>
                </a:lnTo>
                <a:lnTo>
                  <a:pt x="4177881" y="2947863"/>
                </a:lnTo>
                <a:cubicBezTo>
                  <a:pt x="4177512" y="2959157"/>
                  <a:pt x="4178512" y="2970576"/>
                  <a:pt x="4181465" y="2982149"/>
                </a:cubicBezTo>
                <a:lnTo>
                  <a:pt x="4193158" y="3077402"/>
                </a:lnTo>
                <a:lnTo>
                  <a:pt x="4180703" y="3172654"/>
                </a:lnTo>
                <a:cubicBezTo>
                  <a:pt x="4154794" y="3276480"/>
                  <a:pt x="4127362" y="3380305"/>
                  <a:pt x="4133076" y="3489467"/>
                </a:cubicBezTo>
                <a:cubicBezTo>
                  <a:pt x="4134028" y="3507563"/>
                  <a:pt x="4122407" y="3529090"/>
                  <a:pt x="4110977" y="3544713"/>
                </a:cubicBezTo>
                <a:cubicBezTo>
                  <a:pt x="4100119" y="3559668"/>
                  <a:pt x="4094260" y="3566812"/>
                  <a:pt x="4093355" y="3574408"/>
                </a:cubicBezTo>
                <a:lnTo>
                  <a:pt x="4093355" y="3574409"/>
                </a:lnTo>
                <a:cubicBezTo>
                  <a:pt x="4092450" y="3582005"/>
                  <a:pt x="4096499" y="3590054"/>
                  <a:pt x="4105453" y="3606818"/>
                </a:cubicBezTo>
                <a:cubicBezTo>
                  <a:pt x="4109835" y="3614820"/>
                  <a:pt x="4112501" y="3624726"/>
                  <a:pt x="4118979" y="3630633"/>
                </a:cubicBezTo>
                <a:lnTo>
                  <a:pt x="4136708" y="3654416"/>
                </a:lnTo>
                <a:lnTo>
                  <a:pt x="4140382" y="3668940"/>
                </a:lnTo>
                <a:lnTo>
                  <a:pt x="4143220" y="3680164"/>
                </a:lnTo>
                <a:lnTo>
                  <a:pt x="4139172" y="3734837"/>
                </a:lnTo>
                <a:lnTo>
                  <a:pt x="4139172" y="3734838"/>
                </a:lnTo>
                <a:cubicBezTo>
                  <a:pt x="4138220" y="3741316"/>
                  <a:pt x="4136886" y="3749126"/>
                  <a:pt x="4139554" y="3754653"/>
                </a:cubicBezTo>
                <a:lnTo>
                  <a:pt x="4145911" y="3789776"/>
                </a:lnTo>
                <a:lnTo>
                  <a:pt x="4130980" y="3822472"/>
                </a:lnTo>
                <a:cubicBezTo>
                  <a:pt x="4123932" y="3831902"/>
                  <a:pt x="4118312" y="3842046"/>
                  <a:pt x="4116645" y="3852619"/>
                </a:cubicBezTo>
                <a:lnTo>
                  <a:pt x="4116645" y="3852620"/>
                </a:lnTo>
                <a:lnTo>
                  <a:pt x="4117425" y="3868764"/>
                </a:lnTo>
                <a:lnTo>
                  <a:pt x="4126028" y="3885337"/>
                </a:lnTo>
                <a:lnTo>
                  <a:pt x="4126028" y="3885339"/>
                </a:lnTo>
                <a:cubicBezTo>
                  <a:pt x="4135744" y="3897722"/>
                  <a:pt x="4143150" y="3910319"/>
                  <a:pt x="4148409" y="3923125"/>
                </a:cubicBezTo>
                <a:lnTo>
                  <a:pt x="4157913" y="3962160"/>
                </a:lnTo>
                <a:lnTo>
                  <a:pt x="4142221" y="4043838"/>
                </a:lnTo>
                <a:lnTo>
                  <a:pt x="4142220" y="4043839"/>
                </a:lnTo>
                <a:cubicBezTo>
                  <a:pt x="4133457" y="4063842"/>
                  <a:pt x="4128075" y="4083702"/>
                  <a:pt x="4127099" y="4103825"/>
                </a:cubicBezTo>
                <a:lnTo>
                  <a:pt x="4127099" y="4103826"/>
                </a:lnTo>
                <a:lnTo>
                  <a:pt x="4129066" y="4134256"/>
                </a:lnTo>
                <a:lnTo>
                  <a:pt x="4138410" y="4165382"/>
                </a:lnTo>
                <a:lnTo>
                  <a:pt x="4138410" y="4165384"/>
                </a:lnTo>
                <a:lnTo>
                  <a:pt x="4142315" y="4192388"/>
                </a:lnTo>
                <a:lnTo>
                  <a:pt x="4142315" y="4192387"/>
                </a:lnTo>
                <a:cubicBezTo>
                  <a:pt x="4142411" y="4182767"/>
                  <a:pt x="4141839" y="4173480"/>
                  <a:pt x="4138410" y="4165383"/>
                </a:cubicBezTo>
                <a:lnTo>
                  <a:pt x="4138410" y="4165382"/>
                </a:lnTo>
                <a:lnTo>
                  <a:pt x="4127099" y="4103826"/>
                </a:lnTo>
                <a:lnTo>
                  <a:pt x="4142220" y="4043840"/>
                </a:lnTo>
                <a:lnTo>
                  <a:pt x="4142221" y="4043838"/>
                </a:lnTo>
                <a:lnTo>
                  <a:pt x="4155523" y="4002410"/>
                </a:lnTo>
                <a:lnTo>
                  <a:pt x="4157913" y="3962160"/>
                </a:lnTo>
                <a:lnTo>
                  <a:pt x="4157913" y="3962159"/>
                </a:lnTo>
                <a:cubicBezTo>
                  <a:pt x="4155651" y="3935727"/>
                  <a:pt x="4145460" y="3910104"/>
                  <a:pt x="4126028" y="3885338"/>
                </a:cubicBezTo>
                <a:lnTo>
                  <a:pt x="4126028" y="3885337"/>
                </a:lnTo>
                <a:lnTo>
                  <a:pt x="4116645" y="3852620"/>
                </a:lnTo>
                <a:lnTo>
                  <a:pt x="4130980" y="3822473"/>
                </a:lnTo>
                <a:cubicBezTo>
                  <a:pt x="4139172" y="3811614"/>
                  <a:pt x="4144316" y="3800897"/>
                  <a:pt x="4145911" y="3789777"/>
                </a:cubicBezTo>
                <a:lnTo>
                  <a:pt x="4145911" y="3789776"/>
                </a:lnTo>
                <a:cubicBezTo>
                  <a:pt x="4147507" y="3778655"/>
                  <a:pt x="4145554" y="3767130"/>
                  <a:pt x="4139554" y="3754652"/>
                </a:cubicBezTo>
                <a:lnTo>
                  <a:pt x="4139172" y="3734838"/>
                </a:lnTo>
                <a:lnTo>
                  <a:pt x="4143220" y="3680164"/>
                </a:lnTo>
                <a:lnTo>
                  <a:pt x="4143220" y="3680163"/>
                </a:lnTo>
                <a:lnTo>
                  <a:pt x="4140382" y="3668940"/>
                </a:lnTo>
                <a:lnTo>
                  <a:pt x="4136708" y="3654416"/>
                </a:lnTo>
                <a:lnTo>
                  <a:pt x="4136708" y="3654416"/>
                </a:lnTo>
                <a:lnTo>
                  <a:pt x="4136708" y="3654415"/>
                </a:lnTo>
                <a:cubicBezTo>
                  <a:pt x="4132898" y="3646123"/>
                  <a:pt x="4127219" y="3638157"/>
                  <a:pt x="4118979" y="3630632"/>
                </a:cubicBezTo>
                <a:cubicBezTo>
                  <a:pt x="4112501" y="3624725"/>
                  <a:pt x="4109835" y="3614819"/>
                  <a:pt x="4105453" y="3606817"/>
                </a:cubicBezTo>
                <a:cubicBezTo>
                  <a:pt x="4100976" y="3598435"/>
                  <a:pt x="4097725" y="3592232"/>
                  <a:pt x="4095707" y="3587174"/>
                </a:cubicBezTo>
                <a:lnTo>
                  <a:pt x="4093355" y="3574408"/>
                </a:lnTo>
                <a:lnTo>
                  <a:pt x="4098434" y="3562321"/>
                </a:lnTo>
                <a:cubicBezTo>
                  <a:pt x="4101369" y="3557716"/>
                  <a:pt x="4105548" y="3552191"/>
                  <a:pt x="4110977" y="3544714"/>
                </a:cubicBezTo>
                <a:cubicBezTo>
                  <a:pt x="4122407" y="3529091"/>
                  <a:pt x="4134028" y="3507564"/>
                  <a:pt x="4133076" y="3489468"/>
                </a:cubicBezTo>
                <a:cubicBezTo>
                  <a:pt x="4127362" y="3380306"/>
                  <a:pt x="4154794" y="3276481"/>
                  <a:pt x="4180703" y="3172655"/>
                </a:cubicBezTo>
                <a:cubicBezTo>
                  <a:pt x="4188705" y="3140650"/>
                  <a:pt x="4192943" y="3109026"/>
                  <a:pt x="4193158" y="3077402"/>
                </a:cubicBezTo>
                <a:lnTo>
                  <a:pt x="4193158" y="3077401"/>
                </a:lnTo>
                <a:cubicBezTo>
                  <a:pt x="4193372" y="3045777"/>
                  <a:pt x="4189562" y="3014153"/>
                  <a:pt x="4181465" y="2982148"/>
                </a:cubicBezTo>
                <a:lnTo>
                  <a:pt x="4177881" y="2947863"/>
                </a:lnTo>
                <a:lnTo>
                  <a:pt x="4177882" y="2947858"/>
                </a:lnTo>
                <a:lnTo>
                  <a:pt x="4185787" y="2903551"/>
                </a:lnTo>
                <a:lnTo>
                  <a:pt x="4202421" y="2848794"/>
                </a:lnTo>
                <a:cubicBezTo>
                  <a:pt x="4203754" y="2844317"/>
                  <a:pt x="4207040" y="2839983"/>
                  <a:pt x="4211111" y="2836173"/>
                </a:cubicBezTo>
                <a:close/>
                <a:moveTo>
                  <a:pt x="3726625" y="1508458"/>
                </a:moveTo>
                <a:lnTo>
                  <a:pt x="3698531" y="1596214"/>
                </a:lnTo>
                <a:cubicBezTo>
                  <a:pt x="3696054" y="1604979"/>
                  <a:pt x="3697579" y="1615837"/>
                  <a:pt x="3700436" y="1624981"/>
                </a:cubicBezTo>
                <a:cubicBezTo>
                  <a:pt x="3710152" y="1656224"/>
                  <a:pt x="3734537" y="1676037"/>
                  <a:pt x="3757017" y="1697754"/>
                </a:cubicBezTo>
                <a:cubicBezTo>
                  <a:pt x="3766924" y="1707280"/>
                  <a:pt x="3773972" y="1720424"/>
                  <a:pt x="3779686" y="1733189"/>
                </a:cubicBezTo>
                <a:cubicBezTo>
                  <a:pt x="3794357" y="1766336"/>
                  <a:pt x="3807501" y="1800247"/>
                  <a:pt x="3821407" y="1833776"/>
                </a:cubicBezTo>
                <a:cubicBezTo>
                  <a:pt x="3822741" y="1837014"/>
                  <a:pt x="3826170" y="1839680"/>
                  <a:pt x="3829028" y="1842159"/>
                </a:cubicBezTo>
                <a:cubicBezTo>
                  <a:pt x="3859129" y="1866923"/>
                  <a:pt x="3889418" y="1891498"/>
                  <a:pt x="3919519" y="1916455"/>
                </a:cubicBezTo>
                <a:cubicBezTo>
                  <a:pt x="3925233" y="1921217"/>
                  <a:pt x="3929425" y="1928077"/>
                  <a:pt x="3934949" y="1933220"/>
                </a:cubicBezTo>
                <a:cubicBezTo>
                  <a:pt x="3942569" y="1940460"/>
                  <a:pt x="3949810" y="1949604"/>
                  <a:pt x="3958954" y="1953414"/>
                </a:cubicBezTo>
                <a:cubicBezTo>
                  <a:pt x="3987719" y="1965225"/>
                  <a:pt x="4000103" y="1987895"/>
                  <a:pt x="4005437" y="2016470"/>
                </a:cubicBezTo>
                <a:cubicBezTo>
                  <a:pt x="4010390" y="2042571"/>
                  <a:pt x="4014582" y="2068670"/>
                  <a:pt x="4020296" y="2094579"/>
                </a:cubicBezTo>
                <a:cubicBezTo>
                  <a:pt x="4027154" y="2126202"/>
                  <a:pt x="4034584" y="2157637"/>
                  <a:pt x="4042967" y="2188880"/>
                </a:cubicBezTo>
                <a:cubicBezTo>
                  <a:pt x="4046587" y="2202405"/>
                  <a:pt x="4050777" y="2216693"/>
                  <a:pt x="4058207" y="2228315"/>
                </a:cubicBezTo>
                <a:cubicBezTo>
                  <a:pt x="4078782" y="2260891"/>
                  <a:pt x="4092688" y="2295754"/>
                  <a:pt x="4087164" y="2334045"/>
                </a:cubicBezTo>
                <a:cubicBezTo>
                  <a:pt x="4082782" y="2364716"/>
                  <a:pt x="4094022" y="2390435"/>
                  <a:pt x="4111549" y="2409486"/>
                </a:cubicBezTo>
                <a:cubicBezTo>
                  <a:pt x="4119503" y="2418155"/>
                  <a:pt x="4125016" y="2426977"/>
                  <a:pt x="4128650" y="2435913"/>
                </a:cubicBezTo>
                <a:lnTo>
                  <a:pt x="4134481" y="2463018"/>
                </a:lnTo>
                <a:lnTo>
                  <a:pt x="4125839" y="2518262"/>
                </a:lnTo>
                <a:lnTo>
                  <a:pt x="4125838" y="2518264"/>
                </a:lnTo>
                <a:cubicBezTo>
                  <a:pt x="4123171" y="2527790"/>
                  <a:pt x="4122027" y="2536457"/>
                  <a:pt x="4122194" y="2545006"/>
                </a:cubicBezTo>
                <a:lnTo>
                  <a:pt x="4122194" y="2545007"/>
                </a:lnTo>
                <a:cubicBezTo>
                  <a:pt x="4122360" y="2553556"/>
                  <a:pt x="4123837" y="2561986"/>
                  <a:pt x="4126408" y="2571035"/>
                </a:cubicBezTo>
                <a:cubicBezTo>
                  <a:pt x="4138410" y="2612946"/>
                  <a:pt x="4170987" y="2640951"/>
                  <a:pt x="4199563" y="2668002"/>
                </a:cubicBezTo>
                <a:cubicBezTo>
                  <a:pt x="4223947" y="2691055"/>
                  <a:pt x="4237663" y="2716964"/>
                  <a:pt x="4247953" y="2745349"/>
                </a:cubicBezTo>
                <a:lnTo>
                  <a:pt x="4247954" y="2745352"/>
                </a:lnTo>
                <a:lnTo>
                  <a:pt x="4253873" y="2778006"/>
                </a:lnTo>
                <a:lnTo>
                  <a:pt x="4253453" y="2785440"/>
                </a:lnTo>
                <a:lnTo>
                  <a:pt x="4243374" y="2811780"/>
                </a:lnTo>
                <a:lnTo>
                  <a:pt x="4243371" y="2811787"/>
                </a:lnTo>
                <a:lnTo>
                  <a:pt x="4243372" y="2811787"/>
                </a:lnTo>
                <a:lnTo>
                  <a:pt x="4243374" y="2811780"/>
                </a:lnTo>
                <a:lnTo>
                  <a:pt x="4253025" y="2793023"/>
                </a:lnTo>
                <a:lnTo>
                  <a:pt x="4253453" y="2785440"/>
                </a:lnTo>
                <a:lnTo>
                  <a:pt x="4254654" y="2782305"/>
                </a:lnTo>
                <a:lnTo>
                  <a:pt x="4253873" y="2778006"/>
                </a:lnTo>
                <a:lnTo>
                  <a:pt x="4254284" y="2770758"/>
                </a:lnTo>
                <a:lnTo>
                  <a:pt x="4247954" y="2745352"/>
                </a:lnTo>
                <a:lnTo>
                  <a:pt x="4247953" y="2745348"/>
                </a:lnTo>
                <a:cubicBezTo>
                  <a:pt x="4237663" y="2716963"/>
                  <a:pt x="4223947" y="2691054"/>
                  <a:pt x="4199563" y="2668001"/>
                </a:cubicBezTo>
                <a:cubicBezTo>
                  <a:pt x="4170987" y="2640950"/>
                  <a:pt x="4138410" y="2612945"/>
                  <a:pt x="4126408" y="2571034"/>
                </a:cubicBezTo>
                <a:lnTo>
                  <a:pt x="4122194" y="2545007"/>
                </a:lnTo>
                <a:lnTo>
                  <a:pt x="4125838" y="2518265"/>
                </a:lnTo>
                <a:lnTo>
                  <a:pt x="4125839" y="2518262"/>
                </a:lnTo>
                <a:lnTo>
                  <a:pt x="4132419" y="2490551"/>
                </a:lnTo>
                <a:lnTo>
                  <a:pt x="4134481" y="2463018"/>
                </a:lnTo>
                <a:lnTo>
                  <a:pt x="4134481" y="2463017"/>
                </a:lnTo>
                <a:cubicBezTo>
                  <a:pt x="4133600" y="2444777"/>
                  <a:pt x="4127457" y="2426822"/>
                  <a:pt x="4111549" y="2409485"/>
                </a:cubicBezTo>
                <a:cubicBezTo>
                  <a:pt x="4094022" y="2390434"/>
                  <a:pt x="4082782" y="2364715"/>
                  <a:pt x="4087164" y="2334044"/>
                </a:cubicBezTo>
                <a:cubicBezTo>
                  <a:pt x="4092688" y="2295753"/>
                  <a:pt x="4078782" y="2260890"/>
                  <a:pt x="4058207" y="2228314"/>
                </a:cubicBezTo>
                <a:cubicBezTo>
                  <a:pt x="4050777" y="2216692"/>
                  <a:pt x="4046587" y="2202404"/>
                  <a:pt x="4042967" y="2188879"/>
                </a:cubicBezTo>
                <a:cubicBezTo>
                  <a:pt x="4034584" y="2157636"/>
                  <a:pt x="4027154" y="2126201"/>
                  <a:pt x="4020296" y="2094578"/>
                </a:cubicBezTo>
                <a:cubicBezTo>
                  <a:pt x="4014582" y="2068669"/>
                  <a:pt x="4010390" y="2042570"/>
                  <a:pt x="4005437" y="2016469"/>
                </a:cubicBezTo>
                <a:cubicBezTo>
                  <a:pt x="4000103" y="1987894"/>
                  <a:pt x="3987719" y="1965224"/>
                  <a:pt x="3958954" y="1953413"/>
                </a:cubicBezTo>
                <a:cubicBezTo>
                  <a:pt x="3949810" y="1949603"/>
                  <a:pt x="3942569" y="1940459"/>
                  <a:pt x="3934949" y="1933219"/>
                </a:cubicBezTo>
                <a:cubicBezTo>
                  <a:pt x="3929425" y="1928076"/>
                  <a:pt x="3925233" y="1921216"/>
                  <a:pt x="3919519" y="1916454"/>
                </a:cubicBezTo>
                <a:cubicBezTo>
                  <a:pt x="3889418" y="1891497"/>
                  <a:pt x="3859129" y="1866922"/>
                  <a:pt x="3829028" y="1842158"/>
                </a:cubicBezTo>
                <a:cubicBezTo>
                  <a:pt x="3826170" y="1839679"/>
                  <a:pt x="3822741" y="1837013"/>
                  <a:pt x="3821407" y="1833775"/>
                </a:cubicBezTo>
                <a:cubicBezTo>
                  <a:pt x="3807501" y="1800246"/>
                  <a:pt x="3794358" y="1766335"/>
                  <a:pt x="3779686" y="1733188"/>
                </a:cubicBezTo>
                <a:cubicBezTo>
                  <a:pt x="3773972" y="1720423"/>
                  <a:pt x="3766924" y="1707279"/>
                  <a:pt x="3757018" y="1697753"/>
                </a:cubicBezTo>
                <a:cubicBezTo>
                  <a:pt x="3734538" y="1676036"/>
                  <a:pt x="3710152" y="1656223"/>
                  <a:pt x="3700436" y="1624980"/>
                </a:cubicBezTo>
                <a:cubicBezTo>
                  <a:pt x="3697580" y="1615836"/>
                  <a:pt x="3696055" y="1604978"/>
                  <a:pt x="3698532" y="1596213"/>
                </a:cubicBezTo>
                <a:close/>
                <a:moveTo>
                  <a:pt x="3745230" y="1459073"/>
                </a:moveTo>
                <a:lnTo>
                  <a:pt x="3745229" y="1459074"/>
                </a:lnTo>
                <a:lnTo>
                  <a:pt x="3736012" y="1481572"/>
                </a:lnTo>
                <a:close/>
                <a:moveTo>
                  <a:pt x="3764423" y="1268758"/>
                </a:moveTo>
                <a:cubicBezTo>
                  <a:pt x="3764875" y="1275402"/>
                  <a:pt x="3766447" y="1281689"/>
                  <a:pt x="3769590" y="1286070"/>
                </a:cubicBezTo>
                <a:cubicBezTo>
                  <a:pt x="3784163" y="1306930"/>
                  <a:pt x="3790403" y="1328553"/>
                  <a:pt x="3791927" y="1350628"/>
                </a:cubicBezTo>
                <a:lnTo>
                  <a:pt x="3786333" y="1413840"/>
                </a:lnTo>
                <a:lnTo>
                  <a:pt x="3791928" y="1350627"/>
                </a:lnTo>
                <a:cubicBezTo>
                  <a:pt x="3790403" y="1328552"/>
                  <a:pt x="3784164" y="1306930"/>
                  <a:pt x="3769590" y="1286069"/>
                </a:cubicBezTo>
                <a:close/>
                <a:moveTo>
                  <a:pt x="3706152" y="773035"/>
                </a:moveTo>
                <a:lnTo>
                  <a:pt x="3706152" y="773036"/>
                </a:lnTo>
                <a:cubicBezTo>
                  <a:pt x="3708438" y="800277"/>
                  <a:pt x="3711676" y="827330"/>
                  <a:pt x="3714152" y="854380"/>
                </a:cubicBezTo>
                <a:cubicBezTo>
                  <a:pt x="3716438" y="878957"/>
                  <a:pt x="3717200" y="903723"/>
                  <a:pt x="3745205" y="915344"/>
                </a:cubicBezTo>
                <a:cubicBezTo>
                  <a:pt x="3749587" y="917060"/>
                  <a:pt x="3752825" y="922774"/>
                  <a:pt x="3755683" y="927156"/>
                </a:cubicBezTo>
                <a:cubicBezTo>
                  <a:pt x="3799691" y="994786"/>
                  <a:pt x="3798547" y="1030981"/>
                  <a:pt x="3752063" y="1097088"/>
                </a:cubicBezTo>
                <a:cubicBezTo>
                  <a:pt x="3747301" y="1103946"/>
                  <a:pt x="3743871" y="1118614"/>
                  <a:pt x="3747681" y="1123186"/>
                </a:cubicBezTo>
                <a:cubicBezTo>
                  <a:pt x="3763493" y="1142618"/>
                  <a:pt x="3770542" y="1162954"/>
                  <a:pt x="3772400" y="1184029"/>
                </a:cubicBezTo>
                <a:cubicBezTo>
                  <a:pt x="3770542" y="1162954"/>
                  <a:pt x="3763494" y="1142617"/>
                  <a:pt x="3747682" y="1123185"/>
                </a:cubicBezTo>
                <a:cubicBezTo>
                  <a:pt x="3743872" y="1118613"/>
                  <a:pt x="3747302" y="1103945"/>
                  <a:pt x="3752064" y="1097087"/>
                </a:cubicBezTo>
                <a:cubicBezTo>
                  <a:pt x="3798548" y="1030980"/>
                  <a:pt x="3799692" y="994785"/>
                  <a:pt x="3755684" y="927155"/>
                </a:cubicBezTo>
                <a:cubicBezTo>
                  <a:pt x="3752826" y="922773"/>
                  <a:pt x="3749588" y="917059"/>
                  <a:pt x="3745206" y="915343"/>
                </a:cubicBezTo>
                <a:cubicBezTo>
                  <a:pt x="3717200" y="903722"/>
                  <a:pt x="3716438" y="878956"/>
                  <a:pt x="3714152" y="854379"/>
                </a:cubicBezTo>
                <a:close/>
                <a:moveTo>
                  <a:pt x="3761553" y="517851"/>
                </a:moveTo>
                <a:lnTo>
                  <a:pt x="3752635" y="556048"/>
                </a:lnTo>
                <a:cubicBezTo>
                  <a:pt x="3750539" y="564049"/>
                  <a:pt x="3745015" y="572623"/>
                  <a:pt x="3746157" y="580051"/>
                </a:cubicBezTo>
                <a:cubicBezTo>
                  <a:pt x="3749491" y="601579"/>
                  <a:pt x="3747062" y="622201"/>
                  <a:pt x="3742776" y="642538"/>
                </a:cubicBezTo>
                <a:lnTo>
                  <a:pt x="3730253" y="694928"/>
                </a:lnTo>
                <a:lnTo>
                  <a:pt x="3742777" y="642537"/>
                </a:lnTo>
                <a:cubicBezTo>
                  <a:pt x="3747063" y="622201"/>
                  <a:pt x="3749492" y="601578"/>
                  <a:pt x="3746158" y="580050"/>
                </a:cubicBezTo>
                <a:cubicBezTo>
                  <a:pt x="3745016" y="572622"/>
                  <a:pt x="3750540" y="564048"/>
                  <a:pt x="3752636" y="556047"/>
                </a:cubicBezTo>
                <a:close/>
                <a:moveTo>
                  <a:pt x="3774848" y="298169"/>
                </a:moveTo>
                <a:lnTo>
                  <a:pt x="3760065" y="313534"/>
                </a:lnTo>
                <a:cubicBezTo>
                  <a:pt x="3755873" y="316390"/>
                  <a:pt x="3758159" y="330299"/>
                  <a:pt x="3759493" y="338871"/>
                </a:cubicBezTo>
                <a:lnTo>
                  <a:pt x="3759500" y="338900"/>
                </a:lnTo>
                <a:lnTo>
                  <a:pt x="3769400" y="395640"/>
                </a:lnTo>
                <a:lnTo>
                  <a:pt x="3765590" y="367328"/>
                </a:lnTo>
                <a:lnTo>
                  <a:pt x="3759500" y="338900"/>
                </a:lnTo>
                <a:lnTo>
                  <a:pt x="3759494" y="338870"/>
                </a:lnTo>
                <a:cubicBezTo>
                  <a:pt x="3758160" y="330298"/>
                  <a:pt x="3755874" y="316389"/>
                  <a:pt x="3760066" y="313533"/>
                </a:cubicBezTo>
                <a:close/>
                <a:moveTo>
                  <a:pt x="3782393" y="281568"/>
                </a:moveTo>
                <a:lnTo>
                  <a:pt x="3777498" y="295415"/>
                </a:lnTo>
                <a:lnTo>
                  <a:pt x="3777499" y="295415"/>
                </a:lnTo>
                <a:close/>
                <a:moveTo>
                  <a:pt x="3769073" y="24486"/>
                </a:moveTo>
                <a:lnTo>
                  <a:pt x="3766810" y="74129"/>
                </a:lnTo>
                <a:cubicBezTo>
                  <a:pt x="3767733" y="91492"/>
                  <a:pt x="3770043" y="108703"/>
                  <a:pt x="3772734" y="125861"/>
                </a:cubicBezTo>
                <a:lnTo>
                  <a:pt x="3777129" y="153387"/>
                </a:lnTo>
                <a:lnTo>
                  <a:pt x="3785402" y="228944"/>
                </a:lnTo>
                <a:lnTo>
                  <a:pt x="3780943" y="177271"/>
                </a:lnTo>
                <a:lnTo>
                  <a:pt x="3777129" y="153387"/>
                </a:lnTo>
                <a:lnTo>
                  <a:pt x="3776930" y="151569"/>
                </a:lnTo>
                <a:cubicBezTo>
                  <a:pt x="3772700" y="125876"/>
                  <a:pt x="3768195" y="100174"/>
                  <a:pt x="3766811" y="74129"/>
                </a:cubicBezTo>
                <a:close/>
                <a:moveTo>
                  <a:pt x="3766492" y="0"/>
                </a:moveTo>
                <a:lnTo>
                  <a:pt x="4230600" y="0"/>
                </a:lnTo>
                <a:lnTo>
                  <a:pt x="4229473" y="2817"/>
                </a:lnTo>
                <a:cubicBezTo>
                  <a:pt x="4221092" y="21486"/>
                  <a:pt x="4218423" y="43012"/>
                  <a:pt x="4215375" y="63587"/>
                </a:cubicBezTo>
                <a:cubicBezTo>
                  <a:pt x="4209851" y="101308"/>
                  <a:pt x="4206421" y="139219"/>
                  <a:pt x="4201468" y="176939"/>
                </a:cubicBezTo>
                <a:cubicBezTo>
                  <a:pt x="4200325" y="184941"/>
                  <a:pt x="4198231" y="194085"/>
                  <a:pt x="4193466" y="200182"/>
                </a:cubicBezTo>
                <a:cubicBezTo>
                  <a:pt x="4161461" y="241901"/>
                  <a:pt x="4152508" y="292579"/>
                  <a:pt x="4155554" y="340774"/>
                </a:cubicBezTo>
                <a:cubicBezTo>
                  <a:pt x="4157843" y="378686"/>
                  <a:pt x="4159557" y="415835"/>
                  <a:pt x="4156319" y="453364"/>
                </a:cubicBezTo>
                <a:cubicBezTo>
                  <a:pt x="4156127" y="456222"/>
                  <a:pt x="4156509" y="460032"/>
                  <a:pt x="4158033" y="462126"/>
                </a:cubicBezTo>
                <a:cubicBezTo>
                  <a:pt x="4168129" y="475081"/>
                  <a:pt x="4168891" y="488607"/>
                  <a:pt x="4170605" y="505182"/>
                </a:cubicBezTo>
                <a:cubicBezTo>
                  <a:pt x="4173083" y="528615"/>
                  <a:pt x="4171367" y="550141"/>
                  <a:pt x="4167177" y="571860"/>
                </a:cubicBezTo>
                <a:cubicBezTo>
                  <a:pt x="4164129" y="587672"/>
                  <a:pt x="4157843" y="603673"/>
                  <a:pt x="4149840" y="617772"/>
                </a:cubicBezTo>
                <a:cubicBezTo>
                  <a:pt x="4138600" y="637392"/>
                  <a:pt x="4134220" y="656255"/>
                  <a:pt x="4149078" y="674923"/>
                </a:cubicBezTo>
                <a:cubicBezTo>
                  <a:pt x="4164891" y="695116"/>
                  <a:pt x="4159367" y="717977"/>
                  <a:pt x="4159937" y="740268"/>
                </a:cubicBezTo>
                <a:cubicBezTo>
                  <a:pt x="4160129" y="749982"/>
                  <a:pt x="4159747" y="760270"/>
                  <a:pt x="4162223" y="769605"/>
                </a:cubicBezTo>
                <a:cubicBezTo>
                  <a:pt x="4169273" y="796655"/>
                  <a:pt x="4179941" y="822756"/>
                  <a:pt x="4184703" y="850189"/>
                </a:cubicBezTo>
                <a:cubicBezTo>
                  <a:pt x="4187370" y="865430"/>
                  <a:pt x="4182607" y="882384"/>
                  <a:pt x="4179179" y="898198"/>
                </a:cubicBezTo>
                <a:cubicBezTo>
                  <a:pt x="4175559" y="914200"/>
                  <a:pt x="4170035" y="930011"/>
                  <a:pt x="4164319" y="945444"/>
                </a:cubicBezTo>
                <a:cubicBezTo>
                  <a:pt x="4160509" y="955920"/>
                  <a:pt x="4156889" y="967350"/>
                  <a:pt x="4150030" y="975733"/>
                </a:cubicBezTo>
                <a:cubicBezTo>
                  <a:pt x="4134410" y="994785"/>
                  <a:pt x="4131742" y="1014406"/>
                  <a:pt x="4139934" y="1036887"/>
                </a:cubicBezTo>
                <a:cubicBezTo>
                  <a:pt x="4141268" y="1040315"/>
                  <a:pt x="4141268" y="1044315"/>
                  <a:pt x="4141458" y="1048125"/>
                </a:cubicBezTo>
                <a:cubicBezTo>
                  <a:pt x="4145458" y="1109091"/>
                  <a:pt x="4147936" y="1170051"/>
                  <a:pt x="4154032" y="1230633"/>
                </a:cubicBezTo>
                <a:cubicBezTo>
                  <a:pt x="4156509" y="1255206"/>
                  <a:pt x="4167367" y="1278829"/>
                  <a:pt x="4174225" y="1303024"/>
                </a:cubicBezTo>
                <a:cubicBezTo>
                  <a:pt x="4175559" y="1307978"/>
                  <a:pt x="4177655" y="1313504"/>
                  <a:pt x="4176701" y="1318456"/>
                </a:cubicBezTo>
                <a:cubicBezTo>
                  <a:pt x="4167177" y="1372368"/>
                  <a:pt x="4181083" y="1422854"/>
                  <a:pt x="4199372" y="1472575"/>
                </a:cubicBezTo>
                <a:cubicBezTo>
                  <a:pt x="4201278" y="1477717"/>
                  <a:pt x="4200706" y="1484004"/>
                  <a:pt x="4200325" y="1489720"/>
                </a:cubicBezTo>
                <a:cubicBezTo>
                  <a:pt x="4198993" y="1505724"/>
                  <a:pt x="4192324" y="1523059"/>
                  <a:pt x="4196324" y="1537537"/>
                </a:cubicBezTo>
                <a:cubicBezTo>
                  <a:pt x="4207374" y="1576019"/>
                  <a:pt x="4220709" y="1614120"/>
                  <a:pt x="4237474" y="1650317"/>
                </a:cubicBezTo>
                <a:cubicBezTo>
                  <a:pt x="4254428" y="1687086"/>
                  <a:pt x="4268716" y="1721185"/>
                  <a:pt x="4251572" y="1763287"/>
                </a:cubicBezTo>
                <a:cubicBezTo>
                  <a:pt x="4244332" y="1781194"/>
                  <a:pt x="4249476" y="1804816"/>
                  <a:pt x="4251380" y="1825393"/>
                </a:cubicBezTo>
                <a:cubicBezTo>
                  <a:pt x="4252904" y="1840441"/>
                  <a:pt x="4261478" y="1854920"/>
                  <a:pt x="4261478" y="1869780"/>
                </a:cubicBezTo>
                <a:cubicBezTo>
                  <a:pt x="4261478" y="1909408"/>
                  <a:pt x="4271574" y="1944649"/>
                  <a:pt x="4292149" y="1978940"/>
                </a:cubicBezTo>
                <a:cubicBezTo>
                  <a:pt x="4300150" y="1992279"/>
                  <a:pt x="4294815" y="2013043"/>
                  <a:pt x="4296911" y="2030378"/>
                </a:cubicBezTo>
                <a:cubicBezTo>
                  <a:pt x="4299388" y="2048668"/>
                  <a:pt x="4301673" y="2067525"/>
                  <a:pt x="4307201" y="2085054"/>
                </a:cubicBezTo>
                <a:cubicBezTo>
                  <a:pt x="4321679" y="2130393"/>
                  <a:pt x="4338062" y="2175163"/>
                  <a:pt x="4353302" y="2220312"/>
                </a:cubicBezTo>
                <a:cubicBezTo>
                  <a:pt x="4365877" y="2257459"/>
                  <a:pt x="4355970" y="2294039"/>
                  <a:pt x="4350636" y="2330806"/>
                </a:cubicBezTo>
                <a:cubicBezTo>
                  <a:pt x="4347205" y="2353859"/>
                  <a:pt x="4339013" y="2375383"/>
                  <a:pt x="4351206" y="2401292"/>
                </a:cubicBezTo>
                <a:cubicBezTo>
                  <a:pt x="4362828" y="2426059"/>
                  <a:pt x="4360160" y="2457492"/>
                  <a:pt x="4366446" y="2485307"/>
                </a:cubicBezTo>
                <a:cubicBezTo>
                  <a:pt x="4371781" y="2508742"/>
                  <a:pt x="4380354" y="2531409"/>
                  <a:pt x="4388736" y="2554079"/>
                </a:cubicBezTo>
                <a:cubicBezTo>
                  <a:pt x="4400168" y="2584942"/>
                  <a:pt x="4412167" y="2615421"/>
                  <a:pt x="4406453" y="2649143"/>
                </a:cubicBezTo>
                <a:cubicBezTo>
                  <a:pt x="4399976" y="2687436"/>
                  <a:pt x="4424359" y="2713723"/>
                  <a:pt x="4440554" y="2743826"/>
                </a:cubicBezTo>
                <a:cubicBezTo>
                  <a:pt x="4451603" y="2764590"/>
                  <a:pt x="4459795" y="2787259"/>
                  <a:pt x="4466653" y="2809930"/>
                </a:cubicBezTo>
                <a:cubicBezTo>
                  <a:pt x="4475607" y="2840219"/>
                  <a:pt x="4480941" y="2871462"/>
                  <a:pt x="4489705" y="2901943"/>
                </a:cubicBezTo>
                <a:cubicBezTo>
                  <a:pt x="4502848" y="2948047"/>
                  <a:pt x="4513137" y="2994722"/>
                  <a:pt x="4505897" y="3042728"/>
                </a:cubicBezTo>
                <a:cubicBezTo>
                  <a:pt x="4502659" y="3064827"/>
                  <a:pt x="4502848" y="3085403"/>
                  <a:pt x="4507613" y="3107500"/>
                </a:cubicBezTo>
                <a:cubicBezTo>
                  <a:pt x="4515422" y="3143695"/>
                  <a:pt x="4516376" y="3180844"/>
                  <a:pt x="4545521" y="3209993"/>
                </a:cubicBezTo>
                <a:cubicBezTo>
                  <a:pt x="4555811" y="3220280"/>
                  <a:pt x="4558477" y="3238758"/>
                  <a:pt x="4563811" y="3253809"/>
                </a:cubicBezTo>
                <a:cubicBezTo>
                  <a:pt x="4570099" y="3271145"/>
                  <a:pt x="4566858" y="3283908"/>
                  <a:pt x="4548570" y="3293244"/>
                </a:cubicBezTo>
                <a:cubicBezTo>
                  <a:pt x="4540379" y="3297434"/>
                  <a:pt x="4532378" y="3309437"/>
                  <a:pt x="4531043" y="3318771"/>
                </a:cubicBezTo>
                <a:cubicBezTo>
                  <a:pt x="4527043" y="3346776"/>
                  <a:pt x="4532950" y="3372495"/>
                  <a:pt x="4545904" y="3399546"/>
                </a:cubicBezTo>
                <a:cubicBezTo>
                  <a:pt x="4558096" y="3424883"/>
                  <a:pt x="4556762" y="3456508"/>
                  <a:pt x="4561524" y="3485275"/>
                </a:cubicBezTo>
                <a:cubicBezTo>
                  <a:pt x="4564954" y="3505657"/>
                  <a:pt x="4572002" y="3526042"/>
                  <a:pt x="4572002" y="3546617"/>
                </a:cubicBezTo>
                <a:cubicBezTo>
                  <a:pt x="4572002" y="3572146"/>
                  <a:pt x="4565907" y="3597482"/>
                  <a:pt x="4563620" y="3623201"/>
                </a:cubicBezTo>
                <a:cubicBezTo>
                  <a:pt x="4561716" y="3643204"/>
                  <a:pt x="4562478" y="3663589"/>
                  <a:pt x="4560192" y="3683591"/>
                </a:cubicBezTo>
                <a:cubicBezTo>
                  <a:pt x="4558477" y="3699976"/>
                  <a:pt x="4554096" y="3716168"/>
                  <a:pt x="4550476" y="3732361"/>
                </a:cubicBezTo>
                <a:cubicBezTo>
                  <a:pt x="4549142" y="3738267"/>
                  <a:pt x="4543998" y="3744173"/>
                  <a:pt x="4544759" y="3749506"/>
                </a:cubicBezTo>
                <a:cubicBezTo>
                  <a:pt x="4552953" y="3802467"/>
                  <a:pt x="4516376" y="3840569"/>
                  <a:pt x="4500182" y="3885338"/>
                </a:cubicBezTo>
                <a:cubicBezTo>
                  <a:pt x="4483035" y="3932394"/>
                  <a:pt x="4456748" y="3977925"/>
                  <a:pt x="4464557" y="4030503"/>
                </a:cubicBezTo>
                <a:cubicBezTo>
                  <a:pt x="4469319" y="4062318"/>
                  <a:pt x="4480369" y="4092989"/>
                  <a:pt x="4487039" y="4124614"/>
                </a:cubicBezTo>
                <a:cubicBezTo>
                  <a:pt x="4489324" y="4135854"/>
                  <a:pt x="4488943" y="4148427"/>
                  <a:pt x="4486656" y="4159667"/>
                </a:cubicBezTo>
                <a:cubicBezTo>
                  <a:pt x="4476177" y="4213961"/>
                  <a:pt x="4474653" y="4267493"/>
                  <a:pt x="4491801" y="4320837"/>
                </a:cubicBezTo>
                <a:cubicBezTo>
                  <a:pt x="4494659" y="4329979"/>
                  <a:pt x="4497325" y="4339695"/>
                  <a:pt x="4497325" y="4349222"/>
                </a:cubicBezTo>
                <a:cubicBezTo>
                  <a:pt x="4497325" y="4401419"/>
                  <a:pt x="4493324" y="4452665"/>
                  <a:pt x="4474653" y="4502579"/>
                </a:cubicBezTo>
                <a:cubicBezTo>
                  <a:pt x="4468368" y="4519343"/>
                  <a:pt x="4472368" y="4539728"/>
                  <a:pt x="4470844" y="4558207"/>
                </a:cubicBezTo>
                <a:cubicBezTo>
                  <a:pt x="4469511" y="4575351"/>
                  <a:pt x="4468940" y="4592878"/>
                  <a:pt x="4464557" y="4609452"/>
                </a:cubicBezTo>
                <a:cubicBezTo>
                  <a:pt x="4458082" y="4633647"/>
                  <a:pt x="4457320" y="4656126"/>
                  <a:pt x="4463033" y="4681083"/>
                </a:cubicBezTo>
                <a:cubicBezTo>
                  <a:pt x="4468368" y="4704895"/>
                  <a:pt x="4465702" y="4730614"/>
                  <a:pt x="4465891" y="4755381"/>
                </a:cubicBezTo>
                <a:cubicBezTo>
                  <a:pt x="4466082" y="4783004"/>
                  <a:pt x="4466272" y="4810627"/>
                  <a:pt x="4465319" y="4838250"/>
                </a:cubicBezTo>
                <a:cubicBezTo>
                  <a:pt x="4464940" y="4849300"/>
                  <a:pt x="4457320" y="4861873"/>
                  <a:pt x="4460367" y="4871019"/>
                </a:cubicBezTo>
                <a:cubicBezTo>
                  <a:pt x="4470653" y="4900546"/>
                  <a:pt x="4458271" y="4930075"/>
                  <a:pt x="4463795" y="4959602"/>
                </a:cubicBezTo>
                <a:cubicBezTo>
                  <a:pt x="4466653" y="4974082"/>
                  <a:pt x="4458844" y="4990465"/>
                  <a:pt x="4458082" y="5006086"/>
                </a:cubicBezTo>
                <a:cubicBezTo>
                  <a:pt x="4456748" y="5031614"/>
                  <a:pt x="4457320" y="5057141"/>
                  <a:pt x="4456937" y="5082670"/>
                </a:cubicBezTo>
                <a:cubicBezTo>
                  <a:pt x="4456748" y="5091052"/>
                  <a:pt x="4455986" y="5099245"/>
                  <a:pt x="4455603" y="5107627"/>
                </a:cubicBezTo>
                <a:cubicBezTo>
                  <a:pt x="4455223" y="5115057"/>
                  <a:pt x="4453508" y="5122867"/>
                  <a:pt x="4454840" y="5129916"/>
                </a:cubicBezTo>
                <a:cubicBezTo>
                  <a:pt x="4459605" y="5155445"/>
                  <a:pt x="4467415" y="5180591"/>
                  <a:pt x="4470464" y="5206308"/>
                </a:cubicBezTo>
                <a:cubicBezTo>
                  <a:pt x="4473130" y="5228597"/>
                  <a:pt x="4469511" y="5251650"/>
                  <a:pt x="4471415" y="5274129"/>
                </a:cubicBezTo>
                <a:cubicBezTo>
                  <a:pt x="4474653" y="5313754"/>
                  <a:pt x="4480369" y="5353379"/>
                  <a:pt x="4483990" y="5393005"/>
                </a:cubicBezTo>
                <a:cubicBezTo>
                  <a:pt x="4484752" y="5401579"/>
                  <a:pt x="4479988" y="5410531"/>
                  <a:pt x="4479607" y="5419295"/>
                </a:cubicBezTo>
                <a:cubicBezTo>
                  <a:pt x="4478656" y="5446728"/>
                  <a:pt x="4478464" y="5474161"/>
                  <a:pt x="4477894" y="5501594"/>
                </a:cubicBezTo>
                <a:cubicBezTo>
                  <a:pt x="4477702" y="5517215"/>
                  <a:pt x="4478273" y="5533027"/>
                  <a:pt x="4476560" y="5548460"/>
                </a:cubicBezTo>
                <a:cubicBezTo>
                  <a:pt x="4474273" y="5568842"/>
                  <a:pt x="4470844" y="5587321"/>
                  <a:pt x="4485703" y="5606372"/>
                </a:cubicBezTo>
                <a:cubicBezTo>
                  <a:pt x="4508755" y="5635711"/>
                  <a:pt x="4499801" y="5673050"/>
                  <a:pt x="4505134" y="5706959"/>
                </a:cubicBezTo>
                <a:cubicBezTo>
                  <a:pt x="4506468" y="5715723"/>
                  <a:pt x="4506659" y="5724678"/>
                  <a:pt x="4508183" y="5733440"/>
                </a:cubicBezTo>
                <a:cubicBezTo>
                  <a:pt x="4511041" y="5749634"/>
                  <a:pt x="4514279" y="5765635"/>
                  <a:pt x="4517519" y="5781830"/>
                </a:cubicBezTo>
                <a:cubicBezTo>
                  <a:pt x="4518089" y="5784686"/>
                  <a:pt x="4518281" y="5787924"/>
                  <a:pt x="4519234" y="5790592"/>
                </a:cubicBezTo>
                <a:cubicBezTo>
                  <a:pt x="4527233" y="5815169"/>
                  <a:pt x="4536378" y="5839361"/>
                  <a:pt x="4542855" y="5864318"/>
                </a:cubicBezTo>
                <a:cubicBezTo>
                  <a:pt x="4546095" y="5876511"/>
                  <a:pt x="4546476" y="5890037"/>
                  <a:pt x="4544759" y="5902610"/>
                </a:cubicBezTo>
                <a:cubicBezTo>
                  <a:pt x="4539808" y="5939377"/>
                  <a:pt x="4537712" y="5975764"/>
                  <a:pt x="4544951" y="6012723"/>
                </a:cubicBezTo>
                <a:cubicBezTo>
                  <a:pt x="4547808" y="6027392"/>
                  <a:pt x="4543045" y="6043776"/>
                  <a:pt x="4541332" y="6059397"/>
                </a:cubicBezTo>
                <a:cubicBezTo>
                  <a:pt x="4536759" y="6096736"/>
                  <a:pt x="4531805" y="6134075"/>
                  <a:pt x="4527426" y="6171605"/>
                </a:cubicBezTo>
                <a:cubicBezTo>
                  <a:pt x="4524758" y="6195037"/>
                  <a:pt x="4523234" y="6218660"/>
                  <a:pt x="4520568" y="6242093"/>
                </a:cubicBezTo>
                <a:cubicBezTo>
                  <a:pt x="4517327" y="6269144"/>
                  <a:pt x="4512375" y="6296005"/>
                  <a:pt x="4509706" y="6323058"/>
                </a:cubicBezTo>
                <a:cubicBezTo>
                  <a:pt x="4506659" y="6353919"/>
                  <a:pt x="4506089" y="6384972"/>
                  <a:pt x="4502848" y="6415833"/>
                </a:cubicBezTo>
                <a:cubicBezTo>
                  <a:pt x="4496563" y="6472225"/>
                  <a:pt x="4489132" y="6528424"/>
                  <a:pt x="4482084" y="6584812"/>
                </a:cubicBezTo>
                <a:cubicBezTo>
                  <a:pt x="4475226" y="6639488"/>
                  <a:pt x="4469129" y="6694164"/>
                  <a:pt x="4460557" y="6748458"/>
                </a:cubicBezTo>
                <a:cubicBezTo>
                  <a:pt x="4456937" y="6771319"/>
                  <a:pt x="4447030" y="6793035"/>
                  <a:pt x="4441507" y="6815516"/>
                </a:cubicBezTo>
                <a:lnTo>
                  <a:pt x="4431806" y="6858001"/>
                </a:lnTo>
                <a:lnTo>
                  <a:pt x="4259554" y="6858001"/>
                </a:lnTo>
                <a:lnTo>
                  <a:pt x="4259554" y="6858002"/>
                </a:lnTo>
                <a:lnTo>
                  <a:pt x="0" y="6858002"/>
                </a:lnTo>
                <a:lnTo>
                  <a:pt x="0" y="2"/>
                </a:lnTo>
                <a:lnTo>
                  <a:pt x="3766492" y="1"/>
                </a:lnTo>
                <a:lnTo>
                  <a:pt x="3769210" y="21486"/>
                </a:lnTo>
                <a:close/>
              </a:path>
            </a:pathLst>
          </a:custGeom>
          <a:solidFill>
            <a:schemeClr val="tx1">
              <a:alpha val="14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04B6AA7-C1DA-B7EC-769A-C266DF57F3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635" y="1143000"/>
            <a:ext cx="3285045" cy="4572000"/>
          </a:xfrm>
        </p:spPr>
        <p:txBody>
          <a:bodyPr anchor="ctr">
            <a:normAutofit/>
          </a:bodyPr>
          <a:lstStyle/>
          <a:p>
            <a:pPr algn="r"/>
            <a:r>
              <a:rPr lang="en-US" sz="5400" dirty="0" err="1"/>
              <a:t>Период</a:t>
            </a:r>
            <a:r>
              <a:rPr lang="en-US" sz="5400" dirty="0"/>
              <a:t> </a:t>
            </a:r>
            <a:r>
              <a:rPr lang="en-US" sz="5400" dirty="0" err="1"/>
              <a:t>одмах</a:t>
            </a:r>
            <a:r>
              <a:rPr lang="en-US" sz="5400" dirty="0"/>
              <a:t> </a:t>
            </a:r>
            <a:r>
              <a:rPr lang="en-US" sz="5400" dirty="0" err="1"/>
              <a:t>по</a:t>
            </a:r>
            <a:r>
              <a:rPr lang="en-US" sz="5400" dirty="0"/>
              <a:t> </a:t>
            </a:r>
            <a:r>
              <a:rPr lang="en-US" sz="5400" dirty="0" err="1"/>
              <a:t>уласку</a:t>
            </a:r>
            <a:r>
              <a:rPr lang="en-US" sz="5400" dirty="0"/>
              <a:t> у </a:t>
            </a:r>
            <a:r>
              <a:rPr lang="en-US" sz="5400" dirty="0" err="1"/>
              <a:t>логор</a:t>
            </a:r>
            <a:endParaRPr lang="en-US" sz="5400" dirty="0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1C03C1F1-33AC-4C16-AD56-DD6382C3696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508320" y="-1"/>
            <a:ext cx="548640" cy="6858001"/>
            <a:chOff x="3697284" y="-1"/>
            <a:chExt cx="884241" cy="6858001"/>
          </a:xfrm>
          <a:effectLst>
            <a:outerShdw blurRad="381000" dist="152400" algn="l" rotWithShape="0">
              <a:prstClr val="black">
                <a:alpha val="10000"/>
              </a:prstClr>
            </a:outerShdw>
          </a:effectLst>
        </p:grpSpPr>
        <p:sp>
          <p:nvSpPr>
            <p:cNvPr id="26" name="Freeform: Shape 23">
              <a:extLst>
                <a:ext uri="{FF2B5EF4-FFF2-40B4-BE49-F238E27FC236}">
                  <a16:creationId xmlns:a16="http://schemas.microsoft.com/office/drawing/2014/main" id="{D66E751B-0173-4DAE-BDFD-D5855E48F6B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 flipH="1">
              <a:off x="705641" y="2991642"/>
              <a:ext cx="6858001" cy="874716"/>
            </a:xfrm>
            <a:custGeom>
              <a:avLst/>
              <a:gdLst>
                <a:gd name="connsiteX0" fmla="*/ 0 w 6858001"/>
                <a:gd name="connsiteY0" fmla="*/ 533314 h 874716"/>
                <a:gd name="connsiteX1" fmla="*/ 0 w 6858001"/>
                <a:gd name="connsiteY1" fmla="*/ 69206 h 874716"/>
                <a:gd name="connsiteX2" fmla="*/ 21486 w 6858001"/>
                <a:gd name="connsiteY2" fmla="*/ 71924 h 874716"/>
                <a:gd name="connsiteX3" fmla="*/ 228948 w 6858001"/>
                <a:gd name="connsiteY3" fmla="*/ 88116 h 874716"/>
                <a:gd name="connsiteX4" fmla="*/ 313533 w 6858001"/>
                <a:gd name="connsiteY4" fmla="*/ 62779 h 874716"/>
                <a:gd name="connsiteX5" fmla="*/ 338870 w 6858001"/>
                <a:gd name="connsiteY5" fmla="*/ 62207 h 874716"/>
                <a:gd name="connsiteX6" fmla="*/ 395640 w 6858001"/>
                <a:gd name="connsiteY6" fmla="*/ 72114 h 874716"/>
                <a:gd name="connsiteX7" fmla="*/ 512802 w 6858001"/>
                <a:gd name="connsiteY7" fmla="*/ 65446 h 874716"/>
                <a:gd name="connsiteX8" fmla="*/ 556047 w 6858001"/>
                <a:gd name="connsiteY8" fmla="*/ 55349 h 874716"/>
                <a:gd name="connsiteX9" fmla="*/ 580050 w 6858001"/>
                <a:gd name="connsiteY9" fmla="*/ 48871 h 874716"/>
                <a:gd name="connsiteX10" fmla="*/ 703308 w 6858001"/>
                <a:gd name="connsiteY10" fmla="*/ 30964 h 874716"/>
                <a:gd name="connsiteX11" fmla="*/ 758174 w 6858001"/>
                <a:gd name="connsiteY11" fmla="*/ 11724 h 874716"/>
                <a:gd name="connsiteX12" fmla="*/ 773035 w 6858001"/>
                <a:gd name="connsiteY12" fmla="*/ 8866 h 874716"/>
                <a:gd name="connsiteX13" fmla="*/ 854379 w 6858001"/>
                <a:gd name="connsiteY13" fmla="*/ 16866 h 874716"/>
                <a:gd name="connsiteX14" fmla="*/ 915343 w 6858001"/>
                <a:gd name="connsiteY14" fmla="*/ 47919 h 874716"/>
                <a:gd name="connsiteX15" fmla="*/ 927155 w 6858001"/>
                <a:gd name="connsiteY15" fmla="*/ 58397 h 874716"/>
                <a:gd name="connsiteX16" fmla="*/ 1097087 w 6858001"/>
                <a:gd name="connsiteY16" fmla="*/ 54777 h 874716"/>
                <a:gd name="connsiteX17" fmla="*/ 1123185 w 6858001"/>
                <a:gd name="connsiteY17" fmla="*/ 50395 h 874716"/>
                <a:gd name="connsiteX18" fmla="*/ 1249302 w 6858001"/>
                <a:gd name="connsiteY18" fmla="*/ 68684 h 874716"/>
                <a:gd name="connsiteX19" fmla="*/ 1286069 w 6858001"/>
                <a:gd name="connsiteY19" fmla="*/ 72304 h 874716"/>
                <a:gd name="connsiteX20" fmla="*/ 1417899 w 6858001"/>
                <a:gd name="connsiteY20" fmla="*/ 88688 h 874716"/>
                <a:gd name="connsiteX21" fmla="*/ 1436568 w 6858001"/>
                <a:gd name="connsiteY21" fmla="*/ 73448 h 874716"/>
                <a:gd name="connsiteX22" fmla="*/ 1490292 w 6858001"/>
                <a:gd name="connsiteY22" fmla="*/ 35154 h 874716"/>
                <a:gd name="connsiteX23" fmla="*/ 1596213 w 6858001"/>
                <a:gd name="connsiteY23" fmla="*/ 1245 h 874716"/>
                <a:gd name="connsiteX24" fmla="*/ 1624980 w 6858001"/>
                <a:gd name="connsiteY24" fmla="*/ 3150 h 874716"/>
                <a:gd name="connsiteX25" fmla="*/ 1697753 w 6858001"/>
                <a:gd name="connsiteY25" fmla="*/ 59731 h 874716"/>
                <a:gd name="connsiteX26" fmla="*/ 1733188 w 6858001"/>
                <a:gd name="connsiteY26" fmla="*/ 82400 h 874716"/>
                <a:gd name="connsiteX27" fmla="*/ 1833775 w 6858001"/>
                <a:gd name="connsiteY27" fmla="*/ 124121 h 874716"/>
                <a:gd name="connsiteX28" fmla="*/ 1842158 w 6858001"/>
                <a:gd name="connsiteY28" fmla="*/ 131742 h 874716"/>
                <a:gd name="connsiteX29" fmla="*/ 1916454 w 6858001"/>
                <a:gd name="connsiteY29" fmla="*/ 222233 h 874716"/>
                <a:gd name="connsiteX30" fmla="*/ 1933219 w 6858001"/>
                <a:gd name="connsiteY30" fmla="*/ 237663 h 874716"/>
                <a:gd name="connsiteX31" fmla="*/ 1953413 w 6858001"/>
                <a:gd name="connsiteY31" fmla="*/ 261668 h 874716"/>
                <a:gd name="connsiteX32" fmla="*/ 2016469 w 6858001"/>
                <a:gd name="connsiteY32" fmla="*/ 308151 h 874716"/>
                <a:gd name="connsiteX33" fmla="*/ 2094578 w 6858001"/>
                <a:gd name="connsiteY33" fmla="*/ 323010 h 874716"/>
                <a:gd name="connsiteX34" fmla="*/ 2188879 w 6858001"/>
                <a:gd name="connsiteY34" fmla="*/ 345681 h 874716"/>
                <a:gd name="connsiteX35" fmla="*/ 2228314 w 6858001"/>
                <a:gd name="connsiteY35" fmla="*/ 360921 h 874716"/>
                <a:gd name="connsiteX36" fmla="*/ 2334044 w 6858001"/>
                <a:gd name="connsiteY36" fmla="*/ 389878 h 874716"/>
                <a:gd name="connsiteX37" fmla="*/ 2409485 w 6858001"/>
                <a:gd name="connsiteY37" fmla="*/ 414263 h 874716"/>
                <a:gd name="connsiteX38" fmla="*/ 2518264 w 6858001"/>
                <a:gd name="connsiteY38" fmla="*/ 428552 h 874716"/>
                <a:gd name="connsiteX39" fmla="*/ 2571034 w 6858001"/>
                <a:gd name="connsiteY39" fmla="*/ 429122 h 874716"/>
                <a:gd name="connsiteX40" fmla="*/ 2668001 w 6858001"/>
                <a:gd name="connsiteY40" fmla="*/ 502276 h 874716"/>
                <a:gd name="connsiteX41" fmla="*/ 2745348 w 6858001"/>
                <a:gd name="connsiteY41" fmla="*/ 550666 h 874716"/>
                <a:gd name="connsiteX42" fmla="*/ 2826694 w 6858001"/>
                <a:gd name="connsiteY42" fmla="*/ 527233 h 874716"/>
                <a:gd name="connsiteX43" fmla="*/ 2848793 w 6858001"/>
                <a:gd name="connsiteY43" fmla="*/ 505134 h 874716"/>
                <a:gd name="connsiteX44" fmla="*/ 2982148 w 6858001"/>
                <a:gd name="connsiteY44" fmla="*/ 484179 h 874716"/>
                <a:gd name="connsiteX45" fmla="*/ 3172654 w 6858001"/>
                <a:gd name="connsiteY45" fmla="*/ 483417 h 874716"/>
                <a:gd name="connsiteX46" fmla="*/ 3489467 w 6858001"/>
                <a:gd name="connsiteY46" fmla="*/ 435790 h 874716"/>
                <a:gd name="connsiteX47" fmla="*/ 3544713 w 6858001"/>
                <a:gd name="connsiteY47" fmla="*/ 413691 h 874716"/>
                <a:gd name="connsiteX48" fmla="*/ 3606817 w 6858001"/>
                <a:gd name="connsiteY48" fmla="*/ 408167 h 874716"/>
                <a:gd name="connsiteX49" fmla="*/ 3630632 w 6858001"/>
                <a:gd name="connsiteY49" fmla="*/ 421693 h 874716"/>
                <a:gd name="connsiteX50" fmla="*/ 3734837 w 6858001"/>
                <a:gd name="connsiteY50" fmla="*/ 441886 h 874716"/>
                <a:gd name="connsiteX51" fmla="*/ 3754652 w 6858001"/>
                <a:gd name="connsiteY51" fmla="*/ 442268 h 874716"/>
                <a:gd name="connsiteX52" fmla="*/ 3822472 w 6858001"/>
                <a:gd name="connsiteY52" fmla="*/ 433694 h 874716"/>
                <a:gd name="connsiteX53" fmla="*/ 3885338 w 6858001"/>
                <a:gd name="connsiteY53" fmla="*/ 428742 h 874716"/>
                <a:gd name="connsiteX54" fmla="*/ 4043839 w 6858001"/>
                <a:gd name="connsiteY54" fmla="*/ 444934 h 874716"/>
                <a:gd name="connsiteX55" fmla="*/ 4165383 w 6858001"/>
                <a:gd name="connsiteY55" fmla="*/ 441124 h 874716"/>
                <a:gd name="connsiteX56" fmla="*/ 4221391 w 6858001"/>
                <a:gd name="connsiteY56" fmla="*/ 444934 h 874716"/>
                <a:gd name="connsiteX57" fmla="*/ 4253014 w 6858001"/>
                <a:gd name="connsiteY57" fmla="*/ 450650 h 874716"/>
                <a:gd name="connsiteX58" fmla="*/ 4324645 w 6858001"/>
                <a:gd name="connsiteY58" fmla="*/ 490466 h 874716"/>
                <a:gd name="connsiteX59" fmla="*/ 4363890 w 6858001"/>
                <a:gd name="connsiteY59" fmla="*/ 499420 h 874716"/>
                <a:gd name="connsiteX60" fmla="*/ 4482004 w 6858001"/>
                <a:gd name="connsiteY60" fmla="*/ 498658 h 874716"/>
                <a:gd name="connsiteX61" fmla="*/ 4659174 w 6858001"/>
                <a:gd name="connsiteY61" fmla="*/ 438648 h 874716"/>
                <a:gd name="connsiteX62" fmla="*/ 4677655 w 6858001"/>
                <a:gd name="connsiteY62" fmla="*/ 430646 h 874716"/>
                <a:gd name="connsiteX63" fmla="*/ 4767764 w 6858001"/>
                <a:gd name="connsiteY63" fmla="*/ 420739 h 874716"/>
                <a:gd name="connsiteX64" fmla="*/ 4828916 w 6858001"/>
                <a:gd name="connsiteY64" fmla="*/ 434266 h 874716"/>
                <a:gd name="connsiteX65" fmla="*/ 4912168 w 6858001"/>
                <a:gd name="connsiteY65" fmla="*/ 462271 h 874716"/>
                <a:gd name="connsiteX66" fmla="*/ 4987037 w 6858001"/>
                <a:gd name="connsiteY66" fmla="*/ 485703 h 874716"/>
                <a:gd name="connsiteX67" fmla="*/ 5041521 w 6858001"/>
                <a:gd name="connsiteY67" fmla="*/ 512182 h 874716"/>
                <a:gd name="connsiteX68" fmla="*/ 5166113 w 6858001"/>
                <a:gd name="connsiteY68" fmla="*/ 531615 h 874716"/>
                <a:gd name="connsiteX69" fmla="*/ 5179067 w 6858001"/>
                <a:gd name="connsiteY69" fmla="*/ 534853 h 874716"/>
                <a:gd name="connsiteX70" fmla="*/ 5272796 w 6858001"/>
                <a:gd name="connsiteY70" fmla="*/ 511230 h 874716"/>
                <a:gd name="connsiteX71" fmla="*/ 5385384 w 6858001"/>
                <a:gd name="connsiteY71" fmla="*/ 487227 h 874716"/>
                <a:gd name="connsiteX72" fmla="*/ 5425582 w 6858001"/>
                <a:gd name="connsiteY72" fmla="*/ 495418 h 874716"/>
                <a:gd name="connsiteX73" fmla="*/ 5480637 w 6858001"/>
                <a:gd name="connsiteY73" fmla="*/ 507040 h 874716"/>
                <a:gd name="connsiteX74" fmla="*/ 5531693 w 6858001"/>
                <a:gd name="connsiteY74" fmla="*/ 500944 h 874716"/>
                <a:gd name="connsiteX75" fmla="*/ 5562746 w 6858001"/>
                <a:gd name="connsiteY75" fmla="*/ 500372 h 874716"/>
                <a:gd name="connsiteX76" fmla="*/ 5704483 w 6858001"/>
                <a:gd name="connsiteY76" fmla="*/ 571620 h 874716"/>
                <a:gd name="connsiteX77" fmla="*/ 5740488 w 6858001"/>
                <a:gd name="connsiteY77" fmla="*/ 577526 h 874716"/>
                <a:gd name="connsiteX78" fmla="*/ 5760873 w 6858001"/>
                <a:gd name="connsiteY78" fmla="*/ 586291 h 874716"/>
                <a:gd name="connsiteX79" fmla="*/ 5883751 w 6858001"/>
                <a:gd name="connsiteY79" fmla="*/ 674686 h 874716"/>
                <a:gd name="connsiteX80" fmla="*/ 5935949 w 6858001"/>
                <a:gd name="connsiteY80" fmla="*/ 692592 h 874716"/>
                <a:gd name="connsiteX81" fmla="*/ 5993291 w 6858001"/>
                <a:gd name="connsiteY81" fmla="*/ 688972 h 874716"/>
                <a:gd name="connsiteX82" fmla="*/ 6026440 w 6858001"/>
                <a:gd name="connsiteY82" fmla="*/ 682496 h 874716"/>
                <a:gd name="connsiteX83" fmla="*/ 6108738 w 6858001"/>
                <a:gd name="connsiteY83" fmla="*/ 626296 h 874716"/>
                <a:gd name="connsiteX84" fmla="*/ 6155602 w 6858001"/>
                <a:gd name="connsiteY84" fmla="*/ 628202 h 874716"/>
                <a:gd name="connsiteX85" fmla="*/ 6228756 w 6858001"/>
                <a:gd name="connsiteY85" fmla="*/ 666873 h 874716"/>
                <a:gd name="connsiteX86" fmla="*/ 6361539 w 6858001"/>
                <a:gd name="connsiteY86" fmla="*/ 684210 h 874716"/>
                <a:gd name="connsiteX87" fmla="*/ 6428979 w 6858001"/>
                <a:gd name="connsiteY87" fmla="*/ 630106 h 874716"/>
                <a:gd name="connsiteX88" fmla="*/ 6463840 w 6858001"/>
                <a:gd name="connsiteY88" fmla="*/ 578098 h 874716"/>
                <a:gd name="connsiteX89" fmla="*/ 6564620 w 6858001"/>
                <a:gd name="connsiteY89" fmla="*/ 517708 h 874716"/>
                <a:gd name="connsiteX90" fmla="*/ 6588625 w 6858001"/>
                <a:gd name="connsiteY90" fmla="*/ 540187 h 874716"/>
                <a:gd name="connsiteX91" fmla="*/ 6662541 w 6858001"/>
                <a:gd name="connsiteY91" fmla="*/ 549714 h 874716"/>
                <a:gd name="connsiteX92" fmla="*/ 6742552 w 6858001"/>
                <a:gd name="connsiteY92" fmla="*/ 548952 h 874716"/>
                <a:gd name="connsiteX93" fmla="*/ 6812063 w 6858001"/>
                <a:gd name="connsiteY93" fmla="*/ 568430 h 874716"/>
                <a:gd name="connsiteX94" fmla="*/ 6858001 w 6858001"/>
                <a:gd name="connsiteY94" fmla="*/ 562267 h 874716"/>
                <a:gd name="connsiteX95" fmla="*/ 6858001 w 6858001"/>
                <a:gd name="connsiteY95" fmla="*/ 734520 h 874716"/>
                <a:gd name="connsiteX96" fmla="*/ 6815516 w 6858001"/>
                <a:gd name="connsiteY96" fmla="*/ 744220 h 874716"/>
                <a:gd name="connsiteX97" fmla="*/ 6748458 w 6858001"/>
                <a:gd name="connsiteY97" fmla="*/ 763271 h 874716"/>
                <a:gd name="connsiteX98" fmla="*/ 6584812 w 6858001"/>
                <a:gd name="connsiteY98" fmla="*/ 784797 h 874716"/>
                <a:gd name="connsiteX99" fmla="*/ 6415833 w 6858001"/>
                <a:gd name="connsiteY99" fmla="*/ 805562 h 874716"/>
                <a:gd name="connsiteX100" fmla="*/ 6323058 w 6858001"/>
                <a:gd name="connsiteY100" fmla="*/ 812420 h 874716"/>
                <a:gd name="connsiteX101" fmla="*/ 6242093 w 6858001"/>
                <a:gd name="connsiteY101" fmla="*/ 823281 h 874716"/>
                <a:gd name="connsiteX102" fmla="*/ 6171605 w 6858001"/>
                <a:gd name="connsiteY102" fmla="*/ 830139 h 874716"/>
                <a:gd name="connsiteX103" fmla="*/ 6059397 w 6858001"/>
                <a:gd name="connsiteY103" fmla="*/ 844045 h 874716"/>
                <a:gd name="connsiteX104" fmla="*/ 6012723 w 6858001"/>
                <a:gd name="connsiteY104" fmla="*/ 847665 h 874716"/>
                <a:gd name="connsiteX105" fmla="*/ 5902610 w 6858001"/>
                <a:gd name="connsiteY105" fmla="*/ 847473 h 874716"/>
                <a:gd name="connsiteX106" fmla="*/ 5864318 w 6858001"/>
                <a:gd name="connsiteY106" fmla="*/ 845569 h 874716"/>
                <a:gd name="connsiteX107" fmla="*/ 5790592 w 6858001"/>
                <a:gd name="connsiteY107" fmla="*/ 821947 h 874716"/>
                <a:gd name="connsiteX108" fmla="*/ 5781830 w 6858001"/>
                <a:gd name="connsiteY108" fmla="*/ 820233 h 874716"/>
                <a:gd name="connsiteX109" fmla="*/ 5733440 w 6858001"/>
                <a:gd name="connsiteY109" fmla="*/ 810896 h 874716"/>
                <a:gd name="connsiteX110" fmla="*/ 5706959 w 6858001"/>
                <a:gd name="connsiteY110" fmla="*/ 807848 h 874716"/>
                <a:gd name="connsiteX111" fmla="*/ 5606372 w 6858001"/>
                <a:gd name="connsiteY111" fmla="*/ 788417 h 874716"/>
                <a:gd name="connsiteX112" fmla="*/ 5548460 w 6858001"/>
                <a:gd name="connsiteY112" fmla="*/ 779273 h 874716"/>
                <a:gd name="connsiteX113" fmla="*/ 5501594 w 6858001"/>
                <a:gd name="connsiteY113" fmla="*/ 780607 h 874716"/>
                <a:gd name="connsiteX114" fmla="*/ 5419295 w 6858001"/>
                <a:gd name="connsiteY114" fmla="*/ 782321 h 874716"/>
                <a:gd name="connsiteX115" fmla="*/ 5393005 w 6858001"/>
                <a:gd name="connsiteY115" fmla="*/ 786703 h 874716"/>
                <a:gd name="connsiteX116" fmla="*/ 5274129 w 6858001"/>
                <a:gd name="connsiteY116" fmla="*/ 774129 h 874716"/>
                <a:gd name="connsiteX117" fmla="*/ 5206308 w 6858001"/>
                <a:gd name="connsiteY117" fmla="*/ 773177 h 874716"/>
                <a:gd name="connsiteX118" fmla="*/ 5129916 w 6858001"/>
                <a:gd name="connsiteY118" fmla="*/ 757554 h 874716"/>
                <a:gd name="connsiteX119" fmla="*/ 5107627 w 6858001"/>
                <a:gd name="connsiteY119" fmla="*/ 758316 h 874716"/>
                <a:gd name="connsiteX120" fmla="*/ 5082670 w 6858001"/>
                <a:gd name="connsiteY120" fmla="*/ 759651 h 874716"/>
                <a:gd name="connsiteX121" fmla="*/ 5006086 w 6858001"/>
                <a:gd name="connsiteY121" fmla="*/ 760795 h 874716"/>
                <a:gd name="connsiteX122" fmla="*/ 4959602 w 6858001"/>
                <a:gd name="connsiteY122" fmla="*/ 766509 h 874716"/>
                <a:gd name="connsiteX123" fmla="*/ 4871019 w 6858001"/>
                <a:gd name="connsiteY123" fmla="*/ 763081 h 874716"/>
                <a:gd name="connsiteX124" fmla="*/ 4838250 w 6858001"/>
                <a:gd name="connsiteY124" fmla="*/ 768033 h 874716"/>
                <a:gd name="connsiteX125" fmla="*/ 4755381 w 6858001"/>
                <a:gd name="connsiteY125" fmla="*/ 768605 h 874716"/>
                <a:gd name="connsiteX126" fmla="*/ 4681083 w 6858001"/>
                <a:gd name="connsiteY126" fmla="*/ 765747 h 874716"/>
                <a:gd name="connsiteX127" fmla="*/ 4609452 w 6858001"/>
                <a:gd name="connsiteY127" fmla="*/ 767271 h 874716"/>
                <a:gd name="connsiteX128" fmla="*/ 4558207 w 6858001"/>
                <a:gd name="connsiteY128" fmla="*/ 773557 h 874716"/>
                <a:gd name="connsiteX129" fmla="*/ 4502579 w 6858001"/>
                <a:gd name="connsiteY129" fmla="*/ 777367 h 874716"/>
                <a:gd name="connsiteX130" fmla="*/ 4349222 w 6858001"/>
                <a:gd name="connsiteY130" fmla="*/ 800038 h 874716"/>
                <a:gd name="connsiteX131" fmla="*/ 4320837 w 6858001"/>
                <a:gd name="connsiteY131" fmla="*/ 794514 h 874716"/>
                <a:gd name="connsiteX132" fmla="*/ 4159667 w 6858001"/>
                <a:gd name="connsiteY132" fmla="*/ 789370 h 874716"/>
                <a:gd name="connsiteX133" fmla="*/ 4124614 w 6858001"/>
                <a:gd name="connsiteY133" fmla="*/ 789752 h 874716"/>
                <a:gd name="connsiteX134" fmla="*/ 4030503 w 6858001"/>
                <a:gd name="connsiteY134" fmla="*/ 767271 h 874716"/>
                <a:gd name="connsiteX135" fmla="*/ 3885338 w 6858001"/>
                <a:gd name="connsiteY135" fmla="*/ 802896 h 874716"/>
                <a:gd name="connsiteX136" fmla="*/ 3749506 w 6858001"/>
                <a:gd name="connsiteY136" fmla="*/ 847473 h 874716"/>
                <a:gd name="connsiteX137" fmla="*/ 3732361 w 6858001"/>
                <a:gd name="connsiteY137" fmla="*/ 853190 h 874716"/>
                <a:gd name="connsiteX138" fmla="*/ 3683591 w 6858001"/>
                <a:gd name="connsiteY138" fmla="*/ 862906 h 874716"/>
                <a:gd name="connsiteX139" fmla="*/ 3623201 w 6858001"/>
                <a:gd name="connsiteY139" fmla="*/ 866334 h 874716"/>
                <a:gd name="connsiteX140" fmla="*/ 3546617 w 6858001"/>
                <a:gd name="connsiteY140" fmla="*/ 874716 h 874716"/>
                <a:gd name="connsiteX141" fmla="*/ 3485275 w 6858001"/>
                <a:gd name="connsiteY141" fmla="*/ 864238 h 874716"/>
                <a:gd name="connsiteX142" fmla="*/ 3399546 w 6858001"/>
                <a:gd name="connsiteY142" fmla="*/ 848618 h 874716"/>
                <a:gd name="connsiteX143" fmla="*/ 3318771 w 6858001"/>
                <a:gd name="connsiteY143" fmla="*/ 833757 h 874716"/>
                <a:gd name="connsiteX144" fmla="*/ 3293244 w 6858001"/>
                <a:gd name="connsiteY144" fmla="*/ 851284 h 874716"/>
                <a:gd name="connsiteX145" fmla="*/ 3253809 w 6858001"/>
                <a:gd name="connsiteY145" fmla="*/ 866524 h 874716"/>
                <a:gd name="connsiteX146" fmla="*/ 3209993 w 6858001"/>
                <a:gd name="connsiteY146" fmla="*/ 848235 h 874716"/>
                <a:gd name="connsiteX147" fmla="*/ 3107500 w 6858001"/>
                <a:gd name="connsiteY147" fmla="*/ 810326 h 874716"/>
                <a:gd name="connsiteX148" fmla="*/ 3042728 w 6858001"/>
                <a:gd name="connsiteY148" fmla="*/ 808610 h 874716"/>
                <a:gd name="connsiteX149" fmla="*/ 2901943 w 6858001"/>
                <a:gd name="connsiteY149" fmla="*/ 792418 h 874716"/>
                <a:gd name="connsiteX150" fmla="*/ 2809930 w 6858001"/>
                <a:gd name="connsiteY150" fmla="*/ 769367 h 874716"/>
                <a:gd name="connsiteX151" fmla="*/ 2743826 w 6858001"/>
                <a:gd name="connsiteY151" fmla="*/ 743268 h 874716"/>
                <a:gd name="connsiteX152" fmla="*/ 2649143 w 6858001"/>
                <a:gd name="connsiteY152" fmla="*/ 709167 h 874716"/>
                <a:gd name="connsiteX153" fmla="*/ 2554079 w 6858001"/>
                <a:gd name="connsiteY153" fmla="*/ 691450 h 874716"/>
                <a:gd name="connsiteX154" fmla="*/ 2485307 w 6858001"/>
                <a:gd name="connsiteY154" fmla="*/ 669160 h 874716"/>
                <a:gd name="connsiteX155" fmla="*/ 2401292 w 6858001"/>
                <a:gd name="connsiteY155" fmla="*/ 653919 h 874716"/>
                <a:gd name="connsiteX156" fmla="*/ 2330806 w 6858001"/>
                <a:gd name="connsiteY156" fmla="*/ 653349 h 874716"/>
                <a:gd name="connsiteX157" fmla="*/ 2220312 w 6858001"/>
                <a:gd name="connsiteY157" fmla="*/ 656015 h 874716"/>
                <a:gd name="connsiteX158" fmla="*/ 2085054 w 6858001"/>
                <a:gd name="connsiteY158" fmla="*/ 609914 h 874716"/>
                <a:gd name="connsiteX159" fmla="*/ 2030378 w 6858001"/>
                <a:gd name="connsiteY159" fmla="*/ 599625 h 874716"/>
                <a:gd name="connsiteX160" fmla="*/ 1978940 w 6858001"/>
                <a:gd name="connsiteY160" fmla="*/ 594863 h 874716"/>
                <a:gd name="connsiteX161" fmla="*/ 1869780 w 6858001"/>
                <a:gd name="connsiteY161" fmla="*/ 564192 h 874716"/>
                <a:gd name="connsiteX162" fmla="*/ 1825393 w 6858001"/>
                <a:gd name="connsiteY162" fmla="*/ 554094 h 874716"/>
                <a:gd name="connsiteX163" fmla="*/ 1763287 w 6858001"/>
                <a:gd name="connsiteY163" fmla="*/ 554286 h 874716"/>
                <a:gd name="connsiteX164" fmla="*/ 1650317 w 6858001"/>
                <a:gd name="connsiteY164" fmla="*/ 540187 h 874716"/>
                <a:gd name="connsiteX165" fmla="*/ 1537537 w 6858001"/>
                <a:gd name="connsiteY165" fmla="*/ 499038 h 874716"/>
                <a:gd name="connsiteX166" fmla="*/ 1489720 w 6858001"/>
                <a:gd name="connsiteY166" fmla="*/ 503038 h 874716"/>
                <a:gd name="connsiteX167" fmla="*/ 1472575 w 6858001"/>
                <a:gd name="connsiteY167" fmla="*/ 502086 h 874716"/>
                <a:gd name="connsiteX168" fmla="*/ 1318456 w 6858001"/>
                <a:gd name="connsiteY168" fmla="*/ 479415 h 874716"/>
                <a:gd name="connsiteX169" fmla="*/ 1303024 w 6858001"/>
                <a:gd name="connsiteY169" fmla="*/ 476939 h 874716"/>
                <a:gd name="connsiteX170" fmla="*/ 1230633 w 6858001"/>
                <a:gd name="connsiteY170" fmla="*/ 456746 h 874716"/>
                <a:gd name="connsiteX171" fmla="*/ 1048125 w 6858001"/>
                <a:gd name="connsiteY171" fmla="*/ 444172 h 874716"/>
                <a:gd name="connsiteX172" fmla="*/ 1036887 w 6858001"/>
                <a:gd name="connsiteY172" fmla="*/ 442648 h 874716"/>
                <a:gd name="connsiteX173" fmla="*/ 975733 w 6858001"/>
                <a:gd name="connsiteY173" fmla="*/ 452744 h 874716"/>
                <a:gd name="connsiteX174" fmla="*/ 945444 w 6858001"/>
                <a:gd name="connsiteY174" fmla="*/ 467033 h 874716"/>
                <a:gd name="connsiteX175" fmla="*/ 898198 w 6858001"/>
                <a:gd name="connsiteY175" fmla="*/ 481893 h 874716"/>
                <a:gd name="connsiteX176" fmla="*/ 850189 w 6858001"/>
                <a:gd name="connsiteY176" fmla="*/ 487417 h 874716"/>
                <a:gd name="connsiteX177" fmla="*/ 769605 w 6858001"/>
                <a:gd name="connsiteY177" fmla="*/ 464937 h 874716"/>
                <a:gd name="connsiteX178" fmla="*/ 740268 w 6858001"/>
                <a:gd name="connsiteY178" fmla="*/ 462651 h 874716"/>
                <a:gd name="connsiteX179" fmla="*/ 674923 w 6858001"/>
                <a:gd name="connsiteY179" fmla="*/ 451792 h 874716"/>
                <a:gd name="connsiteX180" fmla="*/ 617772 w 6858001"/>
                <a:gd name="connsiteY180" fmla="*/ 452554 h 874716"/>
                <a:gd name="connsiteX181" fmla="*/ 571860 w 6858001"/>
                <a:gd name="connsiteY181" fmla="*/ 469891 h 874716"/>
                <a:gd name="connsiteX182" fmla="*/ 505182 w 6858001"/>
                <a:gd name="connsiteY182" fmla="*/ 473319 h 874716"/>
                <a:gd name="connsiteX183" fmla="*/ 462126 w 6858001"/>
                <a:gd name="connsiteY183" fmla="*/ 460747 h 874716"/>
                <a:gd name="connsiteX184" fmla="*/ 453364 w 6858001"/>
                <a:gd name="connsiteY184" fmla="*/ 459033 h 874716"/>
                <a:gd name="connsiteX185" fmla="*/ 340774 w 6858001"/>
                <a:gd name="connsiteY185" fmla="*/ 458268 h 874716"/>
                <a:gd name="connsiteX186" fmla="*/ 200182 w 6858001"/>
                <a:gd name="connsiteY186" fmla="*/ 496180 h 874716"/>
                <a:gd name="connsiteX187" fmla="*/ 176939 w 6858001"/>
                <a:gd name="connsiteY187" fmla="*/ 504182 h 874716"/>
                <a:gd name="connsiteX188" fmla="*/ 63587 w 6858001"/>
                <a:gd name="connsiteY188" fmla="*/ 518088 h 874716"/>
                <a:gd name="connsiteX189" fmla="*/ 2817 w 6858001"/>
                <a:gd name="connsiteY189" fmla="*/ 532187 h 874716"/>
                <a:gd name="connsiteX190" fmla="*/ 0 w 6858001"/>
                <a:gd name="connsiteY190" fmla="*/ 533314 h 87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</a:cxnLst>
              <a:rect l="l" t="t" r="r" b="b"/>
              <a:pathLst>
                <a:path w="6858001" h="874716">
                  <a:moveTo>
                    <a:pt x="0" y="533314"/>
                  </a:moveTo>
                  <a:lnTo>
                    <a:pt x="0" y="69206"/>
                  </a:lnTo>
                  <a:lnTo>
                    <a:pt x="21486" y="71924"/>
                  </a:lnTo>
                  <a:cubicBezTo>
                    <a:pt x="92546" y="60493"/>
                    <a:pt x="159604" y="87354"/>
                    <a:pt x="228948" y="88116"/>
                  </a:cubicBezTo>
                  <a:cubicBezTo>
                    <a:pt x="260382" y="88496"/>
                    <a:pt x="291435" y="94592"/>
                    <a:pt x="313533" y="62779"/>
                  </a:cubicBezTo>
                  <a:cubicBezTo>
                    <a:pt x="316389" y="58587"/>
                    <a:pt x="330298" y="60873"/>
                    <a:pt x="338870" y="62207"/>
                  </a:cubicBezTo>
                  <a:cubicBezTo>
                    <a:pt x="357921" y="65066"/>
                    <a:pt x="376781" y="72304"/>
                    <a:pt x="395640" y="72114"/>
                  </a:cubicBezTo>
                  <a:cubicBezTo>
                    <a:pt x="434695" y="71924"/>
                    <a:pt x="473939" y="68876"/>
                    <a:pt x="512802" y="65446"/>
                  </a:cubicBezTo>
                  <a:cubicBezTo>
                    <a:pt x="527470" y="64112"/>
                    <a:pt x="541569" y="58969"/>
                    <a:pt x="556047" y="55349"/>
                  </a:cubicBezTo>
                  <a:cubicBezTo>
                    <a:pt x="564048" y="53253"/>
                    <a:pt x="572622" y="47729"/>
                    <a:pt x="580050" y="48871"/>
                  </a:cubicBezTo>
                  <a:cubicBezTo>
                    <a:pt x="623106" y="55539"/>
                    <a:pt x="662541" y="39157"/>
                    <a:pt x="703308" y="30964"/>
                  </a:cubicBezTo>
                  <a:cubicBezTo>
                    <a:pt x="722169" y="27154"/>
                    <a:pt x="739886" y="18010"/>
                    <a:pt x="758174" y="11724"/>
                  </a:cubicBezTo>
                  <a:cubicBezTo>
                    <a:pt x="762936" y="10008"/>
                    <a:pt x="768271" y="8484"/>
                    <a:pt x="773035" y="8866"/>
                  </a:cubicBezTo>
                  <a:cubicBezTo>
                    <a:pt x="800276" y="11152"/>
                    <a:pt x="827329" y="14390"/>
                    <a:pt x="854379" y="16866"/>
                  </a:cubicBezTo>
                  <a:cubicBezTo>
                    <a:pt x="878956" y="19152"/>
                    <a:pt x="903722" y="19914"/>
                    <a:pt x="915343" y="47919"/>
                  </a:cubicBezTo>
                  <a:cubicBezTo>
                    <a:pt x="917059" y="52301"/>
                    <a:pt x="922773" y="55539"/>
                    <a:pt x="927155" y="58397"/>
                  </a:cubicBezTo>
                  <a:cubicBezTo>
                    <a:pt x="994785" y="102405"/>
                    <a:pt x="1030980" y="101261"/>
                    <a:pt x="1097087" y="54777"/>
                  </a:cubicBezTo>
                  <a:cubicBezTo>
                    <a:pt x="1103945" y="50015"/>
                    <a:pt x="1118613" y="46585"/>
                    <a:pt x="1123185" y="50395"/>
                  </a:cubicBezTo>
                  <a:cubicBezTo>
                    <a:pt x="1162049" y="82020"/>
                    <a:pt x="1204532" y="78590"/>
                    <a:pt x="1249302" y="68684"/>
                  </a:cubicBezTo>
                  <a:cubicBezTo>
                    <a:pt x="1260922" y="66018"/>
                    <a:pt x="1277307" y="66018"/>
                    <a:pt x="1286069" y="72304"/>
                  </a:cubicBezTo>
                  <a:cubicBezTo>
                    <a:pt x="1327790" y="101451"/>
                    <a:pt x="1372560" y="97261"/>
                    <a:pt x="1417899" y="88688"/>
                  </a:cubicBezTo>
                  <a:cubicBezTo>
                    <a:pt x="1424948" y="87354"/>
                    <a:pt x="1433522" y="80114"/>
                    <a:pt x="1436568" y="73448"/>
                  </a:cubicBezTo>
                  <a:cubicBezTo>
                    <a:pt x="1447428" y="49825"/>
                    <a:pt x="1467813" y="41823"/>
                    <a:pt x="1490292" y="35154"/>
                  </a:cubicBezTo>
                  <a:cubicBezTo>
                    <a:pt x="1525727" y="24296"/>
                    <a:pt x="1560588" y="11532"/>
                    <a:pt x="1596213" y="1245"/>
                  </a:cubicBezTo>
                  <a:cubicBezTo>
                    <a:pt x="1604978" y="-1231"/>
                    <a:pt x="1615836" y="293"/>
                    <a:pt x="1624980" y="3150"/>
                  </a:cubicBezTo>
                  <a:cubicBezTo>
                    <a:pt x="1656223" y="12866"/>
                    <a:pt x="1676036" y="37251"/>
                    <a:pt x="1697753" y="59731"/>
                  </a:cubicBezTo>
                  <a:cubicBezTo>
                    <a:pt x="1707279" y="69638"/>
                    <a:pt x="1720423" y="76686"/>
                    <a:pt x="1733188" y="82400"/>
                  </a:cubicBezTo>
                  <a:cubicBezTo>
                    <a:pt x="1766335" y="97071"/>
                    <a:pt x="1800246" y="110215"/>
                    <a:pt x="1833775" y="124121"/>
                  </a:cubicBezTo>
                  <a:cubicBezTo>
                    <a:pt x="1837013" y="125455"/>
                    <a:pt x="1839679" y="128884"/>
                    <a:pt x="1842158" y="131742"/>
                  </a:cubicBezTo>
                  <a:cubicBezTo>
                    <a:pt x="1866922" y="161843"/>
                    <a:pt x="1891497" y="192132"/>
                    <a:pt x="1916454" y="222233"/>
                  </a:cubicBezTo>
                  <a:cubicBezTo>
                    <a:pt x="1921216" y="227947"/>
                    <a:pt x="1928076" y="232139"/>
                    <a:pt x="1933219" y="237663"/>
                  </a:cubicBezTo>
                  <a:cubicBezTo>
                    <a:pt x="1940459" y="245283"/>
                    <a:pt x="1949603" y="252524"/>
                    <a:pt x="1953413" y="261668"/>
                  </a:cubicBezTo>
                  <a:cubicBezTo>
                    <a:pt x="1965224" y="290433"/>
                    <a:pt x="1987894" y="302817"/>
                    <a:pt x="2016469" y="308151"/>
                  </a:cubicBezTo>
                  <a:cubicBezTo>
                    <a:pt x="2042570" y="313104"/>
                    <a:pt x="2068669" y="317296"/>
                    <a:pt x="2094578" y="323010"/>
                  </a:cubicBezTo>
                  <a:cubicBezTo>
                    <a:pt x="2126201" y="329868"/>
                    <a:pt x="2157636" y="337298"/>
                    <a:pt x="2188879" y="345681"/>
                  </a:cubicBezTo>
                  <a:cubicBezTo>
                    <a:pt x="2202404" y="349301"/>
                    <a:pt x="2216692" y="353491"/>
                    <a:pt x="2228314" y="360921"/>
                  </a:cubicBezTo>
                  <a:cubicBezTo>
                    <a:pt x="2260890" y="381496"/>
                    <a:pt x="2295753" y="395402"/>
                    <a:pt x="2334044" y="389878"/>
                  </a:cubicBezTo>
                  <a:cubicBezTo>
                    <a:pt x="2364715" y="385496"/>
                    <a:pt x="2390434" y="396736"/>
                    <a:pt x="2409485" y="414263"/>
                  </a:cubicBezTo>
                  <a:cubicBezTo>
                    <a:pt x="2444158" y="446078"/>
                    <a:pt x="2481305" y="438838"/>
                    <a:pt x="2518264" y="428552"/>
                  </a:cubicBezTo>
                  <a:cubicBezTo>
                    <a:pt x="2537315" y="423217"/>
                    <a:pt x="2552935" y="423979"/>
                    <a:pt x="2571034" y="429122"/>
                  </a:cubicBezTo>
                  <a:cubicBezTo>
                    <a:pt x="2612945" y="441124"/>
                    <a:pt x="2640950" y="473701"/>
                    <a:pt x="2668001" y="502276"/>
                  </a:cubicBezTo>
                  <a:cubicBezTo>
                    <a:pt x="2691054" y="526661"/>
                    <a:pt x="2716963" y="540377"/>
                    <a:pt x="2745348" y="550666"/>
                  </a:cubicBezTo>
                  <a:cubicBezTo>
                    <a:pt x="2781163" y="563810"/>
                    <a:pt x="2809548" y="558858"/>
                    <a:pt x="2826694" y="527233"/>
                  </a:cubicBezTo>
                  <a:cubicBezTo>
                    <a:pt x="2831457" y="518278"/>
                    <a:pt x="2839839" y="507800"/>
                    <a:pt x="2848793" y="505134"/>
                  </a:cubicBezTo>
                  <a:cubicBezTo>
                    <a:pt x="2892037" y="491800"/>
                    <a:pt x="2935854" y="472367"/>
                    <a:pt x="2982148" y="484179"/>
                  </a:cubicBezTo>
                  <a:cubicBezTo>
                    <a:pt x="3046158" y="500372"/>
                    <a:pt x="3108644" y="499420"/>
                    <a:pt x="3172654" y="483417"/>
                  </a:cubicBezTo>
                  <a:cubicBezTo>
                    <a:pt x="3276480" y="457508"/>
                    <a:pt x="3380305" y="430076"/>
                    <a:pt x="3489467" y="435790"/>
                  </a:cubicBezTo>
                  <a:cubicBezTo>
                    <a:pt x="3507563" y="436742"/>
                    <a:pt x="3529090" y="425121"/>
                    <a:pt x="3544713" y="413691"/>
                  </a:cubicBezTo>
                  <a:cubicBezTo>
                    <a:pt x="3574622" y="391974"/>
                    <a:pt x="3573288" y="390258"/>
                    <a:pt x="3606817" y="408167"/>
                  </a:cubicBezTo>
                  <a:cubicBezTo>
                    <a:pt x="3614819" y="412549"/>
                    <a:pt x="3624725" y="415215"/>
                    <a:pt x="3630632" y="421693"/>
                  </a:cubicBezTo>
                  <a:cubicBezTo>
                    <a:pt x="3660731" y="454650"/>
                    <a:pt x="3697880" y="446648"/>
                    <a:pt x="3734837" y="441886"/>
                  </a:cubicBezTo>
                  <a:cubicBezTo>
                    <a:pt x="3741315" y="440934"/>
                    <a:pt x="3749125" y="439600"/>
                    <a:pt x="3754652" y="442268"/>
                  </a:cubicBezTo>
                  <a:cubicBezTo>
                    <a:pt x="3779607" y="454268"/>
                    <a:pt x="3800753" y="450078"/>
                    <a:pt x="3822472" y="433694"/>
                  </a:cubicBezTo>
                  <a:cubicBezTo>
                    <a:pt x="3841331" y="419597"/>
                    <a:pt x="3863049" y="411215"/>
                    <a:pt x="3885338" y="428742"/>
                  </a:cubicBezTo>
                  <a:cubicBezTo>
                    <a:pt x="3934870" y="467605"/>
                    <a:pt x="3987829" y="469509"/>
                    <a:pt x="4043839" y="444934"/>
                  </a:cubicBezTo>
                  <a:cubicBezTo>
                    <a:pt x="4083845" y="427407"/>
                    <a:pt x="4123280" y="423407"/>
                    <a:pt x="4165383" y="441124"/>
                  </a:cubicBezTo>
                  <a:cubicBezTo>
                    <a:pt x="4181576" y="447982"/>
                    <a:pt x="4202531" y="443410"/>
                    <a:pt x="4221391" y="444934"/>
                  </a:cubicBezTo>
                  <a:cubicBezTo>
                    <a:pt x="4232060" y="445696"/>
                    <a:pt x="4243872" y="445886"/>
                    <a:pt x="4253014" y="450650"/>
                  </a:cubicBezTo>
                  <a:cubicBezTo>
                    <a:pt x="4277401" y="462843"/>
                    <a:pt x="4300070" y="478463"/>
                    <a:pt x="4324645" y="490466"/>
                  </a:cubicBezTo>
                  <a:cubicBezTo>
                    <a:pt x="4336457" y="496180"/>
                    <a:pt x="4350554" y="499228"/>
                    <a:pt x="4363890" y="499420"/>
                  </a:cubicBezTo>
                  <a:cubicBezTo>
                    <a:pt x="4403325" y="500372"/>
                    <a:pt x="4442761" y="500372"/>
                    <a:pt x="4482004" y="498658"/>
                  </a:cubicBezTo>
                  <a:cubicBezTo>
                    <a:pt x="4546776" y="495990"/>
                    <a:pt x="4612500" y="495418"/>
                    <a:pt x="4659174" y="438648"/>
                  </a:cubicBezTo>
                  <a:cubicBezTo>
                    <a:pt x="4662986" y="434076"/>
                    <a:pt x="4671176" y="431408"/>
                    <a:pt x="4677655" y="430646"/>
                  </a:cubicBezTo>
                  <a:cubicBezTo>
                    <a:pt x="4707564" y="427027"/>
                    <a:pt x="4738235" y="426645"/>
                    <a:pt x="4767764" y="420739"/>
                  </a:cubicBezTo>
                  <a:cubicBezTo>
                    <a:pt x="4791386" y="415977"/>
                    <a:pt x="4811009" y="417501"/>
                    <a:pt x="4828916" y="434266"/>
                  </a:cubicBezTo>
                  <a:cubicBezTo>
                    <a:pt x="4852348" y="456364"/>
                    <a:pt x="4880925" y="469319"/>
                    <a:pt x="4912168" y="462271"/>
                  </a:cubicBezTo>
                  <a:cubicBezTo>
                    <a:pt x="4943409" y="455412"/>
                    <a:pt x="4963984" y="470271"/>
                    <a:pt x="4987037" y="485703"/>
                  </a:cubicBezTo>
                  <a:cubicBezTo>
                    <a:pt x="5003801" y="496942"/>
                    <a:pt x="5022852" y="511040"/>
                    <a:pt x="5041521" y="512182"/>
                  </a:cubicBezTo>
                  <a:cubicBezTo>
                    <a:pt x="5083814" y="514658"/>
                    <a:pt x="5120201" y="553904"/>
                    <a:pt x="5166113" y="531615"/>
                  </a:cubicBezTo>
                  <a:cubicBezTo>
                    <a:pt x="5169161" y="530091"/>
                    <a:pt x="5174685" y="533901"/>
                    <a:pt x="5179067" y="534853"/>
                  </a:cubicBezTo>
                  <a:cubicBezTo>
                    <a:pt x="5214121" y="542093"/>
                    <a:pt x="5247078" y="535043"/>
                    <a:pt x="5272796" y="511230"/>
                  </a:cubicBezTo>
                  <a:cubicBezTo>
                    <a:pt x="5306516" y="480177"/>
                    <a:pt x="5343855" y="477129"/>
                    <a:pt x="5385384" y="487227"/>
                  </a:cubicBezTo>
                  <a:cubicBezTo>
                    <a:pt x="5398721" y="490466"/>
                    <a:pt x="5412057" y="492752"/>
                    <a:pt x="5425582" y="495418"/>
                  </a:cubicBezTo>
                  <a:cubicBezTo>
                    <a:pt x="5443870" y="499228"/>
                    <a:pt x="5462351" y="503230"/>
                    <a:pt x="5480637" y="507040"/>
                  </a:cubicBezTo>
                  <a:cubicBezTo>
                    <a:pt x="5498356" y="510850"/>
                    <a:pt x="5517979" y="517326"/>
                    <a:pt x="5531693" y="500944"/>
                  </a:cubicBezTo>
                  <a:cubicBezTo>
                    <a:pt x="5543506" y="486845"/>
                    <a:pt x="5551888" y="488179"/>
                    <a:pt x="5562746" y="500372"/>
                  </a:cubicBezTo>
                  <a:cubicBezTo>
                    <a:pt x="5600467" y="543045"/>
                    <a:pt x="5646189" y="569716"/>
                    <a:pt x="5704483" y="571620"/>
                  </a:cubicBezTo>
                  <a:cubicBezTo>
                    <a:pt x="5716485" y="572002"/>
                    <a:pt x="5728678" y="574668"/>
                    <a:pt x="5740488" y="577526"/>
                  </a:cubicBezTo>
                  <a:cubicBezTo>
                    <a:pt x="5747728" y="579241"/>
                    <a:pt x="5756493" y="581147"/>
                    <a:pt x="5760873" y="586291"/>
                  </a:cubicBezTo>
                  <a:cubicBezTo>
                    <a:pt x="5794974" y="625534"/>
                    <a:pt x="5837457" y="652777"/>
                    <a:pt x="5883751" y="674686"/>
                  </a:cubicBezTo>
                  <a:cubicBezTo>
                    <a:pt x="5900323" y="682496"/>
                    <a:pt x="5918042" y="690306"/>
                    <a:pt x="5935949" y="692592"/>
                  </a:cubicBezTo>
                  <a:cubicBezTo>
                    <a:pt x="5954617" y="694878"/>
                    <a:pt x="5974240" y="691068"/>
                    <a:pt x="5993291" y="688972"/>
                  </a:cubicBezTo>
                  <a:cubicBezTo>
                    <a:pt x="6004531" y="687830"/>
                    <a:pt x="6017485" y="688020"/>
                    <a:pt x="6026440" y="682496"/>
                  </a:cubicBezTo>
                  <a:cubicBezTo>
                    <a:pt x="6054825" y="665159"/>
                    <a:pt x="6082258" y="646491"/>
                    <a:pt x="6108738" y="626296"/>
                  </a:cubicBezTo>
                  <a:cubicBezTo>
                    <a:pt x="6131409" y="608960"/>
                    <a:pt x="6135981" y="606483"/>
                    <a:pt x="6155602" y="628202"/>
                  </a:cubicBezTo>
                  <a:cubicBezTo>
                    <a:pt x="6175797" y="650491"/>
                    <a:pt x="6200944" y="662111"/>
                    <a:pt x="6228756" y="666873"/>
                  </a:cubicBezTo>
                  <a:cubicBezTo>
                    <a:pt x="6272764" y="674304"/>
                    <a:pt x="6317151" y="680590"/>
                    <a:pt x="6361539" y="684210"/>
                  </a:cubicBezTo>
                  <a:cubicBezTo>
                    <a:pt x="6401736" y="687448"/>
                    <a:pt x="6420977" y="669922"/>
                    <a:pt x="6428979" y="630106"/>
                  </a:cubicBezTo>
                  <a:cubicBezTo>
                    <a:pt x="6433551" y="608007"/>
                    <a:pt x="6439458" y="584003"/>
                    <a:pt x="6463840" y="578098"/>
                  </a:cubicBezTo>
                  <a:cubicBezTo>
                    <a:pt x="6503658" y="568572"/>
                    <a:pt x="6544997" y="564382"/>
                    <a:pt x="6564620" y="517708"/>
                  </a:cubicBezTo>
                  <a:cubicBezTo>
                    <a:pt x="6575478" y="527995"/>
                    <a:pt x="6582146" y="534091"/>
                    <a:pt x="6588625" y="540187"/>
                  </a:cubicBezTo>
                  <a:cubicBezTo>
                    <a:pt x="6606531" y="557142"/>
                    <a:pt x="6643678" y="564382"/>
                    <a:pt x="6662541" y="549714"/>
                  </a:cubicBezTo>
                  <a:cubicBezTo>
                    <a:pt x="6690354" y="528377"/>
                    <a:pt x="6715883" y="532377"/>
                    <a:pt x="6742552" y="548952"/>
                  </a:cubicBezTo>
                  <a:cubicBezTo>
                    <a:pt x="6764841" y="562668"/>
                    <a:pt x="6788417" y="567954"/>
                    <a:pt x="6812063" y="568430"/>
                  </a:cubicBezTo>
                  <a:lnTo>
                    <a:pt x="6858001" y="562267"/>
                  </a:lnTo>
                  <a:lnTo>
                    <a:pt x="6858001" y="734520"/>
                  </a:lnTo>
                  <a:lnTo>
                    <a:pt x="6815516" y="744220"/>
                  </a:lnTo>
                  <a:cubicBezTo>
                    <a:pt x="6793035" y="749744"/>
                    <a:pt x="6771319" y="759651"/>
                    <a:pt x="6748458" y="763271"/>
                  </a:cubicBezTo>
                  <a:cubicBezTo>
                    <a:pt x="6694164" y="771843"/>
                    <a:pt x="6639488" y="777939"/>
                    <a:pt x="6584812" y="784797"/>
                  </a:cubicBezTo>
                  <a:cubicBezTo>
                    <a:pt x="6528424" y="791846"/>
                    <a:pt x="6472225" y="799276"/>
                    <a:pt x="6415833" y="805562"/>
                  </a:cubicBezTo>
                  <a:cubicBezTo>
                    <a:pt x="6384972" y="808802"/>
                    <a:pt x="6353919" y="809372"/>
                    <a:pt x="6323058" y="812420"/>
                  </a:cubicBezTo>
                  <a:cubicBezTo>
                    <a:pt x="6296005" y="815088"/>
                    <a:pt x="6269144" y="820041"/>
                    <a:pt x="6242093" y="823281"/>
                  </a:cubicBezTo>
                  <a:cubicBezTo>
                    <a:pt x="6218660" y="825947"/>
                    <a:pt x="6195037" y="827471"/>
                    <a:pt x="6171605" y="830139"/>
                  </a:cubicBezTo>
                  <a:cubicBezTo>
                    <a:pt x="6134075" y="834519"/>
                    <a:pt x="6096736" y="839473"/>
                    <a:pt x="6059397" y="844045"/>
                  </a:cubicBezTo>
                  <a:cubicBezTo>
                    <a:pt x="6043776" y="845759"/>
                    <a:pt x="6027392" y="850522"/>
                    <a:pt x="6012723" y="847665"/>
                  </a:cubicBezTo>
                  <a:cubicBezTo>
                    <a:pt x="5975764" y="840425"/>
                    <a:pt x="5939377" y="842521"/>
                    <a:pt x="5902610" y="847473"/>
                  </a:cubicBezTo>
                  <a:cubicBezTo>
                    <a:pt x="5890037" y="849190"/>
                    <a:pt x="5876511" y="848808"/>
                    <a:pt x="5864318" y="845569"/>
                  </a:cubicBezTo>
                  <a:cubicBezTo>
                    <a:pt x="5839361" y="839091"/>
                    <a:pt x="5815169" y="829947"/>
                    <a:pt x="5790592" y="821947"/>
                  </a:cubicBezTo>
                  <a:cubicBezTo>
                    <a:pt x="5787924" y="820995"/>
                    <a:pt x="5784686" y="820803"/>
                    <a:pt x="5781830" y="820233"/>
                  </a:cubicBezTo>
                  <a:cubicBezTo>
                    <a:pt x="5765635" y="816992"/>
                    <a:pt x="5749634" y="813754"/>
                    <a:pt x="5733440" y="810896"/>
                  </a:cubicBezTo>
                  <a:cubicBezTo>
                    <a:pt x="5724678" y="809372"/>
                    <a:pt x="5715723" y="809182"/>
                    <a:pt x="5706959" y="807848"/>
                  </a:cubicBezTo>
                  <a:cubicBezTo>
                    <a:pt x="5673050" y="802514"/>
                    <a:pt x="5635711" y="811468"/>
                    <a:pt x="5606372" y="788417"/>
                  </a:cubicBezTo>
                  <a:cubicBezTo>
                    <a:pt x="5587321" y="773557"/>
                    <a:pt x="5568842" y="776987"/>
                    <a:pt x="5548460" y="779273"/>
                  </a:cubicBezTo>
                  <a:cubicBezTo>
                    <a:pt x="5533027" y="780987"/>
                    <a:pt x="5517215" y="780415"/>
                    <a:pt x="5501594" y="780607"/>
                  </a:cubicBezTo>
                  <a:cubicBezTo>
                    <a:pt x="5474161" y="781177"/>
                    <a:pt x="5446728" y="781369"/>
                    <a:pt x="5419295" y="782321"/>
                  </a:cubicBezTo>
                  <a:cubicBezTo>
                    <a:pt x="5410531" y="782701"/>
                    <a:pt x="5401579" y="787465"/>
                    <a:pt x="5393005" y="786703"/>
                  </a:cubicBezTo>
                  <a:cubicBezTo>
                    <a:pt x="5353379" y="783083"/>
                    <a:pt x="5313754" y="777367"/>
                    <a:pt x="5274129" y="774129"/>
                  </a:cubicBezTo>
                  <a:cubicBezTo>
                    <a:pt x="5251650" y="772225"/>
                    <a:pt x="5228597" y="775843"/>
                    <a:pt x="5206308" y="773177"/>
                  </a:cubicBezTo>
                  <a:cubicBezTo>
                    <a:pt x="5180591" y="770129"/>
                    <a:pt x="5155445" y="762319"/>
                    <a:pt x="5129916" y="757554"/>
                  </a:cubicBezTo>
                  <a:cubicBezTo>
                    <a:pt x="5122867" y="756222"/>
                    <a:pt x="5115057" y="757936"/>
                    <a:pt x="5107627" y="758316"/>
                  </a:cubicBezTo>
                  <a:cubicBezTo>
                    <a:pt x="5099245" y="758699"/>
                    <a:pt x="5091052" y="759461"/>
                    <a:pt x="5082670" y="759651"/>
                  </a:cubicBezTo>
                  <a:cubicBezTo>
                    <a:pt x="5057141" y="760033"/>
                    <a:pt x="5031614" y="759461"/>
                    <a:pt x="5006086" y="760795"/>
                  </a:cubicBezTo>
                  <a:cubicBezTo>
                    <a:pt x="4990465" y="761557"/>
                    <a:pt x="4974082" y="769367"/>
                    <a:pt x="4959602" y="766509"/>
                  </a:cubicBezTo>
                  <a:cubicBezTo>
                    <a:pt x="4930075" y="760985"/>
                    <a:pt x="4900546" y="773367"/>
                    <a:pt x="4871019" y="763081"/>
                  </a:cubicBezTo>
                  <a:cubicBezTo>
                    <a:pt x="4861873" y="760033"/>
                    <a:pt x="4849300" y="767653"/>
                    <a:pt x="4838250" y="768033"/>
                  </a:cubicBezTo>
                  <a:cubicBezTo>
                    <a:pt x="4810627" y="768985"/>
                    <a:pt x="4783004" y="768795"/>
                    <a:pt x="4755381" y="768605"/>
                  </a:cubicBezTo>
                  <a:cubicBezTo>
                    <a:pt x="4730614" y="768415"/>
                    <a:pt x="4704895" y="771081"/>
                    <a:pt x="4681083" y="765747"/>
                  </a:cubicBezTo>
                  <a:cubicBezTo>
                    <a:pt x="4656126" y="760033"/>
                    <a:pt x="4633647" y="760795"/>
                    <a:pt x="4609452" y="767271"/>
                  </a:cubicBezTo>
                  <a:cubicBezTo>
                    <a:pt x="4592878" y="771653"/>
                    <a:pt x="4575351" y="772225"/>
                    <a:pt x="4558207" y="773557"/>
                  </a:cubicBezTo>
                  <a:cubicBezTo>
                    <a:pt x="4539728" y="775081"/>
                    <a:pt x="4519343" y="771081"/>
                    <a:pt x="4502579" y="777367"/>
                  </a:cubicBezTo>
                  <a:cubicBezTo>
                    <a:pt x="4452665" y="796038"/>
                    <a:pt x="4401419" y="800038"/>
                    <a:pt x="4349222" y="800038"/>
                  </a:cubicBezTo>
                  <a:cubicBezTo>
                    <a:pt x="4339695" y="800038"/>
                    <a:pt x="4329979" y="797372"/>
                    <a:pt x="4320837" y="794514"/>
                  </a:cubicBezTo>
                  <a:cubicBezTo>
                    <a:pt x="4267493" y="777367"/>
                    <a:pt x="4213961" y="778891"/>
                    <a:pt x="4159667" y="789370"/>
                  </a:cubicBezTo>
                  <a:cubicBezTo>
                    <a:pt x="4148427" y="791656"/>
                    <a:pt x="4135854" y="792038"/>
                    <a:pt x="4124614" y="789752"/>
                  </a:cubicBezTo>
                  <a:cubicBezTo>
                    <a:pt x="4092989" y="783083"/>
                    <a:pt x="4062318" y="772033"/>
                    <a:pt x="4030503" y="767271"/>
                  </a:cubicBezTo>
                  <a:cubicBezTo>
                    <a:pt x="3977925" y="759461"/>
                    <a:pt x="3932394" y="785749"/>
                    <a:pt x="3885338" y="802896"/>
                  </a:cubicBezTo>
                  <a:cubicBezTo>
                    <a:pt x="3840569" y="819089"/>
                    <a:pt x="3802467" y="855666"/>
                    <a:pt x="3749506" y="847473"/>
                  </a:cubicBezTo>
                  <a:cubicBezTo>
                    <a:pt x="3744173" y="846711"/>
                    <a:pt x="3738267" y="851856"/>
                    <a:pt x="3732361" y="853190"/>
                  </a:cubicBezTo>
                  <a:cubicBezTo>
                    <a:pt x="3716168" y="856810"/>
                    <a:pt x="3699976" y="861190"/>
                    <a:pt x="3683591" y="862906"/>
                  </a:cubicBezTo>
                  <a:cubicBezTo>
                    <a:pt x="3663589" y="865192"/>
                    <a:pt x="3643204" y="864430"/>
                    <a:pt x="3623201" y="866334"/>
                  </a:cubicBezTo>
                  <a:cubicBezTo>
                    <a:pt x="3597482" y="868620"/>
                    <a:pt x="3572146" y="874716"/>
                    <a:pt x="3546617" y="874716"/>
                  </a:cubicBezTo>
                  <a:cubicBezTo>
                    <a:pt x="3526042" y="874716"/>
                    <a:pt x="3505657" y="867668"/>
                    <a:pt x="3485275" y="864238"/>
                  </a:cubicBezTo>
                  <a:cubicBezTo>
                    <a:pt x="3456508" y="859476"/>
                    <a:pt x="3424883" y="860810"/>
                    <a:pt x="3399546" y="848618"/>
                  </a:cubicBezTo>
                  <a:cubicBezTo>
                    <a:pt x="3372495" y="835663"/>
                    <a:pt x="3346776" y="829757"/>
                    <a:pt x="3318771" y="833757"/>
                  </a:cubicBezTo>
                  <a:cubicBezTo>
                    <a:pt x="3309437" y="835091"/>
                    <a:pt x="3297434" y="843093"/>
                    <a:pt x="3293244" y="851284"/>
                  </a:cubicBezTo>
                  <a:cubicBezTo>
                    <a:pt x="3283908" y="869572"/>
                    <a:pt x="3271145" y="872812"/>
                    <a:pt x="3253809" y="866524"/>
                  </a:cubicBezTo>
                  <a:cubicBezTo>
                    <a:pt x="3238758" y="861190"/>
                    <a:pt x="3220280" y="858524"/>
                    <a:pt x="3209993" y="848235"/>
                  </a:cubicBezTo>
                  <a:cubicBezTo>
                    <a:pt x="3180844" y="819089"/>
                    <a:pt x="3143695" y="818136"/>
                    <a:pt x="3107500" y="810326"/>
                  </a:cubicBezTo>
                  <a:cubicBezTo>
                    <a:pt x="3085403" y="805562"/>
                    <a:pt x="3064827" y="805372"/>
                    <a:pt x="3042728" y="808610"/>
                  </a:cubicBezTo>
                  <a:cubicBezTo>
                    <a:pt x="2994722" y="815850"/>
                    <a:pt x="2948047" y="805562"/>
                    <a:pt x="2901943" y="792418"/>
                  </a:cubicBezTo>
                  <a:cubicBezTo>
                    <a:pt x="2871462" y="783655"/>
                    <a:pt x="2840219" y="778321"/>
                    <a:pt x="2809930" y="769367"/>
                  </a:cubicBezTo>
                  <a:cubicBezTo>
                    <a:pt x="2787259" y="762509"/>
                    <a:pt x="2764590" y="754316"/>
                    <a:pt x="2743826" y="743268"/>
                  </a:cubicBezTo>
                  <a:cubicBezTo>
                    <a:pt x="2713723" y="727073"/>
                    <a:pt x="2687436" y="702689"/>
                    <a:pt x="2649143" y="709167"/>
                  </a:cubicBezTo>
                  <a:cubicBezTo>
                    <a:pt x="2615421" y="714881"/>
                    <a:pt x="2584942" y="702881"/>
                    <a:pt x="2554079" y="691450"/>
                  </a:cubicBezTo>
                  <a:cubicBezTo>
                    <a:pt x="2531409" y="683068"/>
                    <a:pt x="2508742" y="674494"/>
                    <a:pt x="2485307" y="669160"/>
                  </a:cubicBezTo>
                  <a:cubicBezTo>
                    <a:pt x="2457492" y="662873"/>
                    <a:pt x="2426059" y="665541"/>
                    <a:pt x="2401292" y="653919"/>
                  </a:cubicBezTo>
                  <a:cubicBezTo>
                    <a:pt x="2375383" y="641727"/>
                    <a:pt x="2353859" y="649919"/>
                    <a:pt x="2330806" y="653349"/>
                  </a:cubicBezTo>
                  <a:cubicBezTo>
                    <a:pt x="2294039" y="658683"/>
                    <a:pt x="2257459" y="668590"/>
                    <a:pt x="2220312" y="656015"/>
                  </a:cubicBezTo>
                  <a:cubicBezTo>
                    <a:pt x="2175163" y="640775"/>
                    <a:pt x="2130393" y="624392"/>
                    <a:pt x="2085054" y="609914"/>
                  </a:cubicBezTo>
                  <a:cubicBezTo>
                    <a:pt x="2067525" y="604387"/>
                    <a:pt x="2048668" y="602101"/>
                    <a:pt x="2030378" y="599625"/>
                  </a:cubicBezTo>
                  <a:cubicBezTo>
                    <a:pt x="2013043" y="597529"/>
                    <a:pt x="1992279" y="602863"/>
                    <a:pt x="1978940" y="594863"/>
                  </a:cubicBezTo>
                  <a:cubicBezTo>
                    <a:pt x="1944649" y="574288"/>
                    <a:pt x="1909408" y="564192"/>
                    <a:pt x="1869780" y="564192"/>
                  </a:cubicBezTo>
                  <a:cubicBezTo>
                    <a:pt x="1854920" y="564192"/>
                    <a:pt x="1840441" y="555618"/>
                    <a:pt x="1825393" y="554094"/>
                  </a:cubicBezTo>
                  <a:cubicBezTo>
                    <a:pt x="1804816" y="552190"/>
                    <a:pt x="1781194" y="547045"/>
                    <a:pt x="1763287" y="554286"/>
                  </a:cubicBezTo>
                  <a:cubicBezTo>
                    <a:pt x="1721185" y="571430"/>
                    <a:pt x="1687086" y="557142"/>
                    <a:pt x="1650317" y="540187"/>
                  </a:cubicBezTo>
                  <a:cubicBezTo>
                    <a:pt x="1614120" y="523423"/>
                    <a:pt x="1576019" y="510088"/>
                    <a:pt x="1537537" y="499038"/>
                  </a:cubicBezTo>
                  <a:cubicBezTo>
                    <a:pt x="1523059" y="495038"/>
                    <a:pt x="1505724" y="501706"/>
                    <a:pt x="1489720" y="503038"/>
                  </a:cubicBezTo>
                  <a:cubicBezTo>
                    <a:pt x="1484004" y="503420"/>
                    <a:pt x="1477717" y="503992"/>
                    <a:pt x="1472575" y="502086"/>
                  </a:cubicBezTo>
                  <a:cubicBezTo>
                    <a:pt x="1422854" y="483797"/>
                    <a:pt x="1372368" y="469891"/>
                    <a:pt x="1318456" y="479415"/>
                  </a:cubicBezTo>
                  <a:cubicBezTo>
                    <a:pt x="1313504" y="480369"/>
                    <a:pt x="1307978" y="478273"/>
                    <a:pt x="1303024" y="476939"/>
                  </a:cubicBezTo>
                  <a:cubicBezTo>
                    <a:pt x="1278829" y="470081"/>
                    <a:pt x="1255206" y="459223"/>
                    <a:pt x="1230633" y="456746"/>
                  </a:cubicBezTo>
                  <a:cubicBezTo>
                    <a:pt x="1170051" y="450650"/>
                    <a:pt x="1109091" y="448172"/>
                    <a:pt x="1048125" y="444172"/>
                  </a:cubicBezTo>
                  <a:cubicBezTo>
                    <a:pt x="1044315" y="443982"/>
                    <a:pt x="1040315" y="443982"/>
                    <a:pt x="1036887" y="442648"/>
                  </a:cubicBezTo>
                  <a:cubicBezTo>
                    <a:pt x="1014406" y="434456"/>
                    <a:pt x="994785" y="437124"/>
                    <a:pt x="975733" y="452744"/>
                  </a:cubicBezTo>
                  <a:cubicBezTo>
                    <a:pt x="967350" y="459603"/>
                    <a:pt x="955920" y="463223"/>
                    <a:pt x="945444" y="467033"/>
                  </a:cubicBezTo>
                  <a:cubicBezTo>
                    <a:pt x="930011" y="472749"/>
                    <a:pt x="914200" y="478273"/>
                    <a:pt x="898198" y="481893"/>
                  </a:cubicBezTo>
                  <a:cubicBezTo>
                    <a:pt x="882384" y="485321"/>
                    <a:pt x="865430" y="490084"/>
                    <a:pt x="850189" y="487417"/>
                  </a:cubicBezTo>
                  <a:cubicBezTo>
                    <a:pt x="822756" y="482655"/>
                    <a:pt x="796655" y="471987"/>
                    <a:pt x="769605" y="464937"/>
                  </a:cubicBezTo>
                  <a:cubicBezTo>
                    <a:pt x="760270" y="462461"/>
                    <a:pt x="749982" y="462843"/>
                    <a:pt x="740268" y="462651"/>
                  </a:cubicBezTo>
                  <a:cubicBezTo>
                    <a:pt x="717977" y="462081"/>
                    <a:pt x="695116" y="467605"/>
                    <a:pt x="674923" y="451792"/>
                  </a:cubicBezTo>
                  <a:cubicBezTo>
                    <a:pt x="656255" y="436934"/>
                    <a:pt x="637392" y="441314"/>
                    <a:pt x="617772" y="452554"/>
                  </a:cubicBezTo>
                  <a:cubicBezTo>
                    <a:pt x="603673" y="460557"/>
                    <a:pt x="587672" y="466843"/>
                    <a:pt x="571860" y="469891"/>
                  </a:cubicBezTo>
                  <a:cubicBezTo>
                    <a:pt x="550141" y="474081"/>
                    <a:pt x="528615" y="475797"/>
                    <a:pt x="505182" y="473319"/>
                  </a:cubicBezTo>
                  <a:cubicBezTo>
                    <a:pt x="488607" y="471605"/>
                    <a:pt x="475081" y="470843"/>
                    <a:pt x="462126" y="460747"/>
                  </a:cubicBezTo>
                  <a:cubicBezTo>
                    <a:pt x="460032" y="459223"/>
                    <a:pt x="456222" y="458841"/>
                    <a:pt x="453364" y="459033"/>
                  </a:cubicBezTo>
                  <a:cubicBezTo>
                    <a:pt x="415835" y="462271"/>
                    <a:pt x="378686" y="460557"/>
                    <a:pt x="340774" y="458268"/>
                  </a:cubicBezTo>
                  <a:cubicBezTo>
                    <a:pt x="292579" y="455222"/>
                    <a:pt x="241901" y="464175"/>
                    <a:pt x="200182" y="496180"/>
                  </a:cubicBezTo>
                  <a:cubicBezTo>
                    <a:pt x="194085" y="500944"/>
                    <a:pt x="184941" y="503038"/>
                    <a:pt x="176939" y="504182"/>
                  </a:cubicBezTo>
                  <a:cubicBezTo>
                    <a:pt x="139219" y="509134"/>
                    <a:pt x="101308" y="512564"/>
                    <a:pt x="63587" y="518088"/>
                  </a:cubicBezTo>
                  <a:cubicBezTo>
                    <a:pt x="43012" y="521137"/>
                    <a:pt x="21486" y="523805"/>
                    <a:pt x="2817" y="532187"/>
                  </a:cubicBezTo>
                  <a:lnTo>
                    <a:pt x="0" y="5333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D24F58DB-B3B0-4265-8312-82337026278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 flipH="1">
              <a:off x="715166" y="2991642"/>
              <a:ext cx="6858001" cy="874716"/>
            </a:xfrm>
            <a:custGeom>
              <a:avLst/>
              <a:gdLst>
                <a:gd name="connsiteX0" fmla="*/ 0 w 6858001"/>
                <a:gd name="connsiteY0" fmla="*/ 533314 h 874716"/>
                <a:gd name="connsiteX1" fmla="*/ 0 w 6858001"/>
                <a:gd name="connsiteY1" fmla="*/ 69206 h 874716"/>
                <a:gd name="connsiteX2" fmla="*/ 21486 w 6858001"/>
                <a:gd name="connsiteY2" fmla="*/ 71924 h 874716"/>
                <a:gd name="connsiteX3" fmla="*/ 228948 w 6858001"/>
                <a:gd name="connsiteY3" fmla="*/ 88116 h 874716"/>
                <a:gd name="connsiteX4" fmla="*/ 313533 w 6858001"/>
                <a:gd name="connsiteY4" fmla="*/ 62779 h 874716"/>
                <a:gd name="connsiteX5" fmla="*/ 338870 w 6858001"/>
                <a:gd name="connsiteY5" fmla="*/ 62207 h 874716"/>
                <a:gd name="connsiteX6" fmla="*/ 395640 w 6858001"/>
                <a:gd name="connsiteY6" fmla="*/ 72114 h 874716"/>
                <a:gd name="connsiteX7" fmla="*/ 512802 w 6858001"/>
                <a:gd name="connsiteY7" fmla="*/ 65446 h 874716"/>
                <a:gd name="connsiteX8" fmla="*/ 556047 w 6858001"/>
                <a:gd name="connsiteY8" fmla="*/ 55349 h 874716"/>
                <a:gd name="connsiteX9" fmla="*/ 580050 w 6858001"/>
                <a:gd name="connsiteY9" fmla="*/ 48871 h 874716"/>
                <a:gd name="connsiteX10" fmla="*/ 703308 w 6858001"/>
                <a:gd name="connsiteY10" fmla="*/ 30964 h 874716"/>
                <a:gd name="connsiteX11" fmla="*/ 758174 w 6858001"/>
                <a:gd name="connsiteY11" fmla="*/ 11724 h 874716"/>
                <a:gd name="connsiteX12" fmla="*/ 773035 w 6858001"/>
                <a:gd name="connsiteY12" fmla="*/ 8866 h 874716"/>
                <a:gd name="connsiteX13" fmla="*/ 854379 w 6858001"/>
                <a:gd name="connsiteY13" fmla="*/ 16866 h 874716"/>
                <a:gd name="connsiteX14" fmla="*/ 915343 w 6858001"/>
                <a:gd name="connsiteY14" fmla="*/ 47919 h 874716"/>
                <a:gd name="connsiteX15" fmla="*/ 927155 w 6858001"/>
                <a:gd name="connsiteY15" fmla="*/ 58397 h 874716"/>
                <a:gd name="connsiteX16" fmla="*/ 1097087 w 6858001"/>
                <a:gd name="connsiteY16" fmla="*/ 54777 h 874716"/>
                <a:gd name="connsiteX17" fmla="*/ 1123185 w 6858001"/>
                <a:gd name="connsiteY17" fmla="*/ 50395 h 874716"/>
                <a:gd name="connsiteX18" fmla="*/ 1249302 w 6858001"/>
                <a:gd name="connsiteY18" fmla="*/ 68684 h 874716"/>
                <a:gd name="connsiteX19" fmla="*/ 1286069 w 6858001"/>
                <a:gd name="connsiteY19" fmla="*/ 72304 h 874716"/>
                <a:gd name="connsiteX20" fmla="*/ 1417899 w 6858001"/>
                <a:gd name="connsiteY20" fmla="*/ 88688 h 874716"/>
                <a:gd name="connsiteX21" fmla="*/ 1436568 w 6858001"/>
                <a:gd name="connsiteY21" fmla="*/ 73448 h 874716"/>
                <a:gd name="connsiteX22" fmla="*/ 1490292 w 6858001"/>
                <a:gd name="connsiteY22" fmla="*/ 35154 h 874716"/>
                <a:gd name="connsiteX23" fmla="*/ 1596213 w 6858001"/>
                <a:gd name="connsiteY23" fmla="*/ 1245 h 874716"/>
                <a:gd name="connsiteX24" fmla="*/ 1624980 w 6858001"/>
                <a:gd name="connsiteY24" fmla="*/ 3150 h 874716"/>
                <a:gd name="connsiteX25" fmla="*/ 1697753 w 6858001"/>
                <a:gd name="connsiteY25" fmla="*/ 59731 h 874716"/>
                <a:gd name="connsiteX26" fmla="*/ 1733188 w 6858001"/>
                <a:gd name="connsiteY26" fmla="*/ 82400 h 874716"/>
                <a:gd name="connsiteX27" fmla="*/ 1833775 w 6858001"/>
                <a:gd name="connsiteY27" fmla="*/ 124121 h 874716"/>
                <a:gd name="connsiteX28" fmla="*/ 1842158 w 6858001"/>
                <a:gd name="connsiteY28" fmla="*/ 131742 h 874716"/>
                <a:gd name="connsiteX29" fmla="*/ 1916454 w 6858001"/>
                <a:gd name="connsiteY29" fmla="*/ 222233 h 874716"/>
                <a:gd name="connsiteX30" fmla="*/ 1933219 w 6858001"/>
                <a:gd name="connsiteY30" fmla="*/ 237663 h 874716"/>
                <a:gd name="connsiteX31" fmla="*/ 1953413 w 6858001"/>
                <a:gd name="connsiteY31" fmla="*/ 261668 h 874716"/>
                <a:gd name="connsiteX32" fmla="*/ 2016469 w 6858001"/>
                <a:gd name="connsiteY32" fmla="*/ 308151 h 874716"/>
                <a:gd name="connsiteX33" fmla="*/ 2094578 w 6858001"/>
                <a:gd name="connsiteY33" fmla="*/ 323010 h 874716"/>
                <a:gd name="connsiteX34" fmla="*/ 2188879 w 6858001"/>
                <a:gd name="connsiteY34" fmla="*/ 345681 h 874716"/>
                <a:gd name="connsiteX35" fmla="*/ 2228314 w 6858001"/>
                <a:gd name="connsiteY35" fmla="*/ 360921 h 874716"/>
                <a:gd name="connsiteX36" fmla="*/ 2334044 w 6858001"/>
                <a:gd name="connsiteY36" fmla="*/ 389878 h 874716"/>
                <a:gd name="connsiteX37" fmla="*/ 2409485 w 6858001"/>
                <a:gd name="connsiteY37" fmla="*/ 414263 h 874716"/>
                <a:gd name="connsiteX38" fmla="*/ 2518264 w 6858001"/>
                <a:gd name="connsiteY38" fmla="*/ 428552 h 874716"/>
                <a:gd name="connsiteX39" fmla="*/ 2571034 w 6858001"/>
                <a:gd name="connsiteY39" fmla="*/ 429122 h 874716"/>
                <a:gd name="connsiteX40" fmla="*/ 2668001 w 6858001"/>
                <a:gd name="connsiteY40" fmla="*/ 502276 h 874716"/>
                <a:gd name="connsiteX41" fmla="*/ 2745348 w 6858001"/>
                <a:gd name="connsiteY41" fmla="*/ 550666 h 874716"/>
                <a:gd name="connsiteX42" fmla="*/ 2826694 w 6858001"/>
                <a:gd name="connsiteY42" fmla="*/ 527233 h 874716"/>
                <a:gd name="connsiteX43" fmla="*/ 2848793 w 6858001"/>
                <a:gd name="connsiteY43" fmla="*/ 505134 h 874716"/>
                <a:gd name="connsiteX44" fmla="*/ 2982148 w 6858001"/>
                <a:gd name="connsiteY44" fmla="*/ 484179 h 874716"/>
                <a:gd name="connsiteX45" fmla="*/ 3172654 w 6858001"/>
                <a:gd name="connsiteY45" fmla="*/ 483417 h 874716"/>
                <a:gd name="connsiteX46" fmla="*/ 3489467 w 6858001"/>
                <a:gd name="connsiteY46" fmla="*/ 435790 h 874716"/>
                <a:gd name="connsiteX47" fmla="*/ 3544713 w 6858001"/>
                <a:gd name="connsiteY47" fmla="*/ 413691 h 874716"/>
                <a:gd name="connsiteX48" fmla="*/ 3606817 w 6858001"/>
                <a:gd name="connsiteY48" fmla="*/ 408167 h 874716"/>
                <a:gd name="connsiteX49" fmla="*/ 3630632 w 6858001"/>
                <a:gd name="connsiteY49" fmla="*/ 421693 h 874716"/>
                <a:gd name="connsiteX50" fmla="*/ 3734837 w 6858001"/>
                <a:gd name="connsiteY50" fmla="*/ 441886 h 874716"/>
                <a:gd name="connsiteX51" fmla="*/ 3754652 w 6858001"/>
                <a:gd name="connsiteY51" fmla="*/ 442268 h 874716"/>
                <a:gd name="connsiteX52" fmla="*/ 3822472 w 6858001"/>
                <a:gd name="connsiteY52" fmla="*/ 433694 h 874716"/>
                <a:gd name="connsiteX53" fmla="*/ 3885338 w 6858001"/>
                <a:gd name="connsiteY53" fmla="*/ 428742 h 874716"/>
                <a:gd name="connsiteX54" fmla="*/ 4043839 w 6858001"/>
                <a:gd name="connsiteY54" fmla="*/ 444934 h 874716"/>
                <a:gd name="connsiteX55" fmla="*/ 4165383 w 6858001"/>
                <a:gd name="connsiteY55" fmla="*/ 441124 h 874716"/>
                <a:gd name="connsiteX56" fmla="*/ 4221391 w 6858001"/>
                <a:gd name="connsiteY56" fmla="*/ 444934 h 874716"/>
                <a:gd name="connsiteX57" fmla="*/ 4253014 w 6858001"/>
                <a:gd name="connsiteY57" fmla="*/ 450650 h 874716"/>
                <a:gd name="connsiteX58" fmla="*/ 4324645 w 6858001"/>
                <a:gd name="connsiteY58" fmla="*/ 490466 h 874716"/>
                <a:gd name="connsiteX59" fmla="*/ 4363890 w 6858001"/>
                <a:gd name="connsiteY59" fmla="*/ 499420 h 874716"/>
                <a:gd name="connsiteX60" fmla="*/ 4482004 w 6858001"/>
                <a:gd name="connsiteY60" fmla="*/ 498658 h 874716"/>
                <a:gd name="connsiteX61" fmla="*/ 4659174 w 6858001"/>
                <a:gd name="connsiteY61" fmla="*/ 438648 h 874716"/>
                <a:gd name="connsiteX62" fmla="*/ 4677655 w 6858001"/>
                <a:gd name="connsiteY62" fmla="*/ 430646 h 874716"/>
                <a:gd name="connsiteX63" fmla="*/ 4767764 w 6858001"/>
                <a:gd name="connsiteY63" fmla="*/ 420739 h 874716"/>
                <a:gd name="connsiteX64" fmla="*/ 4828916 w 6858001"/>
                <a:gd name="connsiteY64" fmla="*/ 434266 h 874716"/>
                <a:gd name="connsiteX65" fmla="*/ 4912168 w 6858001"/>
                <a:gd name="connsiteY65" fmla="*/ 462271 h 874716"/>
                <a:gd name="connsiteX66" fmla="*/ 4987037 w 6858001"/>
                <a:gd name="connsiteY66" fmla="*/ 485703 h 874716"/>
                <a:gd name="connsiteX67" fmla="*/ 5041521 w 6858001"/>
                <a:gd name="connsiteY67" fmla="*/ 512182 h 874716"/>
                <a:gd name="connsiteX68" fmla="*/ 5166113 w 6858001"/>
                <a:gd name="connsiteY68" fmla="*/ 531615 h 874716"/>
                <a:gd name="connsiteX69" fmla="*/ 5179067 w 6858001"/>
                <a:gd name="connsiteY69" fmla="*/ 534853 h 874716"/>
                <a:gd name="connsiteX70" fmla="*/ 5272796 w 6858001"/>
                <a:gd name="connsiteY70" fmla="*/ 511230 h 874716"/>
                <a:gd name="connsiteX71" fmla="*/ 5385384 w 6858001"/>
                <a:gd name="connsiteY71" fmla="*/ 487227 h 874716"/>
                <a:gd name="connsiteX72" fmla="*/ 5425582 w 6858001"/>
                <a:gd name="connsiteY72" fmla="*/ 495418 h 874716"/>
                <a:gd name="connsiteX73" fmla="*/ 5480637 w 6858001"/>
                <a:gd name="connsiteY73" fmla="*/ 507040 h 874716"/>
                <a:gd name="connsiteX74" fmla="*/ 5531693 w 6858001"/>
                <a:gd name="connsiteY74" fmla="*/ 500944 h 874716"/>
                <a:gd name="connsiteX75" fmla="*/ 5562746 w 6858001"/>
                <a:gd name="connsiteY75" fmla="*/ 500372 h 874716"/>
                <a:gd name="connsiteX76" fmla="*/ 5704483 w 6858001"/>
                <a:gd name="connsiteY76" fmla="*/ 571620 h 874716"/>
                <a:gd name="connsiteX77" fmla="*/ 5740488 w 6858001"/>
                <a:gd name="connsiteY77" fmla="*/ 577526 h 874716"/>
                <a:gd name="connsiteX78" fmla="*/ 5760873 w 6858001"/>
                <a:gd name="connsiteY78" fmla="*/ 586291 h 874716"/>
                <a:gd name="connsiteX79" fmla="*/ 5883751 w 6858001"/>
                <a:gd name="connsiteY79" fmla="*/ 674686 h 874716"/>
                <a:gd name="connsiteX80" fmla="*/ 5935949 w 6858001"/>
                <a:gd name="connsiteY80" fmla="*/ 692592 h 874716"/>
                <a:gd name="connsiteX81" fmla="*/ 5993291 w 6858001"/>
                <a:gd name="connsiteY81" fmla="*/ 688972 h 874716"/>
                <a:gd name="connsiteX82" fmla="*/ 6026440 w 6858001"/>
                <a:gd name="connsiteY82" fmla="*/ 682496 h 874716"/>
                <a:gd name="connsiteX83" fmla="*/ 6108738 w 6858001"/>
                <a:gd name="connsiteY83" fmla="*/ 626296 h 874716"/>
                <a:gd name="connsiteX84" fmla="*/ 6155602 w 6858001"/>
                <a:gd name="connsiteY84" fmla="*/ 628202 h 874716"/>
                <a:gd name="connsiteX85" fmla="*/ 6228756 w 6858001"/>
                <a:gd name="connsiteY85" fmla="*/ 666873 h 874716"/>
                <a:gd name="connsiteX86" fmla="*/ 6361539 w 6858001"/>
                <a:gd name="connsiteY86" fmla="*/ 684210 h 874716"/>
                <a:gd name="connsiteX87" fmla="*/ 6428979 w 6858001"/>
                <a:gd name="connsiteY87" fmla="*/ 630106 h 874716"/>
                <a:gd name="connsiteX88" fmla="*/ 6463840 w 6858001"/>
                <a:gd name="connsiteY88" fmla="*/ 578098 h 874716"/>
                <a:gd name="connsiteX89" fmla="*/ 6564620 w 6858001"/>
                <a:gd name="connsiteY89" fmla="*/ 517708 h 874716"/>
                <a:gd name="connsiteX90" fmla="*/ 6588625 w 6858001"/>
                <a:gd name="connsiteY90" fmla="*/ 540187 h 874716"/>
                <a:gd name="connsiteX91" fmla="*/ 6662541 w 6858001"/>
                <a:gd name="connsiteY91" fmla="*/ 549714 h 874716"/>
                <a:gd name="connsiteX92" fmla="*/ 6742552 w 6858001"/>
                <a:gd name="connsiteY92" fmla="*/ 548952 h 874716"/>
                <a:gd name="connsiteX93" fmla="*/ 6812063 w 6858001"/>
                <a:gd name="connsiteY93" fmla="*/ 568430 h 874716"/>
                <a:gd name="connsiteX94" fmla="*/ 6858001 w 6858001"/>
                <a:gd name="connsiteY94" fmla="*/ 562267 h 874716"/>
                <a:gd name="connsiteX95" fmla="*/ 6858001 w 6858001"/>
                <a:gd name="connsiteY95" fmla="*/ 734520 h 874716"/>
                <a:gd name="connsiteX96" fmla="*/ 6815516 w 6858001"/>
                <a:gd name="connsiteY96" fmla="*/ 744220 h 874716"/>
                <a:gd name="connsiteX97" fmla="*/ 6748458 w 6858001"/>
                <a:gd name="connsiteY97" fmla="*/ 763271 h 874716"/>
                <a:gd name="connsiteX98" fmla="*/ 6584812 w 6858001"/>
                <a:gd name="connsiteY98" fmla="*/ 784797 h 874716"/>
                <a:gd name="connsiteX99" fmla="*/ 6415833 w 6858001"/>
                <a:gd name="connsiteY99" fmla="*/ 805562 h 874716"/>
                <a:gd name="connsiteX100" fmla="*/ 6323058 w 6858001"/>
                <a:gd name="connsiteY100" fmla="*/ 812420 h 874716"/>
                <a:gd name="connsiteX101" fmla="*/ 6242093 w 6858001"/>
                <a:gd name="connsiteY101" fmla="*/ 823281 h 874716"/>
                <a:gd name="connsiteX102" fmla="*/ 6171605 w 6858001"/>
                <a:gd name="connsiteY102" fmla="*/ 830139 h 874716"/>
                <a:gd name="connsiteX103" fmla="*/ 6059397 w 6858001"/>
                <a:gd name="connsiteY103" fmla="*/ 844045 h 874716"/>
                <a:gd name="connsiteX104" fmla="*/ 6012723 w 6858001"/>
                <a:gd name="connsiteY104" fmla="*/ 847665 h 874716"/>
                <a:gd name="connsiteX105" fmla="*/ 5902610 w 6858001"/>
                <a:gd name="connsiteY105" fmla="*/ 847473 h 874716"/>
                <a:gd name="connsiteX106" fmla="*/ 5864318 w 6858001"/>
                <a:gd name="connsiteY106" fmla="*/ 845569 h 874716"/>
                <a:gd name="connsiteX107" fmla="*/ 5790592 w 6858001"/>
                <a:gd name="connsiteY107" fmla="*/ 821947 h 874716"/>
                <a:gd name="connsiteX108" fmla="*/ 5781830 w 6858001"/>
                <a:gd name="connsiteY108" fmla="*/ 820233 h 874716"/>
                <a:gd name="connsiteX109" fmla="*/ 5733440 w 6858001"/>
                <a:gd name="connsiteY109" fmla="*/ 810896 h 874716"/>
                <a:gd name="connsiteX110" fmla="*/ 5706959 w 6858001"/>
                <a:gd name="connsiteY110" fmla="*/ 807848 h 874716"/>
                <a:gd name="connsiteX111" fmla="*/ 5606372 w 6858001"/>
                <a:gd name="connsiteY111" fmla="*/ 788417 h 874716"/>
                <a:gd name="connsiteX112" fmla="*/ 5548460 w 6858001"/>
                <a:gd name="connsiteY112" fmla="*/ 779273 h 874716"/>
                <a:gd name="connsiteX113" fmla="*/ 5501594 w 6858001"/>
                <a:gd name="connsiteY113" fmla="*/ 780607 h 874716"/>
                <a:gd name="connsiteX114" fmla="*/ 5419295 w 6858001"/>
                <a:gd name="connsiteY114" fmla="*/ 782321 h 874716"/>
                <a:gd name="connsiteX115" fmla="*/ 5393005 w 6858001"/>
                <a:gd name="connsiteY115" fmla="*/ 786703 h 874716"/>
                <a:gd name="connsiteX116" fmla="*/ 5274129 w 6858001"/>
                <a:gd name="connsiteY116" fmla="*/ 774129 h 874716"/>
                <a:gd name="connsiteX117" fmla="*/ 5206308 w 6858001"/>
                <a:gd name="connsiteY117" fmla="*/ 773177 h 874716"/>
                <a:gd name="connsiteX118" fmla="*/ 5129916 w 6858001"/>
                <a:gd name="connsiteY118" fmla="*/ 757554 h 874716"/>
                <a:gd name="connsiteX119" fmla="*/ 5107627 w 6858001"/>
                <a:gd name="connsiteY119" fmla="*/ 758316 h 874716"/>
                <a:gd name="connsiteX120" fmla="*/ 5082670 w 6858001"/>
                <a:gd name="connsiteY120" fmla="*/ 759651 h 874716"/>
                <a:gd name="connsiteX121" fmla="*/ 5006086 w 6858001"/>
                <a:gd name="connsiteY121" fmla="*/ 760795 h 874716"/>
                <a:gd name="connsiteX122" fmla="*/ 4959602 w 6858001"/>
                <a:gd name="connsiteY122" fmla="*/ 766509 h 874716"/>
                <a:gd name="connsiteX123" fmla="*/ 4871019 w 6858001"/>
                <a:gd name="connsiteY123" fmla="*/ 763081 h 874716"/>
                <a:gd name="connsiteX124" fmla="*/ 4838250 w 6858001"/>
                <a:gd name="connsiteY124" fmla="*/ 768033 h 874716"/>
                <a:gd name="connsiteX125" fmla="*/ 4755381 w 6858001"/>
                <a:gd name="connsiteY125" fmla="*/ 768605 h 874716"/>
                <a:gd name="connsiteX126" fmla="*/ 4681083 w 6858001"/>
                <a:gd name="connsiteY126" fmla="*/ 765747 h 874716"/>
                <a:gd name="connsiteX127" fmla="*/ 4609452 w 6858001"/>
                <a:gd name="connsiteY127" fmla="*/ 767271 h 874716"/>
                <a:gd name="connsiteX128" fmla="*/ 4558207 w 6858001"/>
                <a:gd name="connsiteY128" fmla="*/ 773557 h 874716"/>
                <a:gd name="connsiteX129" fmla="*/ 4502579 w 6858001"/>
                <a:gd name="connsiteY129" fmla="*/ 777367 h 874716"/>
                <a:gd name="connsiteX130" fmla="*/ 4349222 w 6858001"/>
                <a:gd name="connsiteY130" fmla="*/ 800038 h 874716"/>
                <a:gd name="connsiteX131" fmla="*/ 4320837 w 6858001"/>
                <a:gd name="connsiteY131" fmla="*/ 794514 h 874716"/>
                <a:gd name="connsiteX132" fmla="*/ 4159667 w 6858001"/>
                <a:gd name="connsiteY132" fmla="*/ 789370 h 874716"/>
                <a:gd name="connsiteX133" fmla="*/ 4124614 w 6858001"/>
                <a:gd name="connsiteY133" fmla="*/ 789752 h 874716"/>
                <a:gd name="connsiteX134" fmla="*/ 4030503 w 6858001"/>
                <a:gd name="connsiteY134" fmla="*/ 767271 h 874716"/>
                <a:gd name="connsiteX135" fmla="*/ 3885338 w 6858001"/>
                <a:gd name="connsiteY135" fmla="*/ 802896 h 874716"/>
                <a:gd name="connsiteX136" fmla="*/ 3749506 w 6858001"/>
                <a:gd name="connsiteY136" fmla="*/ 847473 h 874716"/>
                <a:gd name="connsiteX137" fmla="*/ 3732361 w 6858001"/>
                <a:gd name="connsiteY137" fmla="*/ 853190 h 874716"/>
                <a:gd name="connsiteX138" fmla="*/ 3683591 w 6858001"/>
                <a:gd name="connsiteY138" fmla="*/ 862906 h 874716"/>
                <a:gd name="connsiteX139" fmla="*/ 3623201 w 6858001"/>
                <a:gd name="connsiteY139" fmla="*/ 866334 h 874716"/>
                <a:gd name="connsiteX140" fmla="*/ 3546617 w 6858001"/>
                <a:gd name="connsiteY140" fmla="*/ 874716 h 874716"/>
                <a:gd name="connsiteX141" fmla="*/ 3485275 w 6858001"/>
                <a:gd name="connsiteY141" fmla="*/ 864238 h 874716"/>
                <a:gd name="connsiteX142" fmla="*/ 3399546 w 6858001"/>
                <a:gd name="connsiteY142" fmla="*/ 848618 h 874716"/>
                <a:gd name="connsiteX143" fmla="*/ 3318771 w 6858001"/>
                <a:gd name="connsiteY143" fmla="*/ 833757 h 874716"/>
                <a:gd name="connsiteX144" fmla="*/ 3293244 w 6858001"/>
                <a:gd name="connsiteY144" fmla="*/ 851284 h 874716"/>
                <a:gd name="connsiteX145" fmla="*/ 3253809 w 6858001"/>
                <a:gd name="connsiteY145" fmla="*/ 866524 h 874716"/>
                <a:gd name="connsiteX146" fmla="*/ 3209993 w 6858001"/>
                <a:gd name="connsiteY146" fmla="*/ 848235 h 874716"/>
                <a:gd name="connsiteX147" fmla="*/ 3107500 w 6858001"/>
                <a:gd name="connsiteY147" fmla="*/ 810326 h 874716"/>
                <a:gd name="connsiteX148" fmla="*/ 3042728 w 6858001"/>
                <a:gd name="connsiteY148" fmla="*/ 808610 h 874716"/>
                <a:gd name="connsiteX149" fmla="*/ 2901943 w 6858001"/>
                <a:gd name="connsiteY149" fmla="*/ 792418 h 874716"/>
                <a:gd name="connsiteX150" fmla="*/ 2809930 w 6858001"/>
                <a:gd name="connsiteY150" fmla="*/ 769367 h 874716"/>
                <a:gd name="connsiteX151" fmla="*/ 2743826 w 6858001"/>
                <a:gd name="connsiteY151" fmla="*/ 743268 h 874716"/>
                <a:gd name="connsiteX152" fmla="*/ 2649143 w 6858001"/>
                <a:gd name="connsiteY152" fmla="*/ 709167 h 874716"/>
                <a:gd name="connsiteX153" fmla="*/ 2554079 w 6858001"/>
                <a:gd name="connsiteY153" fmla="*/ 691450 h 874716"/>
                <a:gd name="connsiteX154" fmla="*/ 2485307 w 6858001"/>
                <a:gd name="connsiteY154" fmla="*/ 669160 h 874716"/>
                <a:gd name="connsiteX155" fmla="*/ 2401292 w 6858001"/>
                <a:gd name="connsiteY155" fmla="*/ 653919 h 874716"/>
                <a:gd name="connsiteX156" fmla="*/ 2330806 w 6858001"/>
                <a:gd name="connsiteY156" fmla="*/ 653349 h 874716"/>
                <a:gd name="connsiteX157" fmla="*/ 2220312 w 6858001"/>
                <a:gd name="connsiteY157" fmla="*/ 656015 h 874716"/>
                <a:gd name="connsiteX158" fmla="*/ 2085054 w 6858001"/>
                <a:gd name="connsiteY158" fmla="*/ 609914 h 874716"/>
                <a:gd name="connsiteX159" fmla="*/ 2030378 w 6858001"/>
                <a:gd name="connsiteY159" fmla="*/ 599625 h 874716"/>
                <a:gd name="connsiteX160" fmla="*/ 1978940 w 6858001"/>
                <a:gd name="connsiteY160" fmla="*/ 594863 h 874716"/>
                <a:gd name="connsiteX161" fmla="*/ 1869780 w 6858001"/>
                <a:gd name="connsiteY161" fmla="*/ 564192 h 874716"/>
                <a:gd name="connsiteX162" fmla="*/ 1825393 w 6858001"/>
                <a:gd name="connsiteY162" fmla="*/ 554094 h 874716"/>
                <a:gd name="connsiteX163" fmla="*/ 1763287 w 6858001"/>
                <a:gd name="connsiteY163" fmla="*/ 554286 h 874716"/>
                <a:gd name="connsiteX164" fmla="*/ 1650317 w 6858001"/>
                <a:gd name="connsiteY164" fmla="*/ 540187 h 874716"/>
                <a:gd name="connsiteX165" fmla="*/ 1537537 w 6858001"/>
                <a:gd name="connsiteY165" fmla="*/ 499038 h 874716"/>
                <a:gd name="connsiteX166" fmla="*/ 1489720 w 6858001"/>
                <a:gd name="connsiteY166" fmla="*/ 503038 h 874716"/>
                <a:gd name="connsiteX167" fmla="*/ 1472575 w 6858001"/>
                <a:gd name="connsiteY167" fmla="*/ 502086 h 874716"/>
                <a:gd name="connsiteX168" fmla="*/ 1318456 w 6858001"/>
                <a:gd name="connsiteY168" fmla="*/ 479415 h 874716"/>
                <a:gd name="connsiteX169" fmla="*/ 1303024 w 6858001"/>
                <a:gd name="connsiteY169" fmla="*/ 476939 h 874716"/>
                <a:gd name="connsiteX170" fmla="*/ 1230633 w 6858001"/>
                <a:gd name="connsiteY170" fmla="*/ 456746 h 874716"/>
                <a:gd name="connsiteX171" fmla="*/ 1048125 w 6858001"/>
                <a:gd name="connsiteY171" fmla="*/ 444172 h 874716"/>
                <a:gd name="connsiteX172" fmla="*/ 1036887 w 6858001"/>
                <a:gd name="connsiteY172" fmla="*/ 442648 h 874716"/>
                <a:gd name="connsiteX173" fmla="*/ 975733 w 6858001"/>
                <a:gd name="connsiteY173" fmla="*/ 452744 h 874716"/>
                <a:gd name="connsiteX174" fmla="*/ 945444 w 6858001"/>
                <a:gd name="connsiteY174" fmla="*/ 467033 h 874716"/>
                <a:gd name="connsiteX175" fmla="*/ 898198 w 6858001"/>
                <a:gd name="connsiteY175" fmla="*/ 481893 h 874716"/>
                <a:gd name="connsiteX176" fmla="*/ 850189 w 6858001"/>
                <a:gd name="connsiteY176" fmla="*/ 487417 h 874716"/>
                <a:gd name="connsiteX177" fmla="*/ 769605 w 6858001"/>
                <a:gd name="connsiteY177" fmla="*/ 464937 h 874716"/>
                <a:gd name="connsiteX178" fmla="*/ 740268 w 6858001"/>
                <a:gd name="connsiteY178" fmla="*/ 462651 h 874716"/>
                <a:gd name="connsiteX179" fmla="*/ 674923 w 6858001"/>
                <a:gd name="connsiteY179" fmla="*/ 451792 h 874716"/>
                <a:gd name="connsiteX180" fmla="*/ 617772 w 6858001"/>
                <a:gd name="connsiteY180" fmla="*/ 452554 h 874716"/>
                <a:gd name="connsiteX181" fmla="*/ 571860 w 6858001"/>
                <a:gd name="connsiteY181" fmla="*/ 469891 h 874716"/>
                <a:gd name="connsiteX182" fmla="*/ 505182 w 6858001"/>
                <a:gd name="connsiteY182" fmla="*/ 473319 h 874716"/>
                <a:gd name="connsiteX183" fmla="*/ 462126 w 6858001"/>
                <a:gd name="connsiteY183" fmla="*/ 460747 h 874716"/>
                <a:gd name="connsiteX184" fmla="*/ 453364 w 6858001"/>
                <a:gd name="connsiteY184" fmla="*/ 459033 h 874716"/>
                <a:gd name="connsiteX185" fmla="*/ 340774 w 6858001"/>
                <a:gd name="connsiteY185" fmla="*/ 458268 h 874716"/>
                <a:gd name="connsiteX186" fmla="*/ 200182 w 6858001"/>
                <a:gd name="connsiteY186" fmla="*/ 496180 h 874716"/>
                <a:gd name="connsiteX187" fmla="*/ 176939 w 6858001"/>
                <a:gd name="connsiteY187" fmla="*/ 504182 h 874716"/>
                <a:gd name="connsiteX188" fmla="*/ 63587 w 6858001"/>
                <a:gd name="connsiteY188" fmla="*/ 518088 h 874716"/>
                <a:gd name="connsiteX189" fmla="*/ 2817 w 6858001"/>
                <a:gd name="connsiteY189" fmla="*/ 532187 h 874716"/>
                <a:gd name="connsiteX190" fmla="*/ 0 w 6858001"/>
                <a:gd name="connsiteY190" fmla="*/ 533314 h 87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</a:cxnLst>
              <a:rect l="l" t="t" r="r" b="b"/>
              <a:pathLst>
                <a:path w="6858001" h="874716">
                  <a:moveTo>
                    <a:pt x="0" y="533314"/>
                  </a:moveTo>
                  <a:lnTo>
                    <a:pt x="0" y="69206"/>
                  </a:lnTo>
                  <a:lnTo>
                    <a:pt x="21486" y="71924"/>
                  </a:lnTo>
                  <a:cubicBezTo>
                    <a:pt x="92546" y="60493"/>
                    <a:pt x="159604" y="87354"/>
                    <a:pt x="228948" y="88116"/>
                  </a:cubicBezTo>
                  <a:cubicBezTo>
                    <a:pt x="260382" y="88496"/>
                    <a:pt x="291435" y="94592"/>
                    <a:pt x="313533" y="62779"/>
                  </a:cubicBezTo>
                  <a:cubicBezTo>
                    <a:pt x="316389" y="58587"/>
                    <a:pt x="330298" y="60873"/>
                    <a:pt x="338870" y="62207"/>
                  </a:cubicBezTo>
                  <a:cubicBezTo>
                    <a:pt x="357921" y="65066"/>
                    <a:pt x="376781" y="72304"/>
                    <a:pt x="395640" y="72114"/>
                  </a:cubicBezTo>
                  <a:cubicBezTo>
                    <a:pt x="434695" y="71924"/>
                    <a:pt x="473939" y="68876"/>
                    <a:pt x="512802" y="65446"/>
                  </a:cubicBezTo>
                  <a:cubicBezTo>
                    <a:pt x="527470" y="64112"/>
                    <a:pt x="541569" y="58969"/>
                    <a:pt x="556047" y="55349"/>
                  </a:cubicBezTo>
                  <a:cubicBezTo>
                    <a:pt x="564048" y="53253"/>
                    <a:pt x="572622" y="47729"/>
                    <a:pt x="580050" y="48871"/>
                  </a:cubicBezTo>
                  <a:cubicBezTo>
                    <a:pt x="623106" y="55539"/>
                    <a:pt x="662541" y="39157"/>
                    <a:pt x="703308" y="30964"/>
                  </a:cubicBezTo>
                  <a:cubicBezTo>
                    <a:pt x="722169" y="27154"/>
                    <a:pt x="739886" y="18010"/>
                    <a:pt x="758174" y="11724"/>
                  </a:cubicBezTo>
                  <a:cubicBezTo>
                    <a:pt x="762936" y="10008"/>
                    <a:pt x="768271" y="8484"/>
                    <a:pt x="773035" y="8866"/>
                  </a:cubicBezTo>
                  <a:cubicBezTo>
                    <a:pt x="800276" y="11152"/>
                    <a:pt x="827329" y="14390"/>
                    <a:pt x="854379" y="16866"/>
                  </a:cubicBezTo>
                  <a:cubicBezTo>
                    <a:pt x="878956" y="19152"/>
                    <a:pt x="903722" y="19914"/>
                    <a:pt x="915343" y="47919"/>
                  </a:cubicBezTo>
                  <a:cubicBezTo>
                    <a:pt x="917059" y="52301"/>
                    <a:pt x="922773" y="55539"/>
                    <a:pt x="927155" y="58397"/>
                  </a:cubicBezTo>
                  <a:cubicBezTo>
                    <a:pt x="994785" y="102405"/>
                    <a:pt x="1030980" y="101261"/>
                    <a:pt x="1097087" y="54777"/>
                  </a:cubicBezTo>
                  <a:cubicBezTo>
                    <a:pt x="1103945" y="50015"/>
                    <a:pt x="1118613" y="46585"/>
                    <a:pt x="1123185" y="50395"/>
                  </a:cubicBezTo>
                  <a:cubicBezTo>
                    <a:pt x="1162049" y="82020"/>
                    <a:pt x="1204532" y="78590"/>
                    <a:pt x="1249302" y="68684"/>
                  </a:cubicBezTo>
                  <a:cubicBezTo>
                    <a:pt x="1260922" y="66018"/>
                    <a:pt x="1277307" y="66018"/>
                    <a:pt x="1286069" y="72304"/>
                  </a:cubicBezTo>
                  <a:cubicBezTo>
                    <a:pt x="1327790" y="101451"/>
                    <a:pt x="1372560" y="97261"/>
                    <a:pt x="1417899" y="88688"/>
                  </a:cubicBezTo>
                  <a:cubicBezTo>
                    <a:pt x="1424948" y="87354"/>
                    <a:pt x="1433522" y="80114"/>
                    <a:pt x="1436568" y="73448"/>
                  </a:cubicBezTo>
                  <a:cubicBezTo>
                    <a:pt x="1447428" y="49825"/>
                    <a:pt x="1467813" y="41823"/>
                    <a:pt x="1490292" y="35154"/>
                  </a:cubicBezTo>
                  <a:cubicBezTo>
                    <a:pt x="1525727" y="24296"/>
                    <a:pt x="1560588" y="11532"/>
                    <a:pt x="1596213" y="1245"/>
                  </a:cubicBezTo>
                  <a:cubicBezTo>
                    <a:pt x="1604978" y="-1231"/>
                    <a:pt x="1615836" y="293"/>
                    <a:pt x="1624980" y="3150"/>
                  </a:cubicBezTo>
                  <a:cubicBezTo>
                    <a:pt x="1656223" y="12866"/>
                    <a:pt x="1676036" y="37251"/>
                    <a:pt x="1697753" y="59731"/>
                  </a:cubicBezTo>
                  <a:cubicBezTo>
                    <a:pt x="1707279" y="69638"/>
                    <a:pt x="1720423" y="76686"/>
                    <a:pt x="1733188" y="82400"/>
                  </a:cubicBezTo>
                  <a:cubicBezTo>
                    <a:pt x="1766335" y="97071"/>
                    <a:pt x="1800246" y="110215"/>
                    <a:pt x="1833775" y="124121"/>
                  </a:cubicBezTo>
                  <a:cubicBezTo>
                    <a:pt x="1837013" y="125455"/>
                    <a:pt x="1839679" y="128884"/>
                    <a:pt x="1842158" y="131742"/>
                  </a:cubicBezTo>
                  <a:cubicBezTo>
                    <a:pt x="1866922" y="161843"/>
                    <a:pt x="1891497" y="192132"/>
                    <a:pt x="1916454" y="222233"/>
                  </a:cubicBezTo>
                  <a:cubicBezTo>
                    <a:pt x="1921216" y="227947"/>
                    <a:pt x="1928076" y="232139"/>
                    <a:pt x="1933219" y="237663"/>
                  </a:cubicBezTo>
                  <a:cubicBezTo>
                    <a:pt x="1940459" y="245283"/>
                    <a:pt x="1949603" y="252524"/>
                    <a:pt x="1953413" y="261668"/>
                  </a:cubicBezTo>
                  <a:cubicBezTo>
                    <a:pt x="1965224" y="290433"/>
                    <a:pt x="1987894" y="302817"/>
                    <a:pt x="2016469" y="308151"/>
                  </a:cubicBezTo>
                  <a:cubicBezTo>
                    <a:pt x="2042570" y="313104"/>
                    <a:pt x="2068669" y="317296"/>
                    <a:pt x="2094578" y="323010"/>
                  </a:cubicBezTo>
                  <a:cubicBezTo>
                    <a:pt x="2126201" y="329868"/>
                    <a:pt x="2157636" y="337298"/>
                    <a:pt x="2188879" y="345681"/>
                  </a:cubicBezTo>
                  <a:cubicBezTo>
                    <a:pt x="2202404" y="349301"/>
                    <a:pt x="2216692" y="353491"/>
                    <a:pt x="2228314" y="360921"/>
                  </a:cubicBezTo>
                  <a:cubicBezTo>
                    <a:pt x="2260890" y="381496"/>
                    <a:pt x="2295753" y="395402"/>
                    <a:pt x="2334044" y="389878"/>
                  </a:cubicBezTo>
                  <a:cubicBezTo>
                    <a:pt x="2364715" y="385496"/>
                    <a:pt x="2390434" y="396736"/>
                    <a:pt x="2409485" y="414263"/>
                  </a:cubicBezTo>
                  <a:cubicBezTo>
                    <a:pt x="2444158" y="446078"/>
                    <a:pt x="2481305" y="438838"/>
                    <a:pt x="2518264" y="428552"/>
                  </a:cubicBezTo>
                  <a:cubicBezTo>
                    <a:pt x="2537315" y="423217"/>
                    <a:pt x="2552935" y="423979"/>
                    <a:pt x="2571034" y="429122"/>
                  </a:cubicBezTo>
                  <a:cubicBezTo>
                    <a:pt x="2612945" y="441124"/>
                    <a:pt x="2640950" y="473701"/>
                    <a:pt x="2668001" y="502276"/>
                  </a:cubicBezTo>
                  <a:cubicBezTo>
                    <a:pt x="2691054" y="526661"/>
                    <a:pt x="2716963" y="540377"/>
                    <a:pt x="2745348" y="550666"/>
                  </a:cubicBezTo>
                  <a:cubicBezTo>
                    <a:pt x="2781163" y="563810"/>
                    <a:pt x="2809548" y="558858"/>
                    <a:pt x="2826694" y="527233"/>
                  </a:cubicBezTo>
                  <a:cubicBezTo>
                    <a:pt x="2831457" y="518278"/>
                    <a:pt x="2839839" y="507800"/>
                    <a:pt x="2848793" y="505134"/>
                  </a:cubicBezTo>
                  <a:cubicBezTo>
                    <a:pt x="2892037" y="491800"/>
                    <a:pt x="2935854" y="472367"/>
                    <a:pt x="2982148" y="484179"/>
                  </a:cubicBezTo>
                  <a:cubicBezTo>
                    <a:pt x="3046158" y="500372"/>
                    <a:pt x="3108644" y="499420"/>
                    <a:pt x="3172654" y="483417"/>
                  </a:cubicBezTo>
                  <a:cubicBezTo>
                    <a:pt x="3276480" y="457508"/>
                    <a:pt x="3380305" y="430076"/>
                    <a:pt x="3489467" y="435790"/>
                  </a:cubicBezTo>
                  <a:cubicBezTo>
                    <a:pt x="3507563" y="436742"/>
                    <a:pt x="3529090" y="425121"/>
                    <a:pt x="3544713" y="413691"/>
                  </a:cubicBezTo>
                  <a:cubicBezTo>
                    <a:pt x="3574622" y="391974"/>
                    <a:pt x="3573288" y="390258"/>
                    <a:pt x="3606817" y="408167"/>
                  </a:cubicBezTo>
                  <a:cubicBezTo>
                    <a:pt x="3614819" y="412549"/>
                    <a:pt x="3624725" y="415215"/>
                    <a:pt x="3630632" y="421693"/>
                  </a:cubicBezTo>
                  <a:cubicBezTo>
                    <a:pt x="3660731" y="454650"/>
                    <a:pt x="3697880" y="446648"/>
                    <a:pt x="3734837" y="441886"/>
                  </a:cubicBezTo>
                  <a:cubicBezTo>
                    <a:pt x="3741315" y="440934"/>
                    <a:pt x="3749125" y="439600"/>
                    <a:pt x="3754652" y="442268"/>
                  </a:cubicBezTo>
                  <a:cubicBezTo>
                    <a:pt x="3779607" y="454268"/>
                    <a:pt x="3800753" y="450078"/>
                    <a:pt x="3822472" y="433694"/>
                  </a:cubicBezTo>
                  <a:cubicBezTo>
                    <a:pt x="3841331" y="419597"/>
                    <a:pt x="3863049" y="411215"/>
                    <a:pt x="3885338" y="428742"/>
                  </a:cubicBezTo>
                  <a:cubicBezTo>
                    <a:pt x="3934870" y="467605"/>
                    <a:pt x="3987829" y="469509"/>
                    <a:pt x="4043839" y="444934"/>
                  </a:cubicBezTo>
                  <a:cubicBezTo>
                    <a:pt x="4083845" y="427407"/>
                    <a:pt x="4123280" y="423407"/>
                    <a:pt x="4165383" y="441124"/>
                  </a:cubicBezTo>
                  <a:cubicBezTo>
                    <a:pt x="4181576" y="447982"/>
                    <a:pt x="4202531" y="443410"/>
                    <a:pt x="4221391" y="444934"/>
                  </a:cubicBezTo>
                  <a:cubicBezTo>
                    <a:pt x="4232060" y="445696"/>
                    <a:pt x="4243872" y="445886"/>
                    <a:pt x="4253014" y="450650"/>
                  </a:cubicBezTo>
                  <a:cubicBezTo>
                    <a:pt x="4277401" y="462843"/>
                    <a:pt x="4300070" y="478463"/>
                    <a:pt x="4324645" y="490466"/>
                  </a:cubicBezTo>
                  <a:cubicBezTo>
                    <a:pt x="4336457" y="496180"/>
                    <a:pt x="4350554" y="499228"/>
                    <a:pt x="4363890" y="499420"/>
                  </a:cubicBezTo>
                  <a:cubicBezTo>
                    <a:pt x="4403325" y="500372"/>
                    <a:pt x="4442761" y="500372"/>
                    <a:pt x="4482004" y="498658"/>
                  </a:cubicBezTo>
                  <a:cubicBezTo>
                    <a:pt x="4546776" y="495990"/>
                    <a:pt x="4612500" y="495418"/>
                    <a:pt x="4659174" y="438648"/>
                  </a:cubicBezTo>
                  <a:cubicBezTo>
                    <a:pt x="4662986" y="434076"/>
                    <a:pt x="4671176" y="431408"/>
                    <a:pt x="4677655" y="430646"/>
                  </a:cubicBezTo>
                  <a:cubicBezTo>
                    <a:pt x="4707564" y="427027"/>
                    <a:pt x="4738235" y="426645"/>
                    <a:pt x="4767764" y="420739"/>
                  </a:cubicBezTo>
                  <a:cubicBezTo>
                    <a:pt x="4791386" y="415977"/>
                    <a:pt x="4811009" y="417501"/>
                    <a:pt x="4828916" y="434266"/>
                  </a:cubicBezTo>
                  <a:cubicBezTo>
                    <a:pt x="4852348" y="456364"/>
                    <a:pt x="4880925" y="469319"/>
                    <a:pt x="4912168" y="462271"/>
                  </a:cubicBezTo>
                  <a:cubicBezTo>
                    <a:pt x="4943409" y="455412"/>
                    <a:pt x="4963984" y="470271"/>
                    <a:pt x="4987037" y="485703"/>
                  </a:cubicBezTo>
                  <a:cubicBezTo>
                    <a:pt x="5003801" y="496942"/>
                    <a:pt x="5022852" y="511040"/>
                    <a:pt x="5041521" y="512182"/>
                  </a:cubicBezTo>
                  <a:cubicBezTo>
                    <a:pt x="5083814" y="514658"/>
                    <a:pt x="5120201" y="553904"/>
                    <a:pt x="5166113" y="531615"/>
                  </a:cubicBezTo>
                  <a:cubicBezTo>
                    <a:pt x="5169161" y="530091"/>
                    <a:pt x="5174685" y="533901"/>
                    <a:pt x="5179067" y="534853"/>
                  </a:cubicBezTo>
                  <a:cubicBezTo>
                    <a:pt x="5214121" y="542093"/>
                    <a:pt x="5247078" y="535043"/>
                    <a:pt x="5272796" y="511230"/>
                  </a:cubicBezTo>
                  <a:cubicBezTo>
                    <a:pt x="5306516" y="480177"/>
                    <a:pt x="5343855" y="477129"/>
                    <a:pt x="5385384" y="487227"/>
                  </a:cubicBezTo>
                  <a:cubicBezTo>
                    <a:pt x="5398721" y="490466"/>
                    <a:pt x="5412057" y="492752"/>
                    <a:pt x="5425582" y="495418"/>
                  </a:cubicBezTo>
                  <a:cubicBezTo>
                    <a:pt x="5443870" y="499228"/>
                    <a:pt x="5462351" y="503230"/>
                    <a:pt x="5480637" y="507040"/>
                  </a:cubicBezTo>
                  <a:cubicBezTo>
                    <a:pt x="5498356" y="510850"/>
                    <a:pt x="5517979" y="517326"/>
                    <a:pt x="5531693" y="500944"/>
                  </a:cubicBezTo>
                  <a:cubicBezTo>
                    <a:pt x="5543506" y="486845"/>
                    <a:pt x="5551888" y="488179"/>
                    <a:pt x="5562746" y="500372"/>
                  </a:cubicBezTo>
                  <a:cubicBezTo>
                    <a:pt x="5600467" y="543045"/>
                    <a:pt x="5646189" y="569716"/>
                    <a:pt x="5704483" y="571620"/>
                  </a:cubicBezTo>
                  <a:cubicBezTo>
                    <a:pt x="5716485" y="572002"/>
                    <a:pt x="5728678" y="574668"/>
                    <a:pt x="5740488" y="577526"/>
                  </a:cubicBezTo>
                  <a:cubicBezTo>
                    <a:pt x="5747728" y="579241"/>
                    <a:pt x="5756493" y="581147"/>
                    <a:pt x="5760873" y="586291"/>
                  </a:cubicBezTo>
                  <a:cubicBezTo>
                    <a:pt x="5794974" y="625534"/>
                    <a:pt x="5837457" y="652777"/>
                    <a:pt x="5883751" y="674686"/>
                  </a:cubicBezTo>
                  <a:cubicBezTo>
                    <a:pt x="5900323" y="682496"/>
                    <a:pt x="5918042" y="690306"/>
                    <a:pt x="5935949" y="692592"/>
                  </a:cubicBezTo>
                  <a:cubicBezTo>
                    <a:pt x="5954617" y="694878"/>
                    <a:pt x="5974240" y="691068"/>
                    <a:pt x="5993291" y="688972"/>
                  </a:cubicBezTo>
                  <a:cubicBezTo>
                    <a:pt x="6004531" y="687830"/>
                    <a:pt x="6017485" y="688020"/>
                    <a:pt x="6026440" y="682496"/>
                  </a:cubicBezTo>
                  <a:cubicBezTo>
                    <a:pt x="6054825" y="665159"/>
                    <a:pt x="6082258" y="646491"/>
                    <a:pt x="6108738" y="626296"/>
                  </a:cubicBezTo>
                  <a:cubicBezTo>
                    <a:pt x="6131409" y="608960"/>
                    <a:pt x="6135981" y="606483"/>
                    <a:pt x="6155602" y="628202"/>
                  </a:cubicBezTo>
                  <a:cubicBezTo>
                    <a:pt x="6175797" y="650491"/>
                    <a:pt x="6200944" y="662111"/>
                    <a:pt x="6228756" y="666873"/>
                  </a:cubicBezTo>
                  <a:cubicBezTo>
                    <a:pt x="6272764" y="674304"/>
                    <a:pt x="6317151" y="680590"/>
                    <a:pt x="6361539" y="684210"/>
                  </a:cubicBezTo>
                  <a:cubicBezTo>
                    <a:pt x="6401736" y="687448"/>
                    <a:pt x="6420977" y="669922"/>
                    <a:pt x="6428979" y="630106"/>
                  </a:cubicBezTo>
                  <a:cubicBezTo>
                    <a:pt x="6433551" y="608007"/>
                    <a:pt x="6439458" y="584003"/>
                    <a:pt x="6463840" y="578098"/>
                  </a:cubicBezTo>
                  <a:cubicBezTo>
                    <a:pt x="6503658" y="568572"/>
                    <a:pt x="6544997" y="564382"/>
                    <a:pt x="6564620" y="517708"/>
                  </a:cubicBezTo>
                  <a:cubicBezTo>
                    <a:pt x="6575478" y="527995"/>
                    <a:pt x="6582146" y="534091"/>
                    <a:pt x="6588625" y="540187"/>
                  </a:cubicBezTo>
                  <a:cubicBezTo>
                    <a:pt x="6606531" y="557142"/>
                    <a:pt x="6643678" y="564382"/>
                    <a:pt x="6662541" y="549714"/>
                  </a:cubicBezTo>
                  <a:cubicBezTo>
                    <a:pt x="6690354" y="528377"/>
                    <a:pt x="6715883" y="532377"/>
                    <a:pt x="6742552" y="548952"/>
                  </a:cubicBezTo>
                  <a:cubicBezTo>
                    <a:pt x="6764841" y="562668"/>
                    <a:pt x="6788417" y="567954"/>
                    <a:pt x="6812063" y="568430"/>
                  </a:cubicBezTo>
                  <a:lnTo>
                    <a:pt x="6858001" y="562267"/>
                  </a:lnTo>
                  <a:lnTo>
                    <a:pt x="6858001" y="734520"/>
                  </a:lnTo>
                  <a:lnTo>
                    <a:pt x="6815516" y="744220"/>
                  </a:lnTo>
                  <a:cubicBezTo>
                    <a:pt x="6793035" y="749744"/>
                    <a:pt x="6771319" y="759651"/>
                    <a:pt x="6748458" y="763271"/>
                  </a:cubicBezTo>
                  <a:cubicBezTo>
                    <a:pt x="6694164" y="771843"/>
                    <a:pt x="6639488" y="777939"/>
                    <a:pt x="6584812" y="784797"/>
                  </a:cubicBezTo>
                  <a:cubicBezTo>
                    <a:pt x="6528424" y="791846"/>
                    <a:pt x="6472225" y="799276"/>
                    <a:pt x="6415833" y="805562"/>
                  </a:cubicBezTo>
                  <a:cubicBezTo>
                    <a:pt x="6384972" y="808802"/>
                    <a:pt x="6353919" y="809372"/>
                    <a:pt x="6323058" y="812420"/>
                  </a:cubicBezTo>
                  <a:cubicBezTo>
                    <a:pt x="6296005" y="815088"/>
                    <a:pt x="6269144" y="820041"/>
                    <a:pt x="6242093" y="823281"/>
                  </a:cubicBezTo>
                  <a:cubicBezTo>
                    <a:pt x="6218660" y="825947"/>
                    <a:pt x="6195037" y="827471"/>
                    <a:pt x="6171605" y="830139"/>
                  </a:cubicBezTo>
                  <a:cubicBezTo>
                    <a:pt x="6134075" y="834519"/>
                    <a:pt x="6096736" y="839473"/>
                    <a:pt x="6059397" y="844045"/>
                  </a:cubicBezTo>
                  <a:cubicBezTo>
                    <a:pt x="6043776" y="845759"/>
                    <a:pt x="6027392" y="850522"/>
                    <a:pt x="6012723" y="847665"/>
                  </a:cubicBezTo>
                  <a:cubicBezTo>
                    <a:pt x="5975764" y="840425"/>
                    <a:pt x="5939377" y="842521"/>
                    <a:pt x="5902610" y="847473"/>
                  </a:cubicBezTo>
                  <a:cubicBezTo>
                    <a:pt x="5890037" y="849190"/>
                    <a:pt x="5876511" y="848808"/>
                    <a:pt x="5864318" y="845569"/>
                  </a:cubicBezTo>
                  <a:cubicBezTo>
                    <a:pt x="5839361" y="839091"/>
                    <a:pt x="5815169" y="829947"/>
                    <a:pt x="5790592" y="821947"/>
                  </a:cubicBezTo>
                  <a:cubicBezTo>
                    <a:pt x="5787924" y="820995"/>
                    <a:pt x="5784686" y="820803"/>
                    <a:pt x="5781830" y="820233"/>
                  </a:cubicBezTo>
                  <a:cubicBezTo>
                    <a:pt x="5765635" y="816992"/>
                    <a:pt x="5749634" y="813754"/>
                    <a:pt x="5733440" y="810896"/>
                  </a:cubicBezTo>
                  <a:cubicBezTo>
                    <a:pt x="5724678" y="809372"/>
                    <a:pt x="5715723" y="809182"/>
                    <a:pt x="5706959" y="807848"/>
                  </a:cubicBezTo>
                  <a:cubicBezTo>
                    <a:pt x="5673050" y="802514"/>
                    <a:pt x="5635711" y="811468"/>
                    <a:pt x="5606372" y="788417"/>
                  </a:cubicBezTo>
                  <a:cubicBezTo>
                    <a:pt x="5587321" y="773557"/>
                    <a:pt x="5568842" y="776987"/>
                    <a:pt x="5548460" y="779273"/>
                  </a:cubicBezTo>
                  <a:cubicBezTo>
                    <a:pt x="5533027" y="780987"/>
                    <a:pt x="5517215" y="780415"/>
                    <a:pt x="5501594" y="780607"/>
                  </a:cubicBezTo>
                  <a:cubicBezTo>
                    <a:pt x="5474161" y="781177"/>
                    <a:pt x="5446728" y="781369"/>
                    <a:pt x="5419295" y="782321"/>
                  </a:cubicBezTo>
                  <a:cubicBezTo>
                    <a:pt x="5410531" y="782701"/>
                    <a:pt x="5401579" y="787465"/>
                    <a:pt x="5393005" y="786703"/>
                  </a:cubicBezTo>
                  <a:cubicBezTo>
                    <a:pt x="5353379" y="783083"/>
                    <a:pt x="5313754" y="777367"/>
                    <a:pt x="5274129" y="774129"/>
                  </a:cubicBezTo>
                  <a:cubicBezTo>
                    <a:pt x="5251650" y="772225"/>
                    <a:pt x="5228597" y="775843"/>
                    <a:pt x="5206308" y="773177"/>
                  </a:cubicBezTo>
                  <a:cubicBezTo>
                    <a:pt x="5180591" y="770129"/>
                    <a:pt x="5155445" y="762319"/>
                    <a:pt x="5129916" y="757554"/>
                  </a:cubicBezTo>
                  <a:cubicBezTo>
                    <a:pt x="5122867" y="756222"/>
                    <a:pt x="5115057" y="757936"/>
                    <a:pt x="5107627" y="758316"/>
                  </a:cubicBezTo>
                  <a:cubicBezTo>
                    <a:pt x="5099245" y="758699"/>
                    <a:pt x="5091052" y="759461"/>
                    <a:pt x="5082670" y="759651"/>
                  </a:cubicBezTo>
                  <a:cubicBezTo>
                    <a:pt x="5057141" y="760033"/>
                    <a:pt x="5031614" y="759461"/>
                    <a:pt x="5006086" y="760795"/>
                  </a:cubicBezTo>
                  <a:cubicBezTo>
                    <a:pt x="4990465" y="761557"/>
                    <a:pt x="4974082" y="769367"/>
                    <a:pt x="4959602" y="766509"/>
                  </a:cubicBezTo>
                  <a:cubicBezTo>
                    <a:pt x="4930075" y="760985"/>
                    <a:pt x="4900546" y="773367"/>
                    <a:pt x="4871019" y="763081"/>
                  </a:cubicBezTo>
                  <a:cubicBezTo>
                    <a:pt x="4861873" y="760033"/>
                    <a:pt x="4849300" y="767653"/>
                    <a:pt x="4838250" y="768033"/>
                  </a:cubicBezTo>
                  <a:cubicBezTo>
                    <a:pt x="4810627" y="768985"/>
                    <a:pt x="4783004" y="768795"/>
                    <a:pt x="4755381" y="768605"/>
                  </a:cubicBezTo>
                  <a:cubicBezTo>
                    <a:pt x="4730614" y="768415"/>
                    <a:pt x="4704895" y="771081"/>
                    <a:pt x="4681083" y="765747"/>
                  </a:cubicBezTo>
                  <a:cubicBezTo>
                    <a:pt x="4656126" y="760033"/>
                    <a:pt x="4633647" y="760795"/>
                    <a:pt x="4609452" y="767271"/>
                  </a:cubicBezTo>
                  <a:cubicBezTo>
                    <a:pt x="4592878" y="771653"/>
                    <a:pt x="4575351" y="772225"/>
                    <a:pt x="4558207" y="773557"/>
                  </a:cubicBezTo>
                  <a:cubicBezTo>
                    <a:pt x="4539728" y="775081"/>
                    <a:pt x="4519343" y="771081"/>
                    <a:pt x="4502579" y="777367"/>
                  </a:cubicBezTo>
                  <a:cubicBezTo>
                    <a:pt x="4452665" y="796038"/>
                    <a:pt x="4401419" y="800038"/>
                    <a:pt x="4349222" y="800038"/>
                  </a:cubicBezTo>
                  <a:cubicBezTo>
                    <a:pt x="4339695" y="800038"/>
                    <a:pt x="4329979" y="797372"/>
                    <a:pt x="4320837" y="794514"/>
                  </a:cubicBezTo>
                  <a:cubicBezTo>
                    <a:pt x="4267493" y="777367"/>
                    <a:pt x="4213961" y="778891"/>
                    <a:pt x="4159667" y="789370"/>
                  </a:cubicBezTo>
                  <a:cubicBezTo>
                    <a:pt x="4148427" y="791656"/>
                    <a:pt x="4135854" y="792038"/>
                    <a:pt x="4124614" y="789752"/>
                  </a:cubicBezTo>
                  <a:cubicBezTo>
                    <a:pt x="4092989" y="783083"/>
                    <a:pt x="4062318" y="772033"/>
                    <a:pt x="4030503" y="767271"/>
                  </a:cubicBezTo>
                  <a:cubicBezTo>
                    <a:pt x="3977925" y="759461"/>
                    <a:pt x="3932394" y="785749"/>
                    <a:pt x="3885338" y="802896"/>
                  </a:cubicBezTo>
                  <a:cubicBezTo>
                    <a:pt x="3840569" y="819089"/>
                    <a:pt x="3802467" y="855666"/>
                    <a:pt x="3749506" y="847473"/>
                  </a:cubicBezTo>
                  <a:cubicBezTo>
                    <a:pt x="3744173" y="846711"/>
                    <a:pt x="3738267" y="851856"/>
                    <a:pt x="3732361" y="853190"/>
                  </a:cubicBezTo>
                  <a:cubicBezTo>
                    <a:pt x="3716168" y="856810"/>
                    <a:pt x="3699976" y="861190"/>
                    <a:pt x="3683591" y="862906"/>
                  </a:cubicBezTo>
                  <a:cubicBezTo>
                    <a:pt x="3663589" y="865192"/>
                    <a:pt x="3643204" y="864430"/>
                    <a:pt x="3623201" y="866334"/>
                  </a:cubicBezTo>
                  <a:cubicBezTo>
                    <a:pt x="3597482" y="868620"/>
                    <a:pt x="3572146" y="874716"/>
                    <a:pt x="3546617" y="874716"/>
                  </a:cubicBezTo>
                  <a:cubicBezTo>
                    <a:pt x="3526042" y="874716"/>
                    <a:pt x="3505657" y="867668"/>
                    <a:pt x="3485275" y="864238"/>
                  </a:cubicBezTo>
                  <a:cubicBezTo>
                    <a:pt x="3456508" y="859476"/>
                    <a:pt x="3424883" y="860810"/>
                    <a:pt x="3399546" y="848618"/>
                  </a:cubicBezTo>
                  <a:cubicBezTo>
                    <a:pt x="3372495" y="835663"/>
                    <a:pt x="3346776" y="829757"/>
                    <a:pt x="3318771" y="833757"/>
                  </a:cubicBezTo>
                  <a:cubicBezTo>
                    <a:pt x="3309437" y="835091"/>
                    <a:pt x="3297434" y="843093"/>
                    <a:pt x="3293244" y="851284"/>
                  </a:cubicBezTo>
                  <a:cubicBezTo>
                    <a:pt x="3283908" y="869572"/>
                    <a:pt x="3271145" y="872812"/>
                    <a:pt x="3253809" y="866524"/>
                  </a:cubicBezTo>
                  <a:cubicBezTo>
                    <a:pt x="3238758" y="861190"/>
                    <a:pt x="3220280" y="858524"/>
                    <a:pt x="3209993" y="848235"/>
                  </a:cubicBezTo>
                  <a:cubicBezTo>
                    <a:pt x="3180844" y="819089"/>
                    <a:pt x="3143695" y="818136"/>
                    <a:pt x="3107500" y="810326"/>
                  </a:cubicBezTo>
                  <a:cubicBezTo>
                    <a:pt x="3085403" y="805562"/>
                    <a:pt x="3064827" y="805372"/>
                    <a:pt x="3042728" y="808610"/>
                  </a:cubicBezTo>
                  <a:cubicBezTo>
                    <a:pt x="2994722" y="815850"/>
                    <a:pt x="2948047" y="805562"/>
                    <a:pt x="2901943" y="792418"/>
                  </a:cubicBezTo>
                  <a:cubicBezTo>
                    <a:pt x="2871462" y="783655"/>
                    <a:pt x="2840219" y="778321"/>
                    <a:pt x="2809930" y="769367"/>
                  </a:cubicBezTo>
                  <a:cubicBezTo>
                    <a:pt x="2787259" y="762509"/>
                    <a:pt x="2764590" y="754316"/>
                    <a:pt x="2743826" y="743268"/>
                  </a:cubicBezTo>
                  <a:cubicBezTo>
                    <a:pt x="2713723" y="727073"/>
                    <a:pt x="2687436" y="702689"/>
                    <a:pt x="2649143" y="709167"/>
                  </a:cubicBezTo>
                  <a:cubicBezTo>
                    <a:pt x="2615421" y="714881"/>
                    <a:pt x="2584942" y="702881"/>
                    <a:pt x="2554079" y="691450"/>
                  </a:cubicBezTo>
                  <a:cubicBezTo>
                    <a:pt x="2531409" y="683068"/>
                    <a:pt x="2508742" y="674494"/>
                    <a:pt x="2485307" y="669160"/>
                  </a:cubicBezTo>
                  <a:cubicBezTo>
                    <a:pt x="2457492" y="662873"/>
                    <a:pt x="2426059" y="665541"/>
                    <a:pt x="2401292" y="653919"/>
                  </a:cubicBezTo>
                  <a:cubicBezTo>
                    <a:pt x="2375383" y="641727"/>
                    <a:pt x="2353859" y="649919"/>
                    <a:pt x="2330806" y="653349"/>
                  </a:cubicBezTo>
                  <a:cubicBezTo>
                    <a:pt x="2294039" y="658683"/>
                    <a:pt x="2257459" y="668590"/>
                    <a:pt x="2220312" y="656015"/>
                  </a:cubicBezTo>
                  <a:cubicBezTo>
                    <a:pt x="2175163" y="640775"/>
                    <a:pt x="2130393" y="624392"/>
                    <a:pt x="2085054" y="609914"/>
                  </a:cubicBezTo>
                  <a:cubicBezTo>
                    <a:pt x="2067525" y="604387"/>
                    <a:pt x="2048668" y="602101"/>
                    <a:pt x="2030378" y="599625"/>
                  </a:cubicBezTo>
                  <a:cubicBezTo>
                    <a:pt x="2013043" y="597529"/>
                    <a:pt x="1992279" y="602863"/>
                    <a:pt x="1978940" y="594863"/>
                  </a:cubicBezTo>
                  <a:cubicBezTo>
                    <a:pt x="1944649" y="574288"/>
                    <a:pt x="1909408" y="564192"/>
                    <a:pt x="1869780" y="564192"/>
                  </a:cubicBezTo>
                  <a:cubicBezTo>
                    <a:pt x="1854920" y="564192"/>
                    <a:pt x="1840441" y="555618"/>
                    <a:pt x="1825393" y="554094"/>
                  </a:cubicBezTo>
                  <a:cubicBezTo>
                    <a:pt x="1804816" y="552190"/>
                    <a:pt x="1781194" y="547045"/>
                    <a:pt x="1763287" y="554286"/>
                  </a:cubicBezTo>
                  <a:cubicBezTo>
                    <a:pt x="1721185" y="571430"/>
                    <a:pt x="1687086" y="557142"/>
                    <a:pt x="1650317" y="540187"/>
                  </a:cubicBezTo>
                  <a:cubicBezTo>
                    <a:pt x="1614120" y="523423"/>
                    <a:pt x="1576019" y="510088"/>
                    <a:pt x="1537537" y="499038"/>
                  </a:cubicBezTo>
                  <a:cubicBezTo>
                    <a:pt x="1523059" y="495038"/>
                    <a:pt x="1505724" y="501706"/>
                    <a:pt x="1489720" y="503038"/>
                  </a:cubicBezTo>
                  <a:cubicBezTo>
                    <a:pt x="1484004" y="503420"/>
                    <a:pt x="1477717" y="503992"/>
                    <a:pt x="1472575" y="502086"/>
                  </a:cubicBezTo>
                  <a:cubicBezTo>
                    <a:pt x="1422854" y="483797"/>
                    <a:pt x="1372368" y="469891"/>
                    <a:pt x="1318456" y="479415"/>
                  </a:cubicBezTo>
                  <a:cubicBezTo>
                    <a:pt x="1313504" y="480369"/>
                    <a:pt x="1307978" y="478273"/>
                    <a:pt x="1303024" y="476939"/>
                  </a:cubicBezTo>
                  <a:cubicBezTo>
                    <a:pt x="1278829" y="470081"/>
                    <a:pt x="1255206" y="459223"/>
                    <a:pt x="1230633" y="456746"/>
                  </a:cubicBezTo>
                  <a:cubicBezTo>
                    <a:pt x="1170051" y="450650"/>
                    <a:pt x="1109091" y="448172"/>
                    <a:pt x="1048125" y="444172"/>
                  </a:cubicBezTo>
                  <a:cubicBezTo>
                    <a:pt x="1044315" y="443982"/>
                    <a:pt x="1040315" y="443982"/>
                    <a:pt x="1036887" y="442648"/>
                  </a:cubicBezTo>
                  <a:cubicBezTo>
                    <a:pt x="1014406" y="434456"/>
                    <a:pt x="994785" y="437124"/>
                    <a:pt x="975733" y="452744"/>
                  </a:cubicBezTo>
                  <a:cubicBezTo>
                    <a:pt x="967350" y="459603"/>
                    <a:pt x="955920" y="463223"/>
                    <a:pt x="945444" y="467033"/>
                  </a:cubicBezTo>
                  <a:cubicBezTo>
                    <a:pt x="930011" y="472749"/>
                    <a:pt x="914200" y="478273"/>
                    <a:pt x="898198" y="481893"/>
                  </a:cubicBezTo>
                  <a:cubicBezTo>
                    <a:pt x="882384" y="485321"/>
                    <a:pt x="865430" y="490084"/>
                    <a:pt x="850189" y="487417"/>
                  </a:cubicBezTo>
                  <a:cubicBezTo>
                    <a:pt x="822756" y="482655"/>
                    <a:pt x="796655" y="471987"/>
                    <a:pt x="769605" y="464937"/>
                  </a:cubicBezTo>
                  <a:cubicBezTo>
                    <a:pt x="760270" y="462461"/>
                    <a:pt x="749982" y="462843"/>
                    <a:pt x="740268" y="462651"/>
                  </a:cubicBezTo>
                  <a:cubicBezTo>
                    <a:pt x="717977" y="462081"/>
                    <a:pt x="695116" y="467605"/>
                    <a:pt x="674923" y="451792"/>
                  </a:cubicBezTo>
                  <a:cubicBezTo>
                    <a:pt x="656255" y="436934"/>
                    <a:pt x="637392" y="441314"/>
                    <a:pt x="617772" y="452554"/>
                  </a:cubicBezTo>
                  <a:cubicBezTo>
                    <a:pt x="603673" y="460557"/>
                    <a:pt x="587672" y="466843"/>
                    <a:pt x="571860" y="469891"/>
                  </a:cubicBezTo>
                  <a:cubicBezTo>
                    <a:pt x="550141" y="474081"/>
                    <a:pt x="528615" y="475797"/>
                    <a:pt x="505182" y="473319"/>
                  </a:cubicBezTo>
                  <a:cubicBezTo>
                    <a:pt x="488607" y="471605"/>
                    <a:pt x="475081" y="470843"/>
                    <a:pt x="462126" y="460747"/>
                  </a:cubicBezTo>
                  <a:cubicBezTo>
                    <a:pt x="460032" y="459223"/>
                    <a:pt x="456222" y="458841"/>
                    <a:pt x="453364" y="459033"/>
                  </a:cubicBezTo>
                  <a:cubicBezTo>
                    <a:pt x="415835" y="462271"/>
                    <a:pt x="378686" y="460557"/>
                    <a:pt x="340774" y="458268"/>
                  </a:cubicBezTo>
                  <a:cubicBezTo>
                    <a:pt x="292579" y="455222"/>
                    <a:pt x="241901" y="464175"/>
                    <a:pt x="200182" y="496180"/>
                  </a:cubicBezTo>
                  <a:cubicBezTo>
                    <a:pt x="194085" y="500944"/>
                    <a:pt x="184941" y="503038"/>
                    <a:pt x="176939" y="504182"/>
                  </a:cubicBezTo>
                  <a:cubicBezTo>
                    <a:pt x="139219" y="509134"/>
                    <a:pt x="101308" y="512564"/>
                    <a:pt x="63587" y="518088"/>
                  </a:cubicBezTo>
                  <a:cubicBezTo>
                    <a:pt x="43012" y="521137"/>
                    <a:pt x="21486" y="523805"/>
                    <a:pt x="2817" y="532187"/>
                  </a:cubicBezTo>
                  <a:lnTo>
                    <a:pt x="0" y="533314"/>
                  </a:lnTo>
                  <a:close/>
                </a:path>
              </a:pathLst>
            </a:custGeom>
            <a:blipFill dpi="0" rotWithShape="1">
              <a:blip r:embed="rId2">
                <a:alphaModFix amt="57000"/>
              </a:blip>
              <a:srcRect/>
              <a:tile tx="0" ty="0" sx="100000" sy="100000" flip="none" algn="tl"/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41707052-6390-4253-C853-E1643F750E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90577" y="654170"/>
            <a:ext cx="6408356" cy="572218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400" b="1" i="1" dirty="0" err="1"/>
              <a:t>Симптоми</a:t>
            </a:r>
            <a:r>
              <a:rPr lang="en-US" sz="2400" b="1" i="1" dirty="0"/>
              <a:t> </a:t>
            </a:r>
            <a:r>
              <a:rPr lang="en-US" sz="2400" b="1" i="1" dirty="0" err="1"/>
              <a:t>шока</a:t>
            </a:r>
            <a:endParaRPr lang="en-US" sz="2400" b="1" i="1" dirty="0"/>
          </a:p>
          <a:p>
            <a:r>
              <a:rPr lang="en-US" sz="2400" b="1" i="1" dirty="0" err="1"/>
              <a:t>Илузија</a:t>
            </a:r>
            <a:r>
              <a:rPr lang="en-US" sz="2400" b="1" i="1" dirty="0"/>
              <a:t> о </a:t>
            </a:r>
            <a:r>
              <a:rPr lang="en-US" sz="2400" b="1" i="1" dirty="0" err="1"/>
              <a:t>помиловању</a:t>
            </a:r>
            <a:r>
              <a:rPr lang="en-US" sz="2400" i="1" dirty="0"/>
              <a:t> - </a:t>
            </a:r>
            <a:r>
              <a:rPr lang="en-US" sz="2400" i="1" dirty="0" err="1"/>
              <a:t>да</a:t>
            </a:r>
            <a:r>
              <a:rPr lang="en-US" sz="2400" i="1" dirty="0"/>
              <a:t> </a:t>
            </a:r>
            <a:r>
              <a:rPr lang="en-US" sz="2400" i="1" dirty="0" err="1"/>
              <a:t>ће</a:t>
            </a:r>
            <a:r>
              <a:rPr lang="en-US" sz="2400" i="1" dirty="0"/>
              <a:t> </a:t>
            </a:r>
            <a:r>
              <a:rPr lang="en-US" sz="2400" i="1" dirty="0" err="1"/>
              <a:t>особа</a:t>
            </a:r>
            <a:r>
              <a:rPr lang="en-US" sz="2400" i="1" dirty="0"/>
              <a:t> </a:t>
            </a:r>
            <a:r>
              <a:rPr lang="en-US" sz="2400" i="1" dirty="0" err="1"/>
              <a:t>бити</a:t>
            </a:r>
            <a:r>
              <a:rPr lang="en-US" sz="2400" i="1" dirty="0"/>
              <a:t> </a:t>
            </a:r>
            <a:r>
              <a:rPr lang="en-US" sz="2400" i="1" dirty="0" err="1"/>
              <a:t>помилована</a:t>
            </a:r>
            <a:endParaRPr lang="en-US" sz="2400" i="1" dirty="0"/>
          </a:p>
          <a:p>
            <a:r>
              <a:rPr lang="en-US" sz="2400" b="1" i="1" dirty="0" err="1"/>
              <a:t>Илузија</a:t>
            </a:r>
            <a:r>
              <a:rPr lang="en-US" sz="2400" b="1" i="1" dirty="0"/>
              <a:t> </a:t>
            </a:r>
            <a:r>
              <a:rPr lang="en-US" sz="2400" b="1" i="1" dirty="0" err="1"/>
              <a:t>заробљеника</a:t>
            </a:r>
            <a:r>
              <a:rPr lang="en-US" sz="2400" b="1" i="1" dirty="0"/>
              <a:t> </a:t>
            </a:r>
            <a:r>
              <a:rPr lang="en-US" sz="2400" b="1" i="1" dirty="0" err="1"/>
              <a:t>који</a:t>
            </a:r>
            <a:r>
              <a:rPr lang="en-US" sz="2400" b="1" i="1" dirty="0"/>
              <a:t> </a:t>
            </a:r>
            <a:r>
              <a:rPr lang="en-US" sz="2400" b="1" i="1" dirty="0" err="1"/>
              <a:t>су</a:t>
            </a:r>
            <a:r>
              <a:rPr lang="en-US" sz="2400" b="1" i="1" dirty="0"/>
              <a:t> </a:t>
            </a:r>
            <a:r>
              <a:rPr lang="en-US" sz="2400" b="1" i="1" dirty="0" err="1"/>
              <a:t>селектовани</a:t>
            </a:r>
            <a:r>
              <a:rPr lang="en-US" sz="2400" b="1" i="1" dirty="0"/>
              <a:t> </a:t>
            </a:r>
            <a:r>
              <a:rPr lang="en-US" sz="2400" b="1" i="1" dirty="0" err="1"/>
              <a:t>на</a:t>
            </a:r>
            <a:r>
              <a:rPr lang="en-US" sz="2400" b="1" i="1" dirty="0"/>
              <a:t> </a:t>
            </a:r>
            <a:r>
              <a:rPr lang="en-US" sz="2400" b="1" i="1" dirty="0" err="1"/>
              <a:t>лијево</a:t>
            </a:r>
            <a:r>
              <a:rPr lang="en-US" sz="2400" b="1" i="1" dirty="0"/>
              <a:t> </a:t>
            </a:r>
            <a:r>
              <a:rPr lang="en-US" sz="2400" b="1" i="1" dirty="0" err="1"/>
              <a:t>да</a:t>
            </a:r>
            <a:r>
              <a:rPr lang="en-US" sz="2400" b="1" i="1" dirty="0"/>
              <a:t> </a:t>
            </a:r>
            <a:r>
              <a:rPr lang="en-US" sz="2400" b="1" i="1" dirty="0" err="1"/>
              <a:t>одлазе</a:t>
            </a:r>
            <a:r>
              <a:rPr lang="en-US" sz="2400" b="1" i="1" dirty="0"/>
              <a:t> </a:t>
            </a:r>
            <a:r>
              <a:rPr lang="en-US" sz="2400" b="1" i="1" dirty="0" err="1"/>
              <a:t>на</a:t>
            </a:r>
            <a:r>
              <a:rPr lang="en-US" sz="2400" b="1" i="1" dirty="0"/>
              <a:t> </a:t>
            </a:r>
            <a:r>
              <a:rPr lang="en-US" sz="2400" b="1" i="1" dirty="0" err="1"/>
              <a:t>туширање</a:t>
            </a:r>
            <a:r>
              <a:rPr lang="en-US" sz="2400" b="1" i="1" dirty="0"/>
              <a:t> (</a:t>
            </a:r>
            <a:r>
              <a:rPr lang="en-US" sz="2400" b="1" i="1" dirty="0" err="1"/>
              <a:t>одлазе</a:t>
            </a:r>
            <a:r>
              <a:rPr lang="en-US" sz="2400" b="1" i="1" dirty="0"/>
              <a:t> у </a:t>
            </a:r>
            <a:r>
              <a:rPr lang="en-US" sz="2400" b="1" i="1" dirty="0" err="1"/>
              <a:t>смрт</a:t>
            </a:r>
            <a:r>
              <a:rPr lang="en-US" sz="2400" b="1" i="1" dirty="0"/>
              <a:t>)</a:t>
            </a:r>
          </a:p>
          <a:p>
            <a:r>
              <a:rPr lang="en-US" sz="2400" b="1" i="1" dirty="0" err="1"/>
              <a:t>Селекција</a:t>
            </a:r>
            <a:r>
              <a:rPr lang="en-US" sz="2400" b="1" i="1" dirty="0"/>
              <a:t> </a:t>
            </a:r>
            <a:r>
              <a:rPr lang="en-US" sz="2400" b="1" i="1" dirty="0" err="1"/>
              <a:t>при</a:t>
            </a:r>
            <a:r>
              <a:rPr lang="en-US" sz="2400" b="1" i="1" dirty="0"/>
              <a:t> </a:t>
            </a:r>
            <a:r>
              <a:rPr lang="en-US" sz="2400" b="1" i="1" dirty="0" err="1"/>
              <a:t>уласку</a:t>
            </a:r>
            <a:r>
              <a:rPr lang="en-US" sz="2400" b="1" i="1" dirty="0"/>
              <a:t> у </a:t>
            </a:r>
            <a:r>
              <a:rPr lang="en-US" sz="2400" b="1" i="1" dirty="0" err="1"/>
              <a:t>логор</a:t>
            </a:r>
            <a:endParaRPr lang="en-US" sz="2400" b="1" i="1" dirty="0"/>
          </a:p>
          <a:p>
            <a:r>
              <a:rPr lang="en-US" sz="2400" b="1" i="1" dirty="0" err="1"/>
              <a:t>Одузимање</a:t>
            </a:r>
            <a:r>
              <a:rPr lang="en-US" sz="2400" b="1" i="1" dirty="0"/>
              <a:t> </a:t>
            </a:r>
            <a:r>
              <a:rPr lang="en-US" sz="2400" b="1" i="1" dirty="0" err="1"/>
              <a:t>комплетне</a:t>
            </a:r>
            <a:r>
              <a:rPr lang="en-US" sz="2400" b="1" i="1" dirty="0"/>
              <a:t> </a:t>
            </a:r>
            <a:r>
              <a:rPr lang="en-US" sz="2400" b="1" i="1" dirty="0" err="1"/>
              <a:t>имовине</a:t>
            </a:r>
            <a:endParaRPr lang="en-US" sz="2400" b="1" i="1" dirty="0"/>
          </a:p>
          <a:p>
            <a:r>
              <a:rPr lang="en-US" sz="2400" b="1" i="1" dirty="0" err="1"/>
              <a:t>Радозналост</a:t>
            </a:r>
            <a:r>
              <a:rPr lang="en-US" sz="2400" b="1" i="1" dirty="0"/>
              <a:t> </a:t>
            </a:r>
            <a:r>
              <a:rPr lang="en-US" sz="2400" b="1" i="1" dirty="0" err="1"/>
              <a:t>која</a:t>
            </a:r>
            <a:r>
              <a:rPr lang="en-US" sz="2400" b="1" i="1" dirty="0"/>
              <a:t> </a:t>
            </a:r>
            <a:r>
              <a:rPr lang="en-US" sz="2400" b="1" i="1" dirty="0" err="1"/>
              <a:t>прелази</a:t>
            </a:r>
            <a:r>
              <a:rPr lang="en-US" sz="2400" b="1" i="1" dirty="0"/>
              <a:t> у </a:t>
            </a:r>
            <a:r>
              <a:rPr lang="en-US" sz="2400" b="1" i="1" dirty="0" err="1"/>
              <a:t>изненађење</a:t>
            </a:r>
            <a:r>
              <a:rPr lang="en-US" sz="2400" i="1" dirty="0"/>
              <a:t> - </a:t>
            </a:r>
            <a:r>
              <a:rPr lang="en-US" sz="2400" i="1" dirty="0" err="1"/>
              <a:t>без</a:t>
            </a:r>
            <a:r>
              <a:rPr lang="en-US" sz="2400" i="1" dirty="0"/>
              <a:t> </a:t>
            </a:r>
            <a:r>
              <a:rPr lang="en-US" sz="2400" i="1" dirty="0" err="1"/>
              <a:t>чега</a:t>
            </a:r>
            <a:r>
              <a:rPr lang="en-US" sz="2400" i="1" dirty="0"/>
              <a:t> </a:t>
            </a:r>
            <a:r>
              <a:rPr lang="en-US" sz="2400" i="1" dirty="0" err="1"/>
              <a:t>све</a:t>
            </a:r>
            <a:r>
              <a:rPr lang="en-US" sz="2400" i="1" dirty="0"/>
              <a:t> </a:t>
            </a:r>
            <a:r>
              <a:rPr lang="en-US" sz="2400" i="1" dirty="0" err="1"/>
              <a:t>човјек</a:t>
            </a:r>
            <a:r>
              <a:rPr lang="en-US" sz="2400" i="1" dirty="0"/>
              <a:t> </a:t>
            </a:r>
            <a:r>
              <a:rPr lang="en-US" sz="2400" i="1" dirty="0" err="1"/>
              <a:t>може</a:t>
            </a:r>
            <a:r>
              <a:rPr lang="en-US" sz="2400" i="1" dirty="0"/>
              <a:t> и у </a:t>
            </a:r>
            <a:r>
              <a:rPr lang="en-US" sz="2400" i="1" dirty="0" err="1"/>
              <a:t>каквим</a:t>
            </a:r>
            <a:r>
              <a:rPr lang="en-US" sz="2400" i="1" dirty="0"/>
              <a:t> </a:t>
            </a:r>
            <a:r>
              <a:rPr lang="en-US" sz="2400" i="1" dirty="0" err="1"/>
              <a:t>условима</a:t>
            </a:r>
            <a:r>
              <a:rPr lang="en-US" sz="2400" i="1" dirty="0"/>
              <a:t> </a:t>
            </a:r>
            <a:r>
              <a:rPr lang="en-US" sz="2400" i="1" dirty="0" err="1"/>
              <a:t>да</a:t>
            </a:r>
            <a:r>
              <a:rPr lang="en-US" sz="2400" i="1" dirty="0"/>
              <a:t> </a:t>
            </a:r>
            <a:r>
              <a:rPr lang="en-US" sz="2400" i="1" dirty="0" err="1"/>
              <a:t>живи</a:t>
            </a:r>
            <a:endParaRPr lang="en-US" sz="2400" i="1" dirty="0"/>
          </a:p>
          <a:p>
            <a:r>
              <a:rPr lang="en-US" sz="2400" b="1" i="1" dirty="0" err="1"/>
              <a:t>Суицидне</a:t>
            </a:r>
            <a:r>
              <a:rPr lang="en-US" sz="2400" b="1" i="1" dirty="0"/>
              <a:t> </a:t>
            </a:r>
            <a:r>
              <a:rPr lang="en-US" sz="2400" b="1" i="1" dirty="0" err="1"/>
              <a:t>помисли</a:t>
            </a:r>
            <a:endParaRPr lang="en-US" sz="2400" b="1" i="1" dirty="0"/>
          </a:p>
          <a:p>
            <a:r>
              <a:rPr lang="en-US" sz="2400" b="1" i="1" dirty="0" err="1"/>
              <a:t>Атмосфера</a:t>
            </a:r>
            <a:r>
              <a:rPr lang="en-US" sz="2400" b="1" i="1" dirty="0"/>
              <a:t> </a:t>
            </a:r>
            <a:r>
              <a:rPr lang="en-US" sz="2400" b="1" i="1" dirty="0" err="1"/>
              <a:t>страха</a:t>
            </a:r>
            <a:r>
              <a:rPr lang="en-US" sz="2400" b="1" i="1" dirty="0"/>
              <a:t> и </a:t>
            </a:r>
            <a:r>
              <a:rPr lang="en-US" sz="2400" b="1" i="1" dirty="0" err="1"/>
              <a:t>неизвјесности</a:t>
            </a:r>
            <a:endParaRPr lang="en-US" sz="2400" b="1" i="1" dirty="0"/>
          </a:p>
          <a:p>
            <a:endParaRPr lang="en-US" sz="2000" i="1" dirty="0"/>
          </a:p>
        </p:txBody>
      </p:sp>
    </p:spTree>
    <p:extLst>
      <p:ext uri="{BB962C8B-B14F-4D97-AF65-F5344CB8AC3E}">
        <p14:creationId xmlns:p14="http://schemas.microsoft.com/office/powerpoint/2010/main" val="4010702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95B9BA8-1D69-4796-85F5-B6D0BD52354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512BC9C-7E5D-BF69-6840-4268E4D3A8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44955" y="1143000"/>
            <a:ext cx="3745120" cy="4572000"/>
          </a:xfrm>
        </p:spPr>
        <p:txBody>
          <a:bodyPr anchor="ctr">
            <a:normAutofit/>
          </a:bodyPr>
          <a:lstStyle/>
          <a:p>
            <a:r>
              <a:rPr lang="en-US" sz="5400" dirty="0" err="1"/>
              <a:t>Период</a:t>
            </a:r>
            <a:r>
              <a:rPr lang="en-US" sz="5400" dirty="0"/>
              <a:t> </a:t>
            </a:r>
            <a:r>
              <a:rPr lang="en-US" sz="5400" dirty="0" err="1"/>
              <a:t>логорашке</a:t>
            </a:r>
            <a:r>
              <a:rPr lang="en-US" sz="5400" dirty="0"/>
              <a:t> </a:t>
            </a:r>
            <a:r>
              <a:rPr lang="en-US" sz="5400" dirty="0" err="1"/>
              <a:t>рутине</a:t>
            </a:r>
            <a:endParaRPr lang="en-US" sz="5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08464A-3636-C69E-8045-D1D235D0D5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4226" y="668548"/>
            <a:ext cx="6178320" cy="565030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400" b="1" i="1" dirty="0" err="1"/>
              <a:t>Својеврсно</a:t>
            </a:r>
            <a:r>
              <a:rPr lang="en-US" sz="2400" b="1" i="1" dirty="0"/>
              <a:t> </a:t>
            </a:r>
            <a:r>
              <a:rPr lang="en-US" sz="2400" b="1" i="1" dirty="0" err="1"/>
              <a:t>емоционално</a:t>
            </a:r>
            <a:r>
              <a:rPr lang="en-US" sz="2400" b="1" i="1" dirty="0"/>
              <a:t> </a:t>
            </a:r>
            <a:r>
              <a:rPr lang="en-US" sz="2400" b="1" i="1" dirty="0" err="1"/>
              <a:t>мртвило</a:t>
            </a:r>
            <a:endParaRPr lang="en-US" sz="2400" b="1" i="1" dirty="0"/>
          </a:p>
          <a:p>
            <a:r>
              <a:rPr lang="en-US" sz="2400" b="1" i="1" dirty="0" err="1"/>
              <a:t>Тешке</a:t>
            </a:r>
            <a:r>
              <a:rPr lang="en-US" sz="2400" b="1" i="1" dirty="0"/>
              <a:t> </a:t>
            </a:r>
            <a:r>
              <a:rPr lang="en-US" sz="2400" b="1" i="1" dirty="0" err="1"/>
              <a:t>емоције</a:t>
            </a:r>
            <a:r>
              <a:rPr lang="en-US" sz="2400" b="1" i="1" dirty="0"/>
              <a:t> </a:t>
            </a:r>
            <a:r>
              <a:rPr lang="en-US" sz="2400" i="1" dirty="0"/>
              <a:t>- </a:t>
            </a:r>
            <a:r>
              <a:rPr lang="en-US" sz="2400" i="1" dirty="0" err="1"/>
              <a:t>неизвијесност</a:t>
            </a:r>
            <a:r>
              <a:rPr lang="en-US" sz="2400" i="1" dirty="0"/>
              <a:t> и </a:t>
            </a:r>
            <a:r>
              <a:rPr lang="en-US" sz="2400" i="1" dirty="0" err="1"/>
              <a:t>одвојеност</a:t>
            </a:r>
            <a:r>
              <a:rPr lang="en-US" sz="2400" i="1" dirty="0"/>
              <a:t> </a:t>
            </a:r>
            <a:r>
              <a:rPr lang="en-US" sz="2400" i="1" dirty="0" err="1"/>
              <a:t>од</a:t>
            </a:r>
            <a:r>
              <a:rPr lang="en-US" sz="2400" i="1" dirty="0"/>
              <a:t> </a:t>
            </a:r>
            <a:r>
              <a:rPr lang="en-US" sz="2400" i="1" dirty="0" err="1"/>
              <a:t>породице</a:t>
            </a:r>
            <a:endParaRPr lang="en-US" sz="2400" i="1" dirty="0"/>
          </a:p>
          <a:p>
            <a:r>
              <a:rPr lang="en-US" sz="2400" b="1" i="1" dirty="0" err="1"/>
              <a:t>Неосјетљивост</a:t>
            </a:r>
            <a:r>
              <a:rPr lang="en-US" sz="2400" b="1" i="1" dirty="0"/>
              <a:t> </a:t>
            </a:r>
            <a:r>
              <a:rPr lang="en-US" sz="2400" b="1" i="1" dirty="0" err="1"/>
              <a:t>према</a:t>
            </a:r>
            <a:r>
              <a:rPr lang="en-US" sz="2400" b="1" i="1" dirty="0"/>
              <a:t> </a:t>
            </a:r>
            <a:r>
              <a:rPr lang="en-US" sz="2400" b="1" i="1" dirty="0" err="1"/>
              <a:t>кажњавањима</a:t>
            </a:r>
            <a:endParaRPr lang="en-US" sz="2400" b="1" i="1" dirty="0"/>
          </a:p>
          <a:p>
            <a:r>
              <a:rPr lang="en-US" sz="2400" b="1" i="1" dirty="0" err="1"/>
              <a:t>Апатија</a:t>
            </a:r>
            <a:r>
              <a:rPr lang="en-US" sz="2400" i="1" dirty="0"/>
              <a:t> - </a:t>
            </a:r>
            <a:r>
              <a:rPr lang="en-US" sz="2400" i="1" dirty="0" err="1"/>
              <a:t>отупјелост</a:t>
            </a:r>
            <a:r>
              <a:rPr lang="en-US" sz="2400" i="1" dirty="0"/>
              <a:t> </a:t>
            </a:r>
            <a:r>
              <a:rPr lang="en-US" sz="2400" i="1" dirty="0" err="1"/>
              <a:t>осјећања</a:t>
            </a:r>
            <a:r>
              <a:rPr lang="en-US" sz="2400" i="1" dirty="0"/>
              <a:t> и </a:t>
            </a:r>
            <a:r>
              <a:rPr lang="en-US" sz="2400" i="1" dirty="0" err="1"/>
              <a:t>унутрашња</a:t>
            </a:r>
            <a:r>
              <a:rPr lang="en-US" sz="2400" i="1" dirty="0"/>
              <a:t> </a:t>
            </a:r>
            <a:r>
              <a:rPr lang="en-US" sz="2400" i="1" dirty="0" err="1"/>
              <a:t>равнодушност</a:t>
            </a:r>
            <a:r>
              <a:rPr lang="en-US" sz="2400" i="1" dirty="0"/>
              <a:t>; </a:t>
            </a:r>
            <a:r>
              <a:rPr lang="en-US" sz="2400" i="1" dirty="0" err="1"/>
              <a:t>апатија</a:t>
            </a:r>
            <a:r>
              <a:rPr lang="en-US" sz="2400" i="1" dirty="0"/>
              <a:t> </a:t>
            </a:r>
            <a:r>
              <a:rPr lang="en-US" sz="2400" i="1" dirty="0" err="1"/>
              <a:t>се</a:t>
            </a:r>
            <a:r>
              <a:rPr lang="en-US" sz="2400" i="1" dirty="0"/>
              <a:t> </a:t>
            </a:r>
            <a:r>
              <a:rPr lang="en-US" sz="2400" i="1" dirty="0" err="1"/>
              <a:t>јавља</a:t>
            </a:r>
            <a:r>
              <a:rPr lang="en-US" sz="2400" i="1" dirty="0"/>
              <a:t> </a:t>
            </a:r>
            <a:r>
              <a:rPr lang="en-US" sz="2400" i="1" dirty="0" err="1"/>
              <a:t>као</a:t>
            </a:r>
            <a:r>
              <a:rPr lang="en-US" sz="2400" i="1" dirty="0"/>
              <a:t> </a:t>
            </a:r>
            <a:r>
              <a:rPr lang="en-US" sz="2400" i="1" dirty="0" err="1"/>
              <a:t>одбрамбени</a:t>
            </a:r>
            <a:r>
              <a:rPr lang="en-US" sz="2400" i="1" dirty="0"/>
              <a:t> </a:t>
            </a:r>
            <a:r>
              <a:rPr lang="en-US" sz="2400" i="1" dirty="0" err="1"/>
              <a:t>механизам</a:t>
            </a:r>
            <a:endParaRPr lang="en-US" sz="2400" i="1" dirty="0"/>
          </a:p>
          <a:p>
            <a:r>
              <a:rPr lang="en-US" sz="2400" b="1" i="1" dirty="0" err="1"/>
              <a:t>Појава</a:t>
            </a:r>
            <a:r>
              <a:rPr lang="en-US" sz="2400" b="1" i="1" dirty="0"/>
              <a:t> </a:t>
            </a:r>
            <a:r>
              <a:rPr lang="en-US" sz="2400" b="1" i="1" dirty="0" err="1"/>
              <a:t>регресије</a:t>
            </a:r>
            <a:r>
              <a:rPr lang="en-US" sz="2400" i="1" dirty="0"/>
              <a:t> - </a:t>
            </a:r>
            <a:r>
              <a:rPr lang="en-US" sz="2400" i="1" dirty="0" err="1"/>
              <a:t>потискивање</a:t>
            </a:r>
            <a:r>
              <a:rPr lang="en-US" sz="2400" i="1" dirty="0"/>
              <a:t> </a:t>
            </a:r>
            <a:r>
              <a:rPr lang="en-US" sz="2400" i="1" dirty="0" err="1"/>
              <a:t>несвјесних</a:t>
            </a:r>
            <a:r>
              <a:rPr lang="en-US" sz="2400" i="1" dirty="0"/>
              <a:t> </a:t>
            </a:r>
            <a:r>
              <a:rPr lang="en-US" sz="2400" i="1" dirty="0" err="1"/>
              <a:t>импулса</a:t>
            </a:r>
            <a:r>
              <a:rPr lang="en-US" sz="2400" i="1" dirty="0"/>
              <a:t> </a:t>
            </a:r>
            <a:r>
              <a:rPr lang="en-US" sz="2400" i="1" dirty="0" err="1"/>
              <a:t>које</a:t>
            </a:r>
            <a:r>
              <a:rPr lang="en-US" sz="2400" i="1" dirty="0"/>
              <a:t> </a:t>
            </a:r>
            <a:r>
              <a:rPr lang="en-US" sz="2400" i="1" dirty="0" err="1"/>
              <a:t>штете</a:t>
            </a:r>
            <a:r>
              <a:rPr lang="en-US" sz="2400" i="1" dirty="0"/>
              <a:t> </a:t>
            </a:r>
            <a:r>
              <a:rPr lang="en-US" sz="2400" i="1" dirty="0" err="1"/>
              <a:t>личности</a:t>
            </a:r>
            <a:r>
              <a:rPr lang="en-US" sz="2400" i="1" dirty="0"/>
              <a:t>; </a:t>
            </a:r>
            <a:r>
              <a:rPr lang="en-US" sz="2400" i="1" dirty="0" err="1"/>
              <a:t>воде</a:t>
            </a:r>
            <a:r>
              <a:rPr lang="en-US" sz="2400" i="1" dirty="0"/>
              <a:t> </a:t>
            </a:r>
            <a:r>
              <a:rPr lang="en-US" sz="2400" i="1" dirty="0" err="1"/>
              <a:t>халуцинацијама</a:t>
            </a:r>
            <a:endParaRPr lang="en-US" sz="2400" i="1" dirty="0"/>
          </a:p>
          <a:p>
            <a:r>
              <a:rPr lang="en-US" sz="2400" b="1" i="1" dirty="0" err="1"/>
              <a:t>Присилне</a:t>
            </a:r>
            <a:r>
              <a:rPr lang="en-US" sz="2400" b="1" i="1" dirty="0"/>
              <a:t> </a:t>
            </a:r>
            <a:r>
              <a:rPr lang="en-US" sz="2400" b="1" i="1" dirty="0" err="1"/>
              <a:t>мисли</a:t>
            </a:r>
            <a:r>
              <a:rPr lang="en-US" sz="2400" b="1" i="1" dirty="0"/>
              <a:t> о </a:t>
            </a:r>
            <a:r>
              <a:rPr lang="en-US" sz="2400" b="1" i="1" dirty="0" err="1"/>
              <a:t>храни</a:t>
            </a:r>
            <a:endParaRPr lang="en-US" sz="2400" b="1" i="1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1C03C1F1-33AC-4C16-AD56-DD6382C3696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203808" y="-1"/>
            <a:ext cx="548640" cy="6858001"/>
            <a:chOff x="3697284" y="-1"/>
            <a:chExt cx="884241" cy="6858001"/>
          </a:xfrm>
          <a:effectLst>
            <a:outerShdw blurRad="381000" dist="152400" algn="l" rotWithShape="0">
              <a:prstClr val="black">
                <a:alpha val="10000"/>
              </a:prstClr>
            </a:outerShdw>
          </a:effectLst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D66E751B-0173-4DAE-BDFD-D5855E48F6B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 flipH="1">
              <a:off x="705641" y="2991642"/>
              <a:ext cx="6858001" cy="874716"/>
            </a:xfrm>
            <a:custGeom>
              <a:avLst/>
              <a:gdLst>
                <a:gd name="connsiteX0" fmla="*/ 0 w 6858001"/>
                <a:gd name="connsiteY0" fmla="*/ 533314 h 874716"/>
                <a:gd name="connsiteX1" fmla="*/ 0 w 6858001"/>
                <a:gd name="connsiteY1" fmla="*/ 69206 h 874716"/>
                <a:gd name="connsiteX2" fmla="*/ 21486 w 6858001"/>
                <a:gd name="connsiteY2" fmla="*/ 71924 h 874716"/>
                <a:gd name="connsiteX3" fmla="*/ 228948 w 6858001"/>
                <a:gd name="connsiteY3" fmla="*/ 88116 h 874716"/>
                <a:gd name="connsiteX4" fmla="*/ 313533 w 6858001"/>
                <a:gd name="connsiteY4" fmla="*/ 62779 h 874716"/>
                <a:gd name="connsiteX5" fmla="*/ 338870 w 6858001"/>
                <a:gd name="connsiteY5" fmla="*/ 62207 h 874716"/>
                <a:gd name="connsiteX6" fmla="*/ 395640 w 6858001"/>
                <a:gd name="connsiteY6" fmla="*/ 72114 h 874716"/>
                <a:gd name="connsiteX7" fmla="*/ 512802 w 6858001"/>
                <a:gd name="connsiteY7" fmla="*/ 65446 h 874716"/>
                <a:gd name="connsiteX8" fmla="*/ 556047 w 6858001"/>
                <a:gd name="connsiteY8" fmla="*/ 55349 h 874716"/>
                <a:gd name="connsiteX9" fmla="*/ 580050 w 6858001"/>
                <a:gd name="connsiteY9" fmla="*/ 48871 h 874716"/>
                <a:gd name="connsiteX10" fmla="*/ 703308 w 6858001"/>
                <a:gd name="connsiteY10" fmla="*/ 30964 h 874716"/>
                <a:gd name="connsiteX11" fmla="*/ 758174 w 6858001"/>
                <a:gd name="connsiteY11" fmla="*/ 11724 h 874716"/>
                <a:gd name="connsiteX12" fmla="*/ 773035 w 6858001"/>
                <a:gd name="connsiteY12" fmla="*/ 8866 h 874716"/>
                <a:gd name="connsiteX13" fmla="*/ 854379 w 6858001"/>
                <a:gd name="connsiteY13" fmla="*/ 16866 h 874716"/>
                <a:gd name="connsiteX14" fmla="*/ 915343 w 6858001"/>
                <a:gd name="connsiteY14" fmla="*/ 47919 h 874716"/>
                <a:gd name="connsiteX15" fmla="*/ 927155 w 6858001"/>
                <a:gd name="connsiteY15" fmla="*/ 58397 h 874716"/>
                <a:gd name="connsiteX16" fmla="*/ 1097087 w 6858001"/>
                <a:gd name="connsiteY16" fmla="*/ 54777 h 874716"/>
                <a:gd name="connsiteX17" fmla="*/ 1123185 w 6858001"/>
                <a:gd name="connsiteY17" fmla="*/ 50395 h 874716"/>
                <a:gd name="connsiteX18" fmla="*/ 1249302 w 6858001"/>
                <a:gd name="connsiteY18" fmla="*/ 68684 h 874716"/>
                <a:gd name="connsiteX19" fmla="*/ 1286069 w 6858001"/>
                <a:gd name="connsiteY19" fmla="*/ 72304 h 874716"/>
                <a:gd name="connsiteX20" fmla="*/ 1417899 w 6858001"/>
                <a:gd name="connsiteY20" fmla="*/ 88688 h 874716"/>
                <a:gd name="connsiteX21" fmla="*/ 1436568 w 6858001"/>
                <a:gd name="connsiteY21" fmla="*/ 73448 h 874716"/>
                <a:gd name="connsiteX22" fmla="*/ 1490292 w 6858001"/>
                <a:gd name="connsiteY22" fmla="*/ 35154 h 874716"/>
                <a:gd name="connsiteX23" fmla="*/ 1596213 w 6858001"/>
                <a:gd name="connsiteY23" fmla="*/ 1245 h 874716"/>
                <a:gd name="connsiteX24" fmla="*/ 1624980 w 6858001"/>
                <a:gd name="connsiteY24" fmla="*/ 3150 h 874716"/>
                <a:gd name="connsiteX25" fmla="*/ 1697753 w 6858001"/>
                <a:gd name="connsiteY25" fmla="*/ 59731 h 874716"/>
                <a:gd name="connsiteX26" fmla="*/ 1733188 w 6858001"/>
                <a:gd name="connsiteY26" fmla="*/ 82400 h 874716"/>
                <a:gd name="connsiteX27" fmla="*/ 1833775 w 6858001"/>
                <a:gd name="connsiteY27" fmla="*/ 124121 h 874716"/>
                <a:gd name="connsiteX28" fmla="*/ 1842158 w 6858001"/>
                <a:gd name="connsiteY28" fmla="*/ 131742 h 874716"/>
                <a:gd name="connsiteX29" fmla="*/ 1916454 w 6858001"/>
                <a:gd name="connsiteY29" fmla="*/ 222233 h 874716"/>
                <a:gd name="connsiteX30" fmla="*/ 1933219 w 6858001"/>
                <a:gd name="connsiteY30" fmla="*/ 237663 h 874716"/>
                <a:gd name="connsiteX31" fmla="*/ 1953413 w 6858001"/>
                <a:gd name="connsiteY31" fmla="*/ 261668 h 874716"/>
                <a:gd name="connsiteX32" fmla="*/ 2016469 w 6858001"/>
                <a:gd name="connsiteY32" fmla="*/ 308151 h 874716"/>
                <a:gd name="connsiteX33" fmla="*/ 2094578 w 6858001"/>
                <a:gd name="connsiteY33" fmla="*/ 323010 h 874716"/>
                <a:gd name="connsiteX34" fmla="*/ 2188879 w 6858001"/>
                <a:gd name="connsiteY34" fmla="*/ 345681 h 874716"/>
                <a:gd name="connsiteX35" fmla="*/ 2228314 w 6858001"/>
                <a:gd name="connsiteY35" fmla="*/ 360921 h 874716"/>
                <a:gd name="connsiteX36" fmla="*/ 2334044 w 6858001"/>
                <a:gd name="connsiteY36" fmla="*/ 389878 h 874716"/>
                <a:gd name="connsiteX37" fmla="*/ 2409485 w 6858001"/>
                <a:gd name="connsiteY37" fmla="*/ 414263 h 874716"/>
                <a:gd name="connsiteX38" fmla="*/ 2518264 w 6858001"/>
                <a:gd name="connsiteY38" fmla="*/ 428552 h 874716"/>
                <a:gd name="connsiteX39" fmla="*/ 2571034 w 6858001"/>
                <a:gd name="connsiteY39" fmla="*/ 429122 h 874716"/>
                <a:gd name="connsiteX40" fmla="*/ 2668001 w 6858001"/>
                <a:gd name="connsiteY40" fmla="*/ 502276 h 874716"/>
                <a:gd name="connsiteX41" fmla="*/ 2745348 w 6858001"/>
                <a:gd name="connsiteY41" fmla="*/ 550666 h 874716"/>
                <a:gd name="connsiteX42" fmla="*/ 2826694 w 6858001"/>
                <a:gd name="connsiteY42" fmla="*/ 527233 h 874716"/>
                <a:gd name="connsiteX43" fmla="*/ 2848793 w 6858001"/>
                <a:gd name="connsiteY43" fmla="*/ 505134 h 874716"/>
                <a:gd name="connsiteX44" fmla="*/ 2982148 w 6858001"/>
                <a:gd name="connsiteY44" fmla="*/ 484179 h 874716"/>
                <a:gd name="connsiteX45" fmla="*/ 3172654 w 6858001"/>
                <a:gd name="connsiteY45" fmla="*/ 483417 h 874716"/>
                <a:gd name="connsiteX46" fmla="*/ 3489467 w 6858001"/>
                <a:gd name="connsiteY46" fmla="*/ 435790 h 874716"/>
                <a:gd name="connsiteX47" fmla="*/ 3544713 w 6858001"/>
                <a:gd name="connsiteY47" fmla="*/ 413691 h 874716"/>
                <a:gd name="connsiteX48" fmla="*/ 3606817 w 6858001"/>
                <a:gd name="connsiteY48" fmla="*/ 408167 h 874716"/>
                <a:gd name="connsiteX49" fmla="*/ 3630632 w 6858001"/>
                <a:gd name="connsiteY49" fmla="*/ 421693 h 874716"/>
                <a:gd name="connsiteX50" fmla="*/ 3734837 w 6858001"/>
                <a:gd name="connsiteY50" fmla="*/ 441886 h 874716"/>
                <a:gd name="connsiteX51" fmla="*/ 3754652 w 6858001"/>
                <a:gd name="connsiteY51" fmla="*/ 442268 h 874716"/>
                <a:gd name="connsiteX52" fmla="*/ 3822472 w 6858001"/>
                <a:gd name="connsiteY52" fmla="*/ 433694 h 874716"/>
                <a:gd name="connsiteX53" fmla="*/ 3885338 w 6858001"/>
                <a:gd name="connsiteY53" fmla="*/ 428742 h 874716"/>
                <a:gd name="connsiteX54" fmla="*/ 4043839 w 6858001"/>
                <a:gd name="connsiteY54" fmla="*/ 444934 h 874716"/>
                <a:gd name="connsiteX55" fmla="*/ 4165383 w 6858001"/>
                <a:gd name="connsiteY55" fmla="*/ 441124 h 874716"/>
                <a:gd name="connsiteX56" fmla="*/ 4221391 w 6858001"/>
                <a:gd name="connsiteY56" fmla="*/ 444934 h 874716"/>
                <a:gd name="connsiteX57" fmla="*/ 4253014 w 6858001"/>
                <a:gd name="connsiteY57" fmla="*/ 450650 h 874716"/>
                <a:gd name="connsiteX58" fmla="*/ 4324645 w 6858001"/>
                <a:gd name="connsiteY58" fmla="*/ 490466 h 874716"/>
                <a:gd name="connsiteX59" fmla="*/ 4363890 w 6858001"/>
                <a:gd name="connsiteY59" fmla="*/ 499420 h 874716"/>
                <a:gd name="connsiteX60" fmla="*/ 4482004 w 6858001"/>
                <a:gd name="connsiteY60" fmla="*/ 498658 h 874716"/>
                <a:gd name="connsiteX61" fmla="*/ 4659174 w 6858001"/>
                <a:gd name="connsiteY61" fmla="*/ 438648 h 874716"/>
                <a:gd name="connsiteX62" fmla="*/ 4677655 w 6858001"/>
                <a:gd name="connsiteY62" fmla="*/ 430646 h 874716"/>
                <a:gd name="connsiteX63" fmla="*/ 4767764 w 6858001"/>
                <a:gd name="connsiteY63" fmla="*/ 420739 h 874716"/>
                <a:gd name="connsiteX64" fmla="*/ 4828916 w 6858001"/>
                <a:gd name="connsiteY64" fmla="*/ 434266 h 874716"/>
                <a:gd name="connsiteX65" fmla="*/ 4912168 w 6858001"/>
                <a:gd name="connsiteY65" fmla="*/ 462271 h 874716"/>
                <a:gd name="connsiteX66" fmla="*/ 4987037 w 6858001"/>
                <a:gd name="connsiteY66" fmla="*/ 485703 h 874716"/>
                <a:gd name="connsiteX67" fmla="*/ 5041521 w 6858001"/>
                <a:gd name="connsiteY67" fmla="*/ 512182 h 874716"/>
                <a:gd name="connsiteX68" fmla="*/ 5166113 w 6858001"/>
                <a:gd name="connsiteY68" fmla="*/ 531615 h 874716"/>
                <a:gd name="connsiteX69" fmla="*/ 5179067 w 6858001"/>
                <a:gd name="connsiteY69" fmla="*/ 534853 h 874716"/>
                <a:gd name="connsiteX70" fmla="*/ 5272796 w 6858001"/>
                <a:gd name="connsiteY70" fmla="*/ 511230 h 874716"/>
                <a:gd name="connsiteX71" fmla="*/ 5385384 w 6858001"/>
                <a:gd name="connsiteY71" fmla="*/ 487227 h 874716"/>
                <a:gd name="connsiteX72" fmla="*/ 5425582 w 6858001"/>
                <a:gd name="connsiteY72" fmla="*/ 495418 h 874716"/>
                <a:gd name="connsiteX73" fmla="*/ 5480637 w 6858001"/>
                <a:gd name="connsiteY73" fmla="*/ 507040 h 874716"/>
                <a:gd name="connsiteX74" fmla="*/ 5531693 w 6858001"/>
                <a:gd name="connsiteY74" fmla="*/ 500944 h 874716"/>
                <a:gd name="connsiteX75" fmla="*/ 5562746 w 6858001"/>
                <a:gd name="connsiteY75" fmla="*/ 500372 h 874716"/>
                <a:gd name="connsiteX76" fmla="*/ 5704483 w 6858001"/>
                <a:gd name="connsiteY76" fmla="*/ 571620 h 874716"/>
                <a:gd name="connsiteX77" fmla="*/ 5740488 w 6858001"/>
                <a:gd name="connsiteY77" fmla="*/ 577526 h 874716"/>
                <a:gd name="connsiteX78" fmla="*/ 5760873 w 6858001"/>
                <a:gd name="connsiteY78" fmla="*/ 586291 h 874716"/>
                <a:gd name="connsiteX79" fmla="*/ 5883751 w 6858001"/>
                <a:gd name="connsiteY79" fmla="*/ 674686 h 874716"/>
                <a:gd name="connsiteX80" fmla="*/ 5935949 w 6858001"/>
                <a:gd name="connsiteY80" fmla="*/ 692592 h 874716"/>
                <a:gd name="connsiteX81" fmla="*/ 5993291 w 6858001"/>
                <a:gd name="connsiteY81" fmla="*/ 688972 h 874716"/>
                <a:gd name="connsiteX82" fmla="*/ 6026440 w 6858001"/>
                <a:gd name="connsiteY82" fmla="*/ 682496 h 874716"/>
                <a:gd name="connsiteX83" fmla="*/ 6108738 w 6858001"/>
                <a:gd name="connsiteY83" fmla="*/ 626296 h 874716"/>
                <a:gd name="connsiteX84" fmla="*/ 6155602 w 6858001"/>
                <a:gd name="connsiteY84" fmla="*/ 628202 h 874716"/>
                <a:gd name="connsiteX85" fmla="*/ 6228756 w 6858001"/>
                <a:gd name="connsiteY85" fmla="*/ 666873 h 874716"/>
                <a:gd name="connsiteX86" fmla="*/ 6361539 w 6858001"/>
                <a:gd name="connsiteY86" fmla="*/ 684210 h 874716"/>
                <a:gd name="connsiteX87" fmla="*/ 6428979 w 6858001"/>
                <a:gd name="connsiteY87" fmla="*/ 630106 h 874716"/>
                <a:gd name="connsiteX88" fmla="*/ 6463840 w 6858001"/>
                <a:gd name="connsiteY88" fmla="*/ 578098 h 874716"/>
                <a:gd name="connsiteX89" fmla="*/ 6564620 w 6858001"/>
                <a:gd name="connsiteY89" fmla="*/ 517708 h 874716"/>
                <a:gd name="connsiteX90" fmla="*/ 6588625 w 6858001"/>
                <a:gd name="connsiteY90" fmla="*/ 540187 h 874716"/>
                <a:gd name="connsiteX91" fmla="*/ 6662541 w 6858001"/>
                <a:gd name="connsiteY91" fmla="*/ 549714 h 874716"/>
                <a:gd name="connsiteX92" fmla="*/ 6742552 w 6858001"/>
                <a:gd name="connsiteY92" fmla="*/ 548952 h 874716"/>
                <a:gd name="connsiteX93" fmla="*/ 6812063 w 6858001"/>
                <a:gd name="connsiteY93" fmla="*/ 568430 h 874716"/>
                <a:gd name="connsiteX94" fmla="*/ 6858001 w 6858001"/>
                <a:gd name="connsiteY94" fmla="*/ 562267 h 874716"/>
                <a:gd name="connsiteX95" fmla="*/ 6858001 w 6858001"/>
                <a:gd name="connsiteY95" fmla="*/ 734520 h 874716"/>
                <a:gd name="connsiteX96" fmla="*/ 6815516 w 6858001"/>
                <a:gd name="connsiteY96" fmla="*/ 744220 h 874716"/>
                <a:gd name="connsiteX97" fmla="*/ 6748458 w 6858001"/>
                <a:gd name="connsiteY97" fmla="*/ 763271 h 874716"/>
                <a:gd name="connsiteX98" fmla="*/ 6584812 w 6858001"/>
                <a:gd name="connsiteY98" fmla="*/ 784797 h 874716"/>
                <a:gd name="connsiteX99" fmla="*/ 6415833 w 6858001"/>
                <a:gd name="connsiteY99" fmla="*/ 805562 h 874716"/>
                <a:gd name="connsiteX100" fmla="*/ 6323058 w 6858001"/>
                <a:gd name="connsiteY100" fmla="*/ 812420 h 874716"/>
                <a:gd name="connsiteX101" fmla="*/ 6242093 w 6858001"/>
                <a:gd name="connsiteY101" fmla="*/ 823281 h 874716"/>
                <a:gd name="connsiteX102" fmla="*/ 6171605 w 6858001"/>
                <a:gd name="connsiteY102" fmla="*/ 830139 h 874716"/>
                <a:gd name="connsiteX103" fmla="*/ 6059397 w 6858001"/>
                <a:gd name="connsiteY103" fmla="*/ 844045 h 874716"/>
                <a:gd name="connsiteX104" fmla="*/ 6012723 w 6858001"/>
                <a:gd name="connsiteY104" fmla="*/ 847665 h 874716"/>
                <a:gd name="connsiteX105" fmla="*/ 5902610 w 6858001"/>
                <a:gd name="connsiteY105" fmla="*/ 847473 h 874716"/>
                <a:gd name="connsiteX106" fmla="*/ 5864318 w 6858001"/>
                <a:gd name="connsiteY106" fmla="*/ 845569 h 874716"/>
                <a:gd name="connsiteX107" fmla="*/ 5790592 w 6858001"/>
                <a:gd name="connsiteY107" fmla="*/ 821947 h 874716"/>
                <a:gd name="connsiteX108" fmla="*/ 5781830 w 6858001"/>
                <a:gd name="connsiteY108" fmla="*/ 820233 h 874716"/>
                <a:gd name="connsiteX109" fmla="*/ 5733440 w 6858001"/>
                <a:gd name="connsiteY109" fmla="*/ 810896 h 874716"/>
                <a:gd name="connsiteX110" fmla="*/ 5706959 w 6858001"/>
                <a:gd name="connsiteY110" fmla="*/ 807848 h 874716"/>
                <a:gd name="connsiteX111" fmla="*/ 5606372 w 6858001"/>
                <a:gd name="connsiteY111" fmla="*/ 788417 h 874716"/>
                <a:gd name="connsiteX112" fmla="*/ 5548460 w 6858001"/>
                <a:gd name="connsiteY112" fmla="*/ 779273 h 874716"/>
                <a:gd name="connsiteX113" fmla="*/ 5501594 w 6858001"/>
                <a:gd name="connsiteY113" fmla="*/ 780607 h 874716"/>
                <a:gd name="connsiteX114" fmla="*/ 5419295 w 6858001"/>
                <a:gd name="connsiteY114" fmla="*/ 782321 h 874716"/>
                <a:gd name="connsiteX115" fmla="*/ 5393005 w 6858001"/>
                <a:gd name="connsiteY115" fmla="*/ 786703 h 874716"/>
                <a:gd name="connsiteX116" fmla="*/ 5274129 w 6858001"/>
                <a:gd name="connsiteY116" fmla="*/ 774129 h 874716"/>
                <a:gd name="connsiteX117" fmla="*/ 5206308 w 6858001"/>
                <a:gd name="connsiteY117" fmla="*/ 773177 h 874716"/>
                <a:gd name="connsiteX118" fmla="*/ 5129916 w 6858001"/>
                <a:gd name="connsiteY118" fmla="*/ 757554 h 874716"/>
                <a:gd name="connsiteX119" fmla="*/ 5107627 w 6858001"/>
                <a:gd name="connsiteY119" fmla="*/ 758316 h 874716"/>
                <a:gd name="connsiteX120" fmla="*/ 5082670 w 6858001"/>
                <a:gd name="connsiteY120" fmla="*/ 759651 h 874716"/>
                <a:gd name="connsiteX121" fmla="*/ 5006086 w 6858001"/>
                <a:gd name="connsiteY121" fmla="*/ 760795 h 874716"/>
                <a:gd name="connsiteX122" fmla="*/ 4959602 w 6858001"/>
                <a:gd name="connsiteY122" fmla="*/ 766509 h 874716"/>
                <a:gd name="connsiteX123" fmla="*/ 4871019 w 6858001"/>
                <a:gd name="connsiteY123" fmla="*/ 763081 h 874716"/>
                <a:gd name="connsiteX124" fmla="*/ 4838250 w 6858001"/>
                <a:gd name="connsiteY124" fmla="*/ 768033 h 874716"/>
                <a:gd name="connsiteX125" fmla="*/ 4755381 w 6858001"/>
                <a:gd name="connsiteY125" fmla="*/ 768605 h 874716"/>
                <a:gd name="connsiteX126" fmla="*/ 4681083 w 6858001"/>
                <a:gd name="connsiteY126" fmla="*/ 765747 h 874716"/>
                <a:gd name="connsiteX127" fmla="*/ 4609452 w 6858001"/>
                <a:gd name="connsiteY127" fmla="*/ 767271 h 874716"/>
                <a:gd name="connsiteX128" fmla="*/ 4558207 w 6858001"/>
                <a:gd name="connsiteY128" fmla="*/ 773557 h 874716"/>
                <a:gd name="connsiteX129" fmla="*/ 4502579 w 6858001"/>
                <a:gd name="connsiteY129" fmla="*/ 777367 h 874716"/>
                <a:gd name="connsiteX130" fmla="*/ 4349222 w 6858001"/>
                <a:gd name="connsiteY130" fmla="*/ 800038 h 874716"/>
                <a:gd name="connsiteX131" fmla="*/ 4320837 w 6858001"/>
                <a:gd name="connsiteY131" fmla="*/ 794514 h 874716"/>
                <a:gd name="connsiteX132" fmla="*/ 4159667 w 6858001"/>
                <a:gd name="connsiteY132" fmla="*/ 789370 h 874716"/>
                <a:gd name="connsiteX133" fmla="*/ 4124614 w 6858001"/>
                <a:gd name="connsiteY133" fmla="*/ 789752 h 874716"/>
                <a:gd name="connsiteX134" fmla="*/ 4030503 w 6858001"/>
                <a:gd name="connsiteY134" fmla="*/ 767271 h 874716"/>
                <a:gd name="connsiteX135" fmla="*/ 3885338 w 6858001"/>
                <a:gd name="connsiteY135" fmla="*/ 802896 h 874716"/>
                <a:gd name="connsiteX136" fmla="*/ 3749506 w 6858001"/>
                <a:gd name="connsiteY136" fmla="*/ 847473 h 874716"/>
                <a:gd name="connsiteX137" fmla="*/ 3732361 w 6858001"/>
                <a:gd name="connsiteY137" fmla="*/ 853190 h 874716"/>
                <a:gd name="connsiteX138" fmla="*/ 3683591 w 6858001"/>
                <a:gd name="connsiteY138" fmla="*/ 862906 h 874716"/>
                <a:gd name="connsiteX139" fmla="*/ 3623201 w 6858001"/>
                <a:gd name="connsiteY139" fmla="*/ 866334 h 874716"/>
                <a:gd name="connsiteX140" fmla="*/ 3546617 w 6858001"/>
                <a:gd name="connsiteY140" fmla="*/ 874716 h 874716"/>
                <a:gd name="connsiteX141" fmla="*/ 3485275 w 6858001"/>
                <a:gd name="connsiteY141" fmla="*/ 864238 h 874716"/>
                <a:gd name="connsiteX142" fmla="*/ 3399546 w 6858001"/>
                <a:gd name="connsiteY142" fmla="*/ 848618 h 874716"/>
                <a:gd name="connsiteX143" fmla="*/ 3318771 w 6858001"/>
                <a:gd name="connsiteY143" fmla="*/ 833757 h 874716"/>
                <a:gd name="connsiteX144" fmla="*/ 3293244 w 6858001"/>
                <a:gd name="connsiteY144" fmla="*/ 851284 h 874716"/>
                <a:gd name="connsiteX145" fmla="*/ 3253809 w 6858001"/>
                <a:gd name="connsiteY145" fmla="*/ 866524 h 874716"/>
                <a:gd name="connsiteX146" fmla="*/ 3209993 w 6858001"/>
                <a:gd name="connsiteY146" fmla="*/ 848235 h 874716"/>
                <a:gd name="connsiteX147" fmla="*/ 3107500 w 6858001"/>
                <a:gd name="connsiteY147" fmla="*/ 810326 h 874716"/>
                <a:gd name="connsiteX148" fmla="*/ 3042728 w 6858001"/>
                <a:gd name="connsiteY148" fmla="*/ 808610 h 874716"/>
                <a:gd name="connsiteX149" fmla="*/ 2901943 w 6858001"/>
                <a:gd name="connsiteY149" fmla="*/ 792418 h 874716"/>
                <a:gd name="connsiteX150" fmla="*/ 2809930 w 6858001"/>
                <a:gd name="connsiteY150" fmla="*/ 769367 h 874716"/>
                <a:gd name="connsiteX151" fmla="*/ 2743826 w 6858001"/>
                <a:gd name="connsiteY151" fmla="*/ 743268 h 874716"/>
                <a:gd name="connsiteX152" fmla="*/ 2649143 w 6858001"/>
                <a:gd name="connsiteY152" fmla="*/ 709167 h 874716"/>
                <a:gd name="connsiteX153" fmla="*/ 2554079 w 6858001"/>
                <a:gd name="connsiteY153" fmla="*/ 691450 h 874716"/>
                <a:gd name="connsiteX154" fmla="*/ 2485307 w 6858001"/>
                <a:gd name="connsiteY154" fmla="*/ 669160 h 874716"/>
                <a:gd name="connsiteX155" fmla="*/ 2401292 w 6858001"/>
                <a:gd name="connsiteY155" fmla="*/ 653919 h 874716"/>
                <a:gd name="connsiteX156" fmla="*/ 2330806 w 6858001"/>
                <a:gd name="connsiteY156" fmla="*/ 653349 h 874716"/>
                <a:gd name="connsiteX157" fmla="*/ 2220312 w 6858001"/>
                <a:gd name="connsiteY157" fmla="*/ 656015 h 874716"/>
                <a:gd name="connsiteX158" fmla="*/ 2085054 w 6858001"/>
                <a:gd name="connsiteY158" fmla="*/ 609914 h 874716"/>
                <a:gd name="connsiteX159" fmla="*/ 2030378 w 6858001"/>
                <a:gd name="connsiteY159" fmla="*/ 599625 h 874716"/>
                <a:gd name="connsiteX160" fmla="*/ 1978940 w 6858001"/>
                <a:gd name="connsiteY160" fmla="*/ 594863 h 874716"/>
                <a:gd name="connsiteX161" fmla="*/ 1869780 w 6858001"/>
                <a:gd name="connsiteY161" fmla="*/ 564192 h 874716"/>
                <a:gd name="connsiteX162" fmla="*/ 1825393 w 6858001"/>
                <a:gd name="connsiteY162" fmla="*/ 554094 h 874716"/>
                <a:gd name="connsiteX163" fmla="*/ 1763287 w 6858001"/>
                <a:gd name="connsiteY163" fmla="*/ 554286 h 874716"/>
                <a:gd name="connsiteX164" fmla="*/ 1650317 w 6858001"/>
                <a:gd name="connsiteY164" fmla="*/ 540187 h 874716"/>
                <a:gd name="connsiteX165" fmla="*/ 1537537 w 6858001"/>
                <a:gd name="connsiteY165" fmla="*/ 499038 h 874716"/>
                <a:gd name="connsiteX166" fmla="*/ 1489720 w 6858001"/>
                <a:gd name="connsiteY166" fmla="*/ 503038 h 874716"/>
                <a:gd name="connsiteX167" fmla="*/ 1472575 w 6858001"/>
                <a:gd name="connsiteY167" fmla="*/ 502086 h 874716"/>
                <a:gd name="connsiteX168" fmla="*/ 1318456 w 6858001"/>
                <a:gd name="connsiteY168" fmla="*/ 479415 h 874716"/>
                <a:gd name="connsiteX169" fmla="*/ 1303024 w 6858001"/>
                <a:gd name="connsiteY169" fmla="*/ 476939 h 874716"/>
                <a:gd name="connsiteX170" fmla="*/ 1230633 w 6858001"/>
                <a:gd name="connsiteY170" fmla="*/ 456746 h 874716"/>
                <a:gd name="connsiteX171" fmla="*/ 1048125 w 6858001"/>
                <a:gd name="connsiteY171" fmla="*/ 444172 h 874716"/>
                <a:gd name="connsiteX172" fmla="*/ 1036887 w 6858001"/>
                <a:gd name="connsiteY172" fmla="*/ 442648 h 874716"/>
                <a:gd name="connsiteX173" fmla="*/ 975733 w 6858001"/>
                <a:gd name="connsiteY173" fmla="*/ 452744 h 874716"/>
                <a:gd name="connsiteX174" fmla="*/ 945444 w 6858001"/>
                <a:gd name="connsiteY174" fmla="*/ 467033 h 874716"/>
                <a:gd name="connsiteX175" fmla="*/ 898198 w 6858001"/>
                <a:gd name="connsiteY175" fmla="*/ 481893 h 874716"/>
                <a:gd name="connsiteX176" fmla="*/ 850189 w 6858001"/>
                <a:gd name="connsiteY176" fmla="*/ 487417 h 874716"/>
                <a:gd name="connsiteX177" fmla="*/ 769605 w 6858001"/>
                <a:gd name="connsiteY177" fmla="*/ 464937 h 874716"/>
                <a:gd name="connsiteX178" fmla="*/ 740268 w 6858001"/>
                <a:gd name="connsiteY178" fmla="*/ 462651 h 874716"/>
                <a:gd name="connsiteX179" fmla="*/ 674923 w 6858001"/>
                <a:gd name="connsiteY179" fmla="*/ 451792 h 874716"/>
                <a:gd name="connsiteX180" fmla="*/ 617772 w 6858001"/>
                <a:gd name="connsiteY180" fmla="*/ 452554 h 874716"/>
                <a:gd name="connsiteX181" fmla="*/ 571860 w 6858001"/>
                <a:gd name="connsiteY181" fmla="*/ 469891 h 874716"/>
                <a:gd name="connsiteX182" fmla="*/ 505182 w 6858001"/>
                <a:gd name="connsiteY182" fmla="*/ 473319 h 874716"/>
                <a:gd name="connsiteX183" fmla="*/ 462126 w 6858001"/>
                <a:gd name="connsiteY183" fmla="*/ 460747 h 874716"/>
                <a:gd name="connsiteX184" fmla="*/ 453364 w 6858001"/>
                <a:gd name="connsiteY184" fmla="*/ 459033 h 874716"/>
                <a:gd name="connsiteX185" fmla="*/ 340774 w 6858001"/>
                <a:gd name="connsiteY185" fmla="*/ 458268 h 874716"/>
                <a:gd name="connsiteX186" fmla="*/ 200182 w 6858001"/>
                <a:gd name="connsiteY186" fmla="*/ 496180 h 874716"/>
                <a:gd name="connsiteX187" fmla="*/ 176939 w 6858001"/>
                <a:gd name="connsiteY187" fmla="*/ 504182 h 874716"/>
                <a:gd name="connsiteX188" fmla="*/ 63587 w 6858001"/>
                <a:gd name="connsiteY188" fmla="*/ 518088 h 874716"/>
                <a:gd name="connsiteX189" fmla="*/ 2817 w 6858001"/>
                <a:gd name="connsiteY189" fmla="*/ 532187 h 874716"/>
                <a:gd name="connsiteX190" fmla="*/ 0 w 6858001"/>
                <a:gd name="connsiteY190" fmla="*/ 533314 h 87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</a:cxnLst>
              <a:rect l="l" t="t" r="r" b="b"/>
              <a:pathLst>
                <a:path w="6858001" h="874716">
                  <a:moveTo>
                    <a:pt x="0" y="533314"/>
                  </a:moveTo>
                  <a:lnTo>
                    <a:pt x="0" y="69206"/>
                  </a:lnTo>
                  <a:lnTo>
                    <a:pt x="21486" y="71924"/>
                  </a:lnTo>
                  <a:cubicBezTo>
                    <a:pt x="92546" y="60493"/>
                    <a:pt x="159604" y="87354"/>
                    <a:pt x="228948" y="88116"/>
                  </a:cubicBezTo>
                  <a:cubicBezTo>
                    <a:pt x="260382" y="88496"/>
                    <a:pt x="291435" y="94592"/>
                    <a:pt x="313533" y="62779"/>
                  </a:cubicBezTo>
                  <a:cubicBezTo>
                    <a:pt x="316389" y="58587"/>
                    <a:pt x="330298" y="60873"/>
                    <a:pt x="338870" y="62207"/>
                  </a:cubicBezTo>
                  <a:cubicBezTo>
                    <a:pt x="357921" y="65066"/>
                    <a:pt x="376781" y="72304"/>
                    <a:pt x="395640" y="72114"/>
                  </a:cubicBezTo>
                  <a:cubicBezTo>
                    <a:pt x="434695" y="71924"/>
                    <a:pt x="473939" y="68876"/>
                    <a:pt x="512802" y="65446"/>
                  </a:cubicBezTo>
                  <a:cubicBezTo>
                    <a:pt x="527470" y="64112"/>
                    <a:pt x="541569" y="58969"/>
                    <a:pt x="556047" y="55349"/>
                  </a:cubicBezTo>
                  <a:cubicBezTo>
                    <a:pt x="564048" y="53253"/>
                    <a:pt x="572622" y="47729"/>
                    <a:pt x="580050" y="48871"/>
                  </a:cubicBezTo>
                  <a:cubicBezTo>
                    <a:pt x="623106" y="55539"/>
                    <a:pt x="662541" y="39157"/>
                    <a:pt x="703308" y="30964"/>
                  </a:cubicBezTo>
                  <a:cubicBezTo>
                    <a:pt x="722169" y="27154"/>
                    <a:pt x="739886" y="18010"/>
                    <a:pt x="758174" y="11724"/>
                  </a:cubicBezTo>
                  <a:cubicBezTo>
                    <a:pt x="762936" y="10008"/>
                    <a:pt x="768271" y="8484"/>
                    <a:pt x="773035" y="8866"/>
                  </a:cubicBezTo>
                  <a:cubicBezTo>
                    <a:pt x="800276" y="11152"/>
                    <a:pt x="827329" y="14390"/>
                    <a:pt x="854379" y="16866"/>
                  </a:cubicBezTo>
                  <a:cubicBezTo>
                    <a:pt x="878956" y="19152"/>
                    <a:pt x="903722" y="19914"/>
                    <a:pt x="915343" y="47919"/>
                  </a:cubicBezTo>
                  <a:cubicBezTo>
                    <a:pt x="917059" y="52301"/>
                    <a:pt x="922773" y="55539"/>
                    <a:pt x="927155" y="58397"/>
                  </a:cubicBezTo>
                  <a:cubicBezTo>
                    <a:pt x="994785" y="102405"/>
                    <a:pt x="1030980" y="101261"/>
                    <a:pt x="1097087" y="54777"/>
                  </a:cubicBezTo>
                  <a:cubicBezTo>
                    <a:pt x="1103945" y="50015"/>
                    <a:pt x="1118613" y="46585"/>
                    <a:pt x="1123185" y="50395"/>
                  </a:cubicBezTo>
                  <a:cubicBezTo>
                    <a:pt x="1162049" y="82020"/>
                    <a:pt x="1204532" y="78590"/>
                    <a:pt x="1249302" y="68684"/>
                  </a:cubicBezTo>
                  <a:cubicBezTo>
                    <a:pt x="1260922" y="66018"/>
                    <a:pt x="1277307" y="66018"/>
                    <a:pt x="1286069" y="72304"/>
                  </a:cubicBezTo>
                  <a:cubicBezTo>
                    <a:pt x="1327790" y="101451"/>
                    <a:pt x="1372560" y="97261"/>
                    <a:pt x="1417899" y="88688"/>
                  </a:cubicBezTo>
                  <a:cubicBezTo>
                    <a:pt x="1424948" y="87354"/>
                    <a:pt x="1433522" y="80114"/>
                    <a:pt x="1436568" y="73448"/>
                  </a:cubicBezTo>
                  <a:cubicBezTo>
                    <a:pt x="1447428" y="49825"/>
                    <a:pt x="1467813" y="41823"/>
                    <a:pt x="1490292" y="35154"/>
                  </a:cubicBezTo>
                  <a:cubicBezTo>
                    <a:pt x="1525727" y="24296"/>
                    <a:pt x="1560588" y="11532"/>
                    <a:pt x="1596213" y="1245"/>
                  </a:cubicBezTo>
                  <a:cubicBezTo>
                    <a:pt x="1604978" y="-1231"/>
                    <a:pt x="1615836" y="293"/>
                    <a:pt x="1624980" y="3150"/>
                  </a:cubicBezTo>
                  <a:cubicBezTo>
                    <a:pt x="1656223" y="12866"/>
                    <a:pt x="1676036" y="37251"/>
                    <a:pt x="1697753" y="59731"/>
                  </a:cubicBezTo>
                  <a:cubicBezTo>
                    <a:pt x="1707279" y="69638"/>
                    <a:pt x="1720423" y="76686"/>
                    <a:pt x="1733188" y="82400"/>
                  </a:cubicBezTo>
                  <a:cubicBezTo>
                    <a:pt x="1766335" y="97071"/>
                    <a:pt x="1800246" y="110215"/>
                    <a:pt x="1833775" y="124121"/>
                  </a:cubicBezTo>
                  <a:cubicBezTo>
                    <a:pt x="1837013" y="125455"/>
                    <a:pt x="1839679" y="128884"/>
                    <a:pt x="1842158" y="131742"/>
                  </a:cubicBezTo>
                  <a:cubicBezTo>
                    <a:pt x="1866922" y="161843"/>
                    <a:pt x="1891497" y="192132"/>
                    <a:pt x="1916454" y="222233"/>
                  </a:cubicBezTo>
                  <a:cubicBezTo>
                    <a:pt x="1921216" y="227947"/>
                    <a:pt x="1928076" y="232139"/>
                    <a:pt x="1933219" y="237663"/>
                  </a:cubicBezTo>
                  <a:cubicBezTo>
                    <a:pt x="1940459" y="245283"/>
                    <a:pt x="1949603" y="252524"/>
                    <a:pt x="1953413" y="261668"/>
                  </a:cubicBezTo>
                  <a:cubicBezTo>
                    <a:pt x="1965224" y="290433"/>
                    <a:pt x="1987894" y="302817"/>
                    <a:pt x="2016469" y="308151"/>
                  </a:cubicBezTo>
                  <a:cubicBezTo>
                    <a:pt x="2042570" y="313104"/>
                    <a:pt x="2068669" y="317296"/>
                    <a:pt x="2094578" y="323010"/>
                  </a:cubicBezTo>
                  <a:cubicBezTo>
                    <a:pt x="2126201" y="329868"/>
                    <a:pt x="2157636" y="337298"/>
                    <a:pt x="2188879" y="345681"/>
                  </a:cubicBezTo>
                  <a:cubicBezTo>
                    <a:pt x="2202404" y="349301"/>
                    <a:pt x="2216692" y="353491"/>
                    <a:pt x="2228314" y="360921"/>
                  </a:cubicBezTo>
                  <a:cubicBezTo>
                    <a:pt x="2260890" y="381496"/>
                    <a:pt x="2295753" y="395402"/>
                    <a:pt x="2334044" y="389878"/>
                  </a:cubicBezTo>
                  <a:cubicBezTo>
                    <a:pt x="2364715" y="385496"/>
                    <a:pt x="2390434" y="396736"/>
                    <a:pt x="2409485" y="414263"/>
                  </a:cubicBezTo>
                  <a:cubicBezTo>
                    <a:pt x="2444158" y="446078"/>
                    <a:pt x="2481305" y="438838"/>
                    <a:pt x="2518264" y="428552"/>
                  </a:cubicBezTo>
                  <a:cubicBezTo>
                    <a:pt x="2537315" y="423217"/>
                    <a:pt x="2552935" y="423979"/>
                    <a:pt x="2571034" y="429122"/>
                  </a:cubicBezTo>
                  <a:cubicBezTo>
                    <a:pt x="2612945" y="441124"/>
                    <a:pt x="2640950" y="473701"/>
                    <a:pt x="2668001" y="502276"/>
                  </a:cubicBezTo>
                  <a:cubicBezTo>
                    <a:pt x="2691054" y="526661"/>
                    <a:pt x="2716963" y="540377"/>
                    <a:pt x="2745348" y="550666"/>
                  </a:cubicBezTo>
                  <a:cubicBezTo>
                    <a:pt x="2781163" y="563810"/>
                    <a:pt x="2809548" y="558858"/>
                    <a:pt x="2826694" y="527233"/>
                  </a:cubicBezTo>
                  <a:cubicBezTo>
                    <a:pt x="2831457" y="518278"/>
                    <a:pt x="2839839" y="507800"/>
                    <a:pt x="2848793" y="505134"/>
                  </a:cubicBezTo>
                  <a:cubicBezTo>
                    <a:pt x="2892037" y="491800"/>
                    <a:pt x="2935854" y="472367"/>
                    <a:pt x="2982148" y="484179"/>
                  </a:cubicBezTo>
                  <a:cubicBezTo>
                    <a:pt x="3046158" y="500372"/>
                    <a:pt x="3108644" y="499420"/>
                    <a:pt x="3172654" y="483417"/>
                  </a:cubicBezTo>
                  <a:cubicBezTo>
                    <a:pt x="3276480" y="457508"/>
                    <a:pt x="3380305" y="430076"/>
                    <a:pt x="3489467" y="435790"/>
                  </a:cubicBezTo>
                  <a:cubicBezTo>
                    <a:pt x="3507563" y="436742"/>
                    <a:pt x="3529090" y="425121"/>
                    <a:pt x="3544713" y="413691"/>
                  </a:cubicBezTo>
                  <a:cubicBezTo>
                    <a:pt x="3574622" y="391974"/>
                    <a:pt x="3573288" y="390258"/>
                    <a:pt x="3606817" y="408167"/>
                  </a:cubicBezTo>
                  <a:cubicBezTo>
                    <a:pt x="3614819" y="412549"/>
                    <a:pt x="3624725" y="415215"/>
                    <a:pt x="3630632" y="421693"/>
                  </a:cubicBezTo>
                  <a:cubicBezTo>
                    <a:pt x="3660731" y="454650"/>
                    <a:pt x="3697880" y="446648"/>
                    <a:pt x="3734837" y="441886"/>
                  </a:cubicBezTo>
                  <a:cubicBezTo>
                    <a:pt x="3741315" y="440934"/>
                    <a:pt x="3749125" y="439600"/>
                    <a:pt x="3754652" y="442268"/>
                  </a:cubicBezTo>
                  <a:cubicBezTo>
                    <a:pt x="3779607" y="454268"/>
                    <a:pt x="3800753" y="450078"/>
                    <a:pt x="3822472" y="433694"/>
                  </a:cubicBezTo>
                  <a:cubicBezTo>
                    <a:pt x="3841331" y="419597"/>
                    <a:pt x="3863049" y="411215"/>
                    <a:pt x="3885338" y="428742"/>
                  </a:cubicBezTo>
                  <a:cubicBezTo>
                    <a:pt x="3934870" y="467605"/>
                    <a:pt x="3987829" y="469509"/>
                    <a:pt x="4043839" y="444934"/>
                  </a:cubicBezTo>
                  <a:cubicBezTo>
                    <a:pt x="4083845" y="427407"/>
                    <a:pt x="4123280" y="423407"/>
                    <a:pt x="4165383" y="441124"/>
                  </a:cubicBezTo>
                  <a:cubicBezTo>
                    <a:pt x="4181576" y="447982"/>
                    <a:pt x="4202531" y="443410"/>
                    <a:pt x="4221391" y="444934"/>
                  </a:cubicBezTo>
                  <a:cubicBezTo>
                    <a:pt x="4232060" y="445696"/>
                    <a:pt x="4243872" y="445886"/>
                    <a:pt x="4253014" y="450650"/>
                  </a:cubicBezTo>
                  <a:cubicBezTo>
                    <a:pt x="4277401" y="462843"/>
                    <a:pt x="4300070" y="478463"/>
                    <a:pt x="4324645" y="490466"/>
                  </a:cubicBezTo>
                  <a:cubicBezTo>
                    <a:pt x="4336457" y="496180"/>
                    <a:pt x="4350554" y="499228"/>
                    <a:pt x="4363890" y="499420"/>
                  </a:cubicBezTo>
                  <a:cubicBezTo>
                    <a:pt x="4403325" y="500372"/>
                    <a:pt x="4442761" y="500372"/>
                    <a:pt x="4482004" y="498658"/>
                  </a:cubicBezTo>
                  <a:cubicBezTo>
                    <a:pt x="4546776" y="495990"/>
                    <a:pt x="4612500" y="495418"/>
                    <a:pt x="4659174" y="438648"/>
                  </a:cubicBezTo>
                  <a:cubicBezTo>
                    <a:pt x="4662986" y="434076"/>
                    <a:pt x="4671176" y="431408"/>
                    <a:pt x="4677655" y="430646"/>
                  </a:cubicBezTo>
                  <a:cubicBezTo>
                    <a:pt x="4707564" y="427027"/>
                    <a:pt x="4738235" y="426645"/>
                    <a:pt x="4767764" y="420739"/>
                  </a:cubicBezTo>
                  <a:cubicBezTo>
                    <a:pt x="4791386" y="415977"/>
                    <a:pt x="4811009" y="417501"/>
                    <a:pt x="4828916" y="434266"/>
                  </a:cubicBezTo>
                  <a:cubicBezTo>
                    <a:pt x="4852348" y="456364"/>
                    <a:pt x="4880925" y="469319"/>
                    <a:pt x="4912168" y="462271"/>
                  </a:cubicBezTo>
                  <a:cubicBezTo>
                    <a:pt x="4943409" y="455412"/>
                    <a:pt x="4963984" y="470271"/>
                    <a:pt x="4987037" y="485703"/>
                  </a:cubicBezTo>
                  <a:cubicBezTo>
                    <a:pt x="5003801" y="496942"/>
                    <a:pt x="5022852" y="511040"/>
                    <a:pt x="5041521" y="512182"/>
                  </a:cubicBezTo>
                  <a:cubicBezTo>
                    <a:pt x="5083814" y="514658"/>
                    <a:pt x="5120201" y="553904"/>
                    <a:pt x="5166113" y="531615"/>
                  </a:cubicBezTo>
                  <a:cubicBezTo>
                    <a:pt x="5169161" y="530091"/>
                    <a:pt x="5174685" y="533901"/>
                    <a:pt x="5179067" y="534853"/>
                  </a:cubicBezTo>
                  <a:cubicBezTo>
                    <a:pt x="5214121" y="542093"/>
                    <a:pt x="5247078" y="535043"/>
                    <a:pt x="5272796" y="511230"/>
                  </a:cubicBezTo>
                  <a:cubicBezTo>
                    <a:pt x="5306516" y="480177"/>
                    <a:pt x="5343855" y="477129"/>
                    <a:pt x="5385384" y="487227"/>
                  </a:cubicBezTo>
                  <a:cubicBezTo>
                    <a:pt x="5398721" y="490466"/>
                    <a:pt x="5412057" y="492752"/>
                    <a:pt x="5425582" y="495418"/>
                  </a:cubicBezTo>
                  <a:cubicBezTo>
                    <a:pt x="5443870" y="499228"/>
                    <a:pt x="5462351" y="503230"/>
                    <a:pt x="5480637" y="507040"/>
                  </a:cubicBezTo>
                  <a:cubicBezTo>
                    <a:pt x="5498356" y="510850"/>
                    <a:pt x="5517979" y="517326"/>
                    <a:pt x="5531693" y="500944"/>
                  </a:cubicBezTo>
                  <a:cubicBezTo>
                    <a:pt x="5543506" y="486845"/>
                    <a:pt x="5551888" y="488179"/>
                    <a:pt x="5562746" y="500372"/>
                  </a:cubicBezTo>
                  <a:cubicBezTo>
                    <a:pt x="5600467" y="543045"/>
                    <a:pt x="5646189" y="569716"/>
                    <a:pt x="5704483" y="571620"/>
                  </a:cubicBezTo>
                  <a:cubicBezTo>
                    <a:pt x="5716485" y="572002"/>
                    <a:pt x="5728678" y="574668"/>
                    <a:pt x="5740488" y="577526"/>
                  </a:cubicBezTo>
                  <a:cubicBezTo>
                    <a:pt x="5747728" y="579241"/>
                    <a:pt x="5756493" y="581147"/>
                    <a:pt x="5760873" y="586291"/>
                  </a:cubicBezTo>
                  <a:cubicBezTo>
                    <a:pt x="5794974" y="625534"/>
                    <a:pt x="5837457" y="652777"/>
                    <a:pt x="5883751" y="674686"/>
                  </a:cubicBezTo>
                  <a:cubicBezTo>
                    <a:pt x="5900323" y="682496"/>
                    <a:pt x="5918042" y="690306"/>
                    <a:pt x="5935949" y="692592"/>
                  </a:cubicBezTo>
                  <a:cubicBezTo>
                    <a:pt x="5954617" y="694878"/>
                    <a:pt x="5974240" y="691068"/>
                    <a:pt x="5993291" y="688972"/>
                  </a:cubicBezTo>
                  <a:cubicBezTo>
                    <a:pt x="6004531" y="687830"/>
                    <a:pt x="6017485" y="688020"/>
                    <a:pt x="6026440" y="682496"/>
                  </a:cubicBezTo>
                  <a:cubicBezTo>
                    <a:pt x="6054825" y="665159"/>
                    <a:pt x="6082258" y="646491"/>
                    <a:pt x="6108738" y="626296"/>
                  </a:cubicBezTo>
                  <a:cubicBezTo>
                    <a:pt x="6131409" y="608960"/>
                    <a:pt x="6135981" y="606483"/>
                    <a:pt x="6155602" y="628202"/>
                  </a:cubicBezTo>
                  <a:cubicBezTo>
                    <a:pt x="6175797" y="650491"/>
                    <a:pt x="6200944" y="662111"/>
                    <a:pt x="6228756" y="666873"/>
                  </a:cubicBezTo>
                  <a:cubicBezTo>
                    <a:pt x="6272764" y="674304"/>
                    <a:pt x="6317151" y="680590"/>
                    <a:pt x="6361539" y="684210"/>
                  </a:cubicBezTo>
                  <a:cubicBezTo>
                    <a:pt x="6401736" y="687448"/>
                    <a:pt x="6420977" y="669922"/>
                    <a:pt x="6428979" y="630106"/>
                  </a:cubicBezTo>
                  <a:cubicBezTo>
                    <a:pt x="6433551" y="608007"/>
                    <a:pt x="6439458" y="584003"/>
                    <a:pt x="6463840" y="578098"/>
                  </a:cubicBezTo>
                  <a:cubicBezTo>
                    <a:pt x="6503658" y="568572"/>
                    <a:pt x="6544997" y="564382"/>
                    <a:pt x="6564620" y="517708"/>
                  </a:cubicBezTo>
                  <a:cubicBezTo>
                    <a:pt x="6575478" y="527995"/>
                    <a:pt x="6582146" y="534091"/>
                    <a:pt x="6588625" y="540187"/>
                  </a:cubicBezTo>
                  <a:cubicBezTo>
                    <a:pt x="6606531" y="557142"/>
                    <a:pt x="6643678" y="564382"/>
                    <a:pt x="6662541" y="549714"/>
                  </a:cubicBezTo>
                  <a:cubicBezTo>
                    <a:pt x="6690354" y="528377"/>
                    <a:pt x="6715883" y="532377"/>
                    <a:pt x="6742552" y="548952"/>
                  </a:cubicBezTo>
                  <a:cubicBezTo>
                    <a:pt x="6764841" y="562668"/>
                    <a:pt x="6788417" y="567954"/>
                    <a:pt x="6812063" y="568430"/>
                  </a:cubicBezTo>
                  <a:lnTo>
                    <a:pt x="6858001" y="562267"/>
                  </a:lnTo>
                  <a:lnTo>
                    <a:pt x="6858001" y="734520"/>
                  </a:lnTo>
                  <a:lnTo>
                    <a:pt x="6815516" y="744220"/>
                  </a:lnTo>
                  <a:cubicBezTo>
                    <a:pt x="6793035" y="749744"/>
                    <a:pt x="6771319" y="759651"/>
                    <a:pt x="6748458" y="763271"/>
                  </a:cubicBezTo>
                  <a:cubicBezTo>
                    <a:pt x="6694164" y="771843"/>
                    <a:pt x="6639488" y="777939"/>
                    <a:pt x="6584812" y="784797"/>
                  </a:cubicBezTo>
                  <a:cubicBezTo>
                    <a:pt x="6528424" y="791846"/>
                    <a:pt x="6472225" y="799276"/>
                    <a:pt x="6415833" y="805562"/>
                  </a:cubicBezTo>
                  <a:cubicBezTo>
                    <a:pt x="6384972" y="808802"/>
                    <a:pt x="6353919" y="809372"/>
                    <a:pt x="6323058" y="812420"/>
                  </a:cubicBezTo>
                  <a:cubicBezTo>
                    <a:pt x="6296005" y="815088"/>
                    <a:pt x="6269144" y="820041"/>
                    <a:pt x="6242093" y="823281"/>
                  </a:cubicBezTo>
                  <a:cubicBezTo>
                    <a:pt x="6218660" y="825947"/>
                    <a:pt x="6195037" y="827471"/>
                    <a:pt x="6171605" y="830139"/>
                  </a:cubicBezTo>
                  <a:cubicBezTo>
                    <a:pt x="6134075" y="834519"/>
                    <a:pt x="6096736" y="839473"/>
                    <a:pt x="6059397" y="844045"/>
                  </a:cubicBezTo>
                  <a:cubicBezTo>
                    <a:pt x="6043776" y="845759"/>
                    <a:pt x="6027392" y="850522"/>
                    <a:pt x="6012723" y="847665"/>
                  </a:cubicBezTo>
                  <a:cubicBezTo>
                    <a:pt x="5975764" y="840425"/>
                    <a:pt x="5939377" y="842521"/>
                    <a:pt x="5902610" y="847473"/>
                  </a:cubicBezTo>
                  <a:cubicBezTo>
                    <a:pt x="5890037" y="849190"/>
                    <a:pt x="5876511" y="848808"/>
                    <a:pt x="5864318" y="845569"/>
                  </a:cubicBezTo>
                  <a:cubicBezTo>
                    <a:pt x="5839361" y="839091"/>
                    <a:pt x="5815169" y="829947"/>
                    <a:pt x="5790592" y="821947"/>
                  </a:cubicBezTo>
                  <a:cubicBezTo>
                    <a:pt x="5787924" y="820995"/>
                    <a:pt x="5784686" y="820803"/>
                    <a:pt x="5781830" y="820233"/>
                  </a:cubicBezTo>
                  <a:cubicBezTo>
                    <a:pt x="5765635" y="816992"/>
                    <a:pt x="5749634" y="813754"/>
                    <a:pt x="5733440" y="810896"/>
                  </a:cubicBezTo>
                  <a:cubicBezTo>
                    <a:pt x="5724678" y="809372"/>
                    <a:pt x="5715723" y="809182"/>
                    <a:pt x="5706959" y="807848"/>
                  </a:cubicBezTo>
                  <a:cubicBezTo>
                    <a:pt x="5673050" y="802514"/>
                    <a:pt x="5635711" y="811468"/>
                    <a:pt x="5606372" y="788417"/>
                  </a:cubicBezTo>
                  <a:cubicBezTo>
                    <a:pt x="5587321" y="773557"/>
                    <a:pt x="5568842" y="776987"/>
                    <a:pt x="5548460" y="779273"/>
                  </a:cubicBezTo>
                  <a:cubicBezTo>
                    <a:pt x="5533027" y="780987"/>
                    <a:pt x="5517215" y="780415"/>
                    <a:pt x="5501594" y="780607"/>
                  </a:cubicBezTo>
                  <a:cubicBezTo>
                    <a:pt x="5474161" y="781177"/>
                    <a:pt x="5446728" y="781369"/>
                    <a:pt x="5419295" y="782321"/>
                  </a:cubicBezTo>
                  <a:cubicBezTo>
                    <a:pt x="5410531" y="782701"/>
                    <a:pt x="5401579" y="787465"/>
                    <a:pt x="5393005" y="786703"/>
                  </a:cubicBezTo>
                  <a:cubicBezTo>
                    <a:pt x="5353379" y="783083"/>
                    <a:pt x="5313754" y="777367"/>
                    <a:pt x="5274129" y="774129"/>
                  </a:cubicBezTo>
                  <a:cubicBezTo>
                    <a:pt x="5251650" y="772225"/>
                    <a:pt x="5228597" y="775843"/>
                    <a:pt x="5206308" y="773177"/>
                  </a:cubicBezTo>
                  <a:cubicBezTo>
                    <a:pt x="5180591" y="770129"/>
                    <a:pt x="5155445" y="762319"/>
                    <a:pt x="5129916" y="757554"/>
                  </a:cubicBezTo>
                  <a:cubicBezTo>
                    <a:pt x="5122867" y="756222"/>
                    <a:pt x="5115057" y="757936"/>
                    <a:pt x="5107627" y="758316"/>
                  </a:cubicBezTo>
                  <a:cubicBezTo>
                    <a:pt x="5099245" y="758699"/>
                    <a:pt x="5091052" y="759461"/>
                    <a:pt x="5082670" y="759651"/>
                  </a:cubicBezTo>
                  <a:cubicBezTo>
                    <a:pt x="5057141" y="760033"/>
                    <a:pt x="5031614" y="759461"/>
                    <a:pt x="5006086" y="760795"/>
                  </a:cubicBezTo>
                  <a:cubicBezTo>
                    <a:pt x="4990465" y="761557"/>
                    <a:pt x="4974082" y="769367"/>
                    <a:pt x="4959602" y="766509"/>
                  </a:cubicBezTo>
                  <a:cubicBezTo>
                    <a:pt x="4930075" y="760985"/>
                    <a:pt x="4900546" y="773367"/>
                    <a:pt x="4871019" y="763081"/>
                  </a:cubicBezTo>
                  <a:cubicBezTo>
                    <a:pt x="4861873" y="760033"/>
                    <a:pt x="4849300" y="767653"/>
                    <a:pt x="4838250" y="768033"/>
                  </a:cubicBezTo>
                  <a:cubicBezTo>
                    <a:pt x="4810627" y="768985"/>
                    <a:pt x="4783004" y="768795"/>
                    <a:pt x="4755381" y="768605"/>
                  </a:cubicBezTo>
                  <a:cubicBezTo>
                    <a:pt x="4730614" y="768415"/>
                    <a:pt x="4704895" y="771081"/>
                    <a:pt x="4681083" y="765747"/>
                  </a:cubicBezTo>
                  <a:cubicBezTo>
                    <a:pt x="4656126" y="760033"/>
                    <a:pt x="4633647" y="760795"/>
                    <a:pt x="4609452" y="767271"/>
                  </a:cubicBezTo>
                  <a:cubicBezTo>
                    <a:pt x="4592878" y="771653"/>
                    <a:pt x="4575351" y="772225"/>
                    <a:pt x="4558207" y="773557"/>
                  </a:cubicBezTo>
                  <a:cubicBezTo>
                    <a:pt x="4539728" y="775081"/>
                    <a:pt x="4519343" y="771081"/>
                    <a:pt x="4502579" y="777367"/>
                  </a:cubicBezTo>
                  <a:cubicBezTo>
                    <a:pt x="4452665" y="796038"/>
                    <a:pt x="4401419" y="800038"/>
                    <a:pt x="4349222" y="800038"/>
                  </a:cubicBezTo>
                  <a:cubicBezTo>
                    <a:pt x="4339695" y="800038"/>
                    <a:pt x="4329979" y="797372"/>
                    <a:pt x="4320837" y="794514"/>
                  </a:cubicBezTo>
                  <a:cubicBezTo>
                    <a:pt x="4267493" y="777367"/>
                    <a:pt x="4213961" y="778891"/>
                    <a:pt x="4159667" y="789370"/>
                  </a:cubicBezTo>
                  <a:cubicBezTo>
                    <a:pt x="4148427" y="791656"/>
                    <a:pt x="4135854" y="792038"/>
                    <a:pt x="4124614" y="789752"/>
                  </a:cubicBezTo>
                  <a:cubicBezTo>
                    <a:pt x="4092989" y="783083"/>
                    <a:pt x="4062318" y="772033"/>
                    <a:pt x="4030503" y="767271"/>
                  </a:cubicBezTo>
                  <a:cubicBezTo>
                    <a:pt x="3977925" y="759461"/>
                    <a:pt x="3932394" y="785749"/>
                    <a:pt x="3885338" y="802896"/>
                  </a:cubicBezTo>
                  <a:cubicBezTo>
                    <a:pt x="3840569" y="819089"/>
                    <a:pt x="3802467" y="855666"/>
                    <a:pt x="3749506" y="847473"/>
                  </a:cubicBezTo>
                  <a:cubicBezTo>
                    <a:pt x="3744173" y="846711"/>
                    <a:pt x="3738267" y="851856"/>
                    <a:pt x="3732361" y="853190"/>
                  </a:cubicBezTo>
                  <a:cubicBezTo>
                    <a:pt x="3716168" y="856810"/>
                    <a:pt x="3699976" y="861190"/>
                    <a:pt x="3683591" y="862906"/>
                  </a:cubicBezTo>
                  <a:cubicBezTo>
                    <a:pt x="3663589" y="865192"/>
                    <a:pt x="3643204" y="864430"/>
                    <a:pt x="3623201" y="866334"/>
                  </a:cubicBezTo>
                  <a:cubicBezTo>
                    <a:pt x="3597482" y="868620"/>
                    <a:pt x="3572146" y="874716"/>
                    <a:pt x="3546617" y="874716"/>
                  </a:cubicBezTo>
                  <a:cubicBezTo>
                    <a:pt x="3526042" y="874716"/>
                    <a:pt x="3505657" y="867668"/>
                    <a:pt x="3485275" y="864238"/>
                  </a:cubicBezTo>
                  <a:cubicBezTo>
                    <a:pt x="3456508" y="859476"/>
                    <a:pt x="3424883" y="860810"/>
                    <a:pt x="3399546" y="848618"/>
                  </a:cubicBezTo>
                  <a:cubicBezTo>
                    <a:pt x="3372495" y="835663"/>
                    <a:pt x="3346776" y="829757"/>
                    <a:pt x="3318771" y="833757"/>
                  </a:cubicBezTo>
                  <a:cubicBezTo>
                    <a:pt x="3309437" y="835091"/>
                    <a:pt x="3297434" y="843093"/>
                    <a:pt x="3293244" y="851284"/>
                  </a:cubicBezTo>
                  <a:cubicBezTo>
                    <a:pt x="3283908" y="869572"/>
                    <a:pt x="3271145" y="872812"/>
                    <a:pt x="3253809" y="866524"/>
                  </a:cubicBezTo>
                  <a:cubicBezTo>
                    <a:pt x="3238758" y="861190"/>
                    <a:pt x="3220280" y="858524"/>
                    <a:pt x="3209993" y="848235"/>
                  </a:cubicBezTo>
                  <a:cubicBezTo>
                    <a:pt x="3180844" y="819089"/>
                    <a:pt x="3143695" y="818136"/>
                    <a:pt x="3107500" y="810326"/>
                  </a:cubicBezTo>
                  <a:cubicBezTo>
                    <a:pt x="3085403" y="805562"/>
                    <a:pt x="3064827" y="805372"/>
                    <a:pt x="3042728" y="808610"/>
                  </a:cubicBezTo>
                  <a:cubicBezTo>
                    <a:pt x="2994722" y="815850"/>
                    <a:pt x="2948047" y="805562"/>
                    <a:pt x="2901943" y="792418"/>
                  </a:cubicBezTo>
                  <a:cubicBezTo>
                    <a:pt x="2871462" y="783655"/>
                    <a:pt x="2840219" y="778321"/>
                    <a:pt x="2809930" y="769367"/>
                  </a:cubicBezTo>
                  <a:cubicBezTo>
                    <a:pt x="2787259" y="762509"/>
                    <a:pt x="2764590" y="754316"/>
                    <a:pt x="2743826" y="743268"/>
                  </a:cubicBezTo>
                  <a:cubicBezTo>
                    <a:pt x="2713723" y="727073"/>
                    <a:pt x="2687436" y="702689"/>
                    <a:pt x="2649143" y="709167"/>
                  </a:cubicBezTo>
                  <a:cubicBezTo>
                    <a:pt x="2615421" y="714881"/>
                    <a:pt x="2584942" y="702881"/>
                    <a:pt x="2554079" y="691450"/>
                  </a:cubicBezTo>
                  <a:cubicBezTo>
                    <a:pt x="2531409" y="683068"/>
                    <a:pt x="2508742" y="674494"/>
                    <a:pt x="2485307" y="669160"/>
                  </a:cubicBezTo>
                  <a:cubicBezTo>
                    <a:pt x="2457492" y="662873"/>
                    <a:pt x="2426059" y="665541"/>
                    <a:pt x="2401292" y="653919"/>
                  </a:cubicBezTo>
                  <a:cubicBezTo>
                    <a:pt x="2375383" y="641727"/>
                    <a:pt x="2353859" y="649919"/>
                    <a:pt x="2330806" y="653349"/>
                  </a:cubicBezTo>
                  <a:cubicBezTo>
                    <a:pt x="2294039" y="658683"/>
                    <a:pt x="2257459" y="668590"/>
                    <a:pt x="2220312" y="656015"/>
                  </a:cubicBezTo>
                  <a:cubicBezTo>
                    <a:pt x="2175163" y="640775"/>
                    <a:pt x="2130393" y="624392"/>
                    <a:pt x="2085054" y="609914"/>
                  </a:cubicBezTo>
                  <a:cubicBezTo>
                    <a:pt x="2067525" y="604387"/>
                    <a:pt x="2048668" y="602101"/>
                    <a:pt x="2030378" y="599625"/>
                  </a:cubicBezTo>
                  <a:cubicBezTo>
                    <a:pt x="2013043" y="597529"/>
                    <a:pt x="1992279" y="602863"/>
                    <a:pt x="1978940" y="594863"/>
                  </a:cubicBezTo>
                  <a:cubicBezTo>
                    <a:pt x="1944649" y="574288"/>
                    <a:pt x="1909408" y="564192"/>
                    <a:pt x="1869780" y="564192"/>
                  </a:cubicBezTo>
                  <a:cubicBezTo>
                    <a:pt x="1854920" y="564192"/>
                    <a:pt x="1840441" y="555618"/>
                    <a:pt x="1825393" y="554094"/>
                  </a:cubicBezTo>
                  <a:cubicBezTo>
                    <a:pt x="1804816" y="552190"/>
                    <a:pt x="1781194" y="547045"/>
                    <a:pt x="1763287" y="554286"/>
                  </a:cubicBezTo>
                  <a:cubicBezTo>
                    <a:pt x="1721185" y="571430"/>
                    <a:pt x="1687086" y="557142"/>
                    <a:pt x="1650317" y="540187"/>
                  </a:cubicBezTo>
                  <a:cubicBezTo>
                    <a:pt x="1614120" y="523423"/>
                    <a:pt x="1576019" y="510088"/>
                    <a:pt x="1537537" y="499038"/>
                  </a:cubicBezTo>
                  <a:cubicBezTo>
                    <a:pt x="1523059" y="495038"/>
                    <a:pt x="1505724" y="501706"/>
                    <a:pt x="1489720" y="503038"/>
                  </a:cubicBezTo>
                  <a:cubicBezTo>
                    <a:pt x="1484004" y="503420"/>
                    <a:pt x="1477717" y="503992"/>
                    <a:pt x="1472575" y="502086"/>
                  </a:cubicBezTo>
                  <a:cubicBezTo>
                    <a:pt x="1422854" y="483797"/>
                    <a:pt x="1372368" y="469891"/>
                    <a:pt x="1318456" y="479415"/>
                  </a:cubicBezTo>
                  <a:cubicBezTo>
                    <a:pt x="1313504" y="480369"/>
                    <a:pt x="1307978" y="478273"/>
                    <a:pt x="1303024" y="476939"/>
                  </a:cubicBezTo>
                  <a:cubicBezTo>
                    <a:pt x="1278829" y="470081"/>
                    <a:pt x="1255206" y="459223"/>
                    <a:pt x="1230633" y="456746"/>
                  </a:cubicBezTo>
                  <a:cubicBezTo>
                    <a:pt x="1170051" y="450650"/>
                    <a:pt x="1109091" y="448172"/>
                    <a:pt x="1048125" y="444172"/>
                  </a:cubicBezTo>
                  <a:cubicBezTo>
                    <a:pt x="1044315" y="443982"/>
                    <a:pt x="1040315" y="443982"/>
                    <a:pt x="1036887" y="442648"/>
                  </a:cubicBezTo>
                  <a:cubicBezTo>
                    <a:pt x="1014406" y="434456"/>
                    <a:pt x="994785" y="437124"/>
                    <a:pt x="975733" y="452744"/>
                  </a:cubicBezTo>
                  <a:cubicBezTo>
                    <a:pt x="967350" y="459603"/>
                    <a:pt x="955920" y="463223"/>
                    <a:pt x="945444" y="467033"/>
                  </a:cubicBezTo>
                  <a:cubicBezTo>
                    <a:pt x="930011" y="472749"/>
                    <a:pt x="914200" y="478273"/>
                    <a:pt x="898198" y="481893"/>
                  </a:cubicBezTo>
                  <a:cubicBezTo>
                    <a:pt x="882384" y="485321"/>
                    <a:pt x="865430" y="490084"/>
                    <a:pt x="850189" y="487417"/>
                  </a:cubicBezTo>
                  <a:cubicBezTo>
                    <a:pt x="822756" y="482655"/>
                    <a:pt x="796655" y="471987"/>
                    <a:pt x="769605" y="464937"/>
                  </a:cubicBezTo>
                  <a:cubicBezTo>
                    <a:pt x="760270" y="462461"/>
                    <a:pt x="749982" y="462843"/>
                    <a:pt x="740268" y="462651"/>
                  </a:cubicBezTo>
                  <a:cubicBezTo>
                    <a:pt x="717977" y="462081"/>
                    <a:pt x="695116" y="467605"/>
                    <a:pt x="674923" y="451792"/>
                  </a:cubicBezTo>
                  <a:cubicBezTo>
                    <a:pt x="656255" y="436934"/>
                    <a:pt x="637392" y="441314"/>
                    <a:pt x="617772" y="452554"/>
                  </a:cubicBezTo>
                  <a:cubicBezTo>
                    <a:pt x="603673" y="460557"/>
                    <a:pt x="587672" y="466843"/>
                    <a:pt x="571860" y="469891"/>
                  </a:cubicBezTo>
                  <a:cubicBezTo>
                    <a:pt x="550141" y="474081"/>
                    <a:pt x="528615" y="475797"/>
                    <a:pt x="505182" y="473319"/>
                  </a:cubicBezTo>
                  <a:cubicBezTo>
                    <a:pt x="488607" y="471605"/>
                    <a:pt x="475081" y="470843"/>
                    <a:pt x="462126" y="460747"/>
                  </a:cubicBezTo>
                  <a:cubicBezTo>
                    <a:pt x="460032" y="459223"/>
                    <a:pt x="456222" y="458841"/>
                    <a:pt x="453364" y="459033"/>
                  </a:cubicBezTo>
                  <a:cubicBezTo>
                    <a:pt x="415835" y="462271"/>
                    <a:pt x="378686" y="460557"/>
                    <a:pt x="340774" y="458268"/>
                  </a:cubicBezTo>
                  <a:cubicBezTo>
                    <a:pt x="292579" y="455222"/>
                    <a:pt x="241901" y="464175"/>
                    <a:pt x="200182" y="496180"/>
                  </a:cubicBezTo>
                  <a:cubicBezTo>
                    <a:pt x="194085" y="500944"/>
                    <a:pt x="184941" y="503038"/>
                    <a:pt x="176939" y="504182"/>
                  </a:cubicBezTo>
                  <a:cubicBezTo>
                    <a:pt x="139219" y="509134"/>
                    <a:pt x="101308" y="512564"/>
                    <a:pt x="63587" y="518088"/>
                  </a:cubicBezTo>
                  <a:cubicBezTo>
                    <a:pt x="43012" y="521137"/>
                    <a:pt x="21486" y="523805"/>
                    <a:pt x="2817" y="532187"/>
                  </a:cubicBezTo>
                  <a:lnTo>
                    <a:pt x="0" y="533314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D24F58DB-B3B0-4265-8312-82337026278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 flipH="1">
              <a:off x="715166" y="2991642"/>
              <a:ext cx="6858001" cy="874716"/>
            </a:xfrm>
            <a:custGeom>
              <a:avLst/>
              <a:gdLst>
                <a:gd name="connsiteX0" fmla="*/ 0 w 6858001"/>
                <a:gd name="connsiteY0" fmla="*/ 533314 h 874716"/>
                <a:gd name="connsiteX1" fmla="*/ 0 w 6858001"/>
                <a:gd name="connsiteY1" fmla="*/ 69206 h 874716"/>
                <a:gd name="connsiteX2" fmla="*/ 21486 w 6858001"/>
                <a:gd name="connsiteY2" fmla="*/ 71924 h 874716"/>
                <a:gd name="connsiteX3" fmla="*/ 228948 w 6858001"/>
                <a:gd name="connsiteY3" fmla="*/ 88116 h 874716"/>
                <a:gd name="connsiteX4" fmla="*/ 313533 w 6858001"/>
                <a:gd name="connsiteY4" fmla="*/ 62779 h 874716"/>
                <a:gd name="connsiteX5" fmla="*/ 338870 w 6858001"/>
                <a:gd name="connsiteY5" fmla="*/ 62207 h 874716"/>
                <a:gd name="connsiteX6" fmla="*/ 395640 w 6858001"/>
                <a:gd name="connsiteY6" fmla="*/ 72114 h 874716"/>
                <a:gd name="connsiteX7" fmla="*/ 512802 w 6858001"/>
                <a:gd name="connsiteY7" fmla="*/ 65446 h 874716"/>
                <a:gd name="connsiteX8" fmla="*/ 556047 w 6858001"/>
                <a:gd name="connsiteY8" fmla="*/ 55349 h 874716"/>
                <a:gd name="connsiteX9" fmla="*/ 580050 w 6858001"/>
                <a:gd name="connsiteY9" fmla="*/ 48871 h 874716"/>
                <a:gd name="connsiteX10" fmla="*/ 703308 w 6858001"/>
                <a:gd name="connsiteY10" fmla="*/ 30964 h 874716"/>
                <a:gd name="connsiteX11" fmla="*/ 758174 w 6858001"/>
                <a:gd name="connsiteY11" fmla="*/ 11724 h 874716"/>
                <a:gd name="connsiteX12" fmla="*/ 773035 w 6858001"/>
                <a:gd name="connsiteY12" fmla="*/ 8866 h 874716"/>
                <a:gd name="connsiteX13" fmla="*/ 854379 w 6858001"/>
                <a:gd name="connsiteY13" fmla="*/ 16866 h 874716"/>
                <a:gd name="connsiteX14" fmla="*/ 915343 w 6858001"/>
                <a:gd name="connsiteY14" fmla="*/ 47919 h 874716"/>
                <a:gd name="connsiteX15" fmla="*/ 927155 w 6858001"/>
                <a:gd name="connsiteY15" fmla="*/ 58397 h 874716"/>
                <a:gd name="connsiteX16" fmla="*/ 1097087 w 6858001"/>
                <a:gd name="connsiteY16" fmla="*/ 54777 h 874716"/>
                <a:gd name="connsiteX17" fmla="*/ 1123185 w 6858001"/>
                <a:gd name="connsiteY17" fmla="*/ 50395 h 874716"/>
                <a:gd name="connsiteX18" fmla="*/ 1249302 w 6858001"/>
                <a:gd name="connsiteY18" fmla="*/ 68684 h 874716"/>
                <a:gd name="connsiteX19" fmla="*/ 1286069 w 6858001"/>
                <a:gd name="connsiteY19" fmla="*/ 72304 h 874716"/>
                <a:gd name="connsiteX20" fmla="*/ 1417899 w 6858001"/>
                <a:gd name="connsiteY20" fmla="*/ 88688 h 874716"/>
                <a:gd name="connsiteX21" fmla="*/ 1436568 w 6858001"/>
                <a:gd name="connsiteY21" fmla="*/ 73448 h 874716"/>
                <a:gd name="connsiteX22" fmla="*/ 1490292 w 6858001"/>
                <a:gd name="connsiteY22" fmla="*/ 35154 h 874716"/>
                <a:gd name="connsiteX23" fmla="*/ 1596213 w 6858001"/>
                <a:gd name="connsiteY23" fmla="*/ 1245 h 874716"/>
                <a:gd name="connsiteX24" fmla="*/ 1624980 w 6858001"/>
                <a:gd name="connsiteY24" fmla="*/ 3150 h 874716"/>
                <a:gd name="connsiteX25" fmla="*/ 1697753 w 6858001"/>
                <a:gd name="connsiteY25" fmla="*/ 59731 h 874716"/>
                <a:gd name="connsiteX26" fmla="*/ 1733188 w 6858001"/>
                <a:gd name="connsiteY26" fmla="*/ 82400 h 874716"/>
                <a:gd name="connsiteX27" fmla="*/ 1833775 w 6858001"/>
                <a:gd name="connsiteY27" fmla="*/ 124121 h 874716"/>
                <a:gd name="connsiteX28" fmla="*/ 1842158 w 6858001"/>
                <a:gd name="connsiteY28" fmla="*/ 131742 h 874716"/>
                <a:gd name="connsiteX29" fmla="*/ 1916454 w 6858001"/>
                <a:gd name="connsiteY29" fmla="*/ 222233 h 874716"/>
                <a:gd name="connsiteX30" fmla="*/ 1933219 w 6858001"/>
                <a:gd name="connsiteY30" fmla="*/ 237663 h 874716"/>
                <a:gd name="connsiteX31" fmla="*/ 1953413 w 6858001"/>
                <a:gd name="connsiteY31" fmla="*/ 261668 h 874716"/>
                <a:gd name="connsiteX32" fmla="*/ 2016469 w 6858001"/>
                <a:gd name="connsiteY32" fmla="*/ 308151 h 874716"/>
                <a:gd name="connsiteX33" fmla="*/ 2094578 w 6858001"/>
                <a:gd name="connsiteY33" fmla="*/ 323010 h 874716"/>
                <a:gd name="connsiteX34" fmla="*/ 2188879 w 6858001"/>
                <a:gd name="connsiteY34" fmla="*/ 345681 h 874716"/>
                <a:gd name="connsiteX35" fmla="*/ 2228314 w 6858001"/>
                <a:gd name="connsiteY35" fmla="*/ 360921 h 874716"/>
                <a:gd name="connsiteX36" fmla="*/ 2334044 w 6858001"/>
                <a:gd name="connsiteY36" fmla="*/ 389878 h 874716"/>
                <a:gd name="connsiteX37" fmla="*/ 2409485 w 6858001"/>
                <a:gd name="connsiteY37" fmla="*/ 414263 h 874716"/>
                <a:gd name="connsiteX38" fmla="*/ 2518264 w 6858001"/>
                <a:gd name="connsiteY38" fmla="*/ 428552 h 874716"/>
                <a:gd name="connsiteX39" fmla="*/ 2571034 w 6858001"/>
                <a:gd name="connsiteY39" fmla="*/ 429122 h 874716"/>
                <a:gd name="connsiteX40" fmla="*/ 2668001 w 6858001"/>
                <a:gd name="connsiteY40" fmla="*/ 502276 h 874716"/>
                <a:gd name="connsiteX41" fmla="*/ 2745348 w 6858001"/>
                <a:gd name="connsiteY41" fmla="*/ 550666 h 874716"/>
                <a:gd name="connsiteX42" fmla="*/ 2826694 w 6858001"/>
                <a:gd name="connsiteY42" fmla="*/ 527233 h 874716"/>
                <a:gd name="connsiteX43" fmla="*/ 2848793 w 6858001"/>
                <a:gd name="connsiteY43" fmla="*/ 505134 h 874716"/>
                <a:gd name="connsiteX44" fmla="*/ 2982148 w 6858001"/>
                <a:gd name="connsiteY44" fmla="*/ 484179 h 874716"/>
                <a:gd name="connsiteX45" fmla="*/ 3172654 w 6858001"/>
                <a:gd name="connsiteY45" fmla="*/ 483417 h 874716"/>
                <a:gd name="connsiteX46" fmla="*/ 3489467 w 6858001"/>
                <a:gd name="connsiteY46" fmla="*/ 435790 h 874716"/>
                <a:gd name="connsiteX47" fmla="*/ 3544713 w 6858001"/>
                <a:gd name="connsiteY47" fmla="*/ 413691 h 874716"/>
                <a:gd name="connsiteX48" fmla="*/ 3606817 w 6858001"/>
                <a:gd name="connsiteY48" fmla="*/ 408167 h 874716"/>
                <a:gd name="connsiteX49" fmla="*/ 3630632 w 6858001"/>
                <a:gd name="connsiteY49" fmla="*/ 421693 h 874716"/>
                <a:gd name="connsiteX50" fmla="*/ 3734837 w 6858001"/>
                <a:gd name="connsiteY50" fmla="*/ 441886 h 874716"/>
                <a:gd name="connsiteX51" fmla="*/ 3754652 w 6858001"/>
                <a:gd name="connsiteY51" fmla="*/ 442268 h 874716"/>
                <a:gd name="connsiteX52" fmla="*/ 3822472 w 6858001"/>
                <a:gd name="connsiteY52" fmla="*/ 433694 h 874716"/>
                <a:gd name="connsiteX53" fmla="*/ 3885338 w 6858001"/>
                <a:gd name="connsiteY53" fmla="*/ 428742 h 874716"/>
                <a:gd name="connsiteX54" fmla="*/ 4043839 w 6858001"/>
                <a:gd name="connsiteY54" fmla="*/ 444934 h 874716"/>
                <a:gd name="connsiteX55" fmla="*/ 4165383 w 6858001"/>
                <a:gd name="connsiteY55" fmla="*/ 441124 h 874716"/>
                <a:gd name="connsiteX56" fmla="*/ 4221391 w 6858001"/>
                <a:gd name="connsiteY56" fmla="*/ 444934 h 874716"/>
                <a:gd name="connsiteX57" fmla="*/ 4253014 w 6858001"/>
                <a:gd name="connsiteY57" fmla="*/ 450650 h 874716"/>
                <a:gd name="connsiteX58" fmla="*/ 4324645 w 6858001"/>
                <a:gd name="connsiteY58" fmla="*/ 490466 h 874716"/>
                <a:gd name="connsiteX59" fmla="*/ 4363890 w 6858001"/>
                <a:gd name="connsiteY59" fmla="*/ 499420 h 874716"/>
                <a:gd name="connsiteX60" fmla="*/ 4482004 w 6858001"/>
                <a:gd name="connsiteY60" fmla="*/ 498658 h 874716"/>
                <a:gd name="connsiteX61" fmla="*/ 4659174 w 6858001"/>
                <a:gd name="connsiteY61" fmla="*/ 438648 h 874716"/>
                <a:gd name="connsiteX62" fmla="*/ 4677655 w 6858001"/>
                <a:gd name="connsiteY62" fmla="*/ 430646 h 874716"/>
                <a:gd name="connsiteX63" fmla="*/ 4767764 w 6858001"/>
                <a:gd name="connsiteY63" fmla="*/ 420739 h 874716"/>
                <a:gd name="connsiteX64" fmla="*/ 4828916 w 6858001"/>
                <a:gd name="connsiteY64" fmla="*/ 434266 h 874716"/>
                <a:gd name="connsiteX65" fmla="*/ 4912168 w 6858001"/>
                <a:gd name="connsiteY65" fmla="*/ 462271 h 874716"/>
                <a:gd name="connsiteX66" fmla="*/ 4987037 w 6858001"/>
                <a:gd name="connsiteY66" fmla="*/ 485703 h 874716"/>
                <a:gd name="connsiteX67" fmla="*/ 5041521 w 6858001"/>
                <a:gd name="connsiteY67" fmla="*/ 512182 h 874716"/>
                <a:gd name="connsiteX68" fmla="*/ 5166113 w 6858001"/>
                <a:gd name="connsiteY68" fmla="*/ 531615 h 874716"/>
                <a:gd name="connsiteX69" fmla="*/ 5179067 w 6858001"/>
                <a:gd name="connsiteY69" fmla="*/ 534853 h 874716"/>
                <a:gd name="connsiteX70" fmla="*/ 5272796 w 6858001"/>
                <a:gd name="connsiteY70" fmla="*/ 511230 h 874716"/>
                <a:gd name="connsiteX71" fmla="*/ 5385384 w 6858001"/>
                <a:gd name="connsiteY71" fmla="*/ 487227 h 874716"/>
                <a:gd name="connsiteX72" fmla="*/ 5425582 w 6858001"/>
                <a:gd name="connsiteY72" fmla="*/ 495418 h 874716"/>
                <a:gd name="connsiteX73" fmla="*/ 5480637 w 6858001"/>
                <a:gd name="connsiteY73" fmla="*/ 507040 h 874716"/>
                <a:gd name="connsiteX74" fmla="*/ 5531693 w 6858001"/>
                <a:gd name="connsiteY74" fmla="*/ 500944 h 874716"/>
                <a:gd name="connsiteX75" fmla="*/ 5562746 w 6858001"/>
                <a:gd name="connsiteY75" fmla="*/ 500372 h 874716"/>
                <a:gd name="connsiteX76" fmla="*/ 5704483 w 6858001"/>
                <a:gd name="connsiteY76" fmla="*/ 571620 h 874716"/>
                <a:gd name="connsiteX77" fmla="*/ 5740488 w 6858001"/>
                <a:gd name="connsiteY77" fmla="*/ 577526 h 874716"/>
                <a:gd name="connsiteX78" fmla="*/ 5760873 w 6858001"/>
                <a:gd name="connsiteY78" fmla="*/ 586291 h 874716"/>
                <a:gd name="connsiteX79" fmla="*/ 5883751 w 6858001"/>
                <a:gd name="connsiteY79" fmla="*/ 674686 h 874716"/>
                <a:gd name="connsiteX80" fmla="*/ 5935949 w 6858001"/>
                <a:gd name="connsiteY80" fmla="*/ 692592 h 874716"/>
                <a:gd name="connsiteX81" fmla="*/ 5993291 w 6858001"/>
                <a:gd name="connsiteY81" fmla="*/ 688972 h 874716"/>
                <a:gd name="connsiteX82" fmla="*/ 6026440 w 6858001"/>
                <a:gd name="connsiteY82" fmla="*/ 682496 h 874716"/>
                <a:gd name="connsiteX83" fmla="*/ 6108738 w 6858001"/>
                <a:gd name="connsiteY83" fmla="*/ 626296 h 874716"/>
                <a:gd name="connsiteX84" fmla="*/ 6155602 w 6858001"/>
                <a:gd name="connsiteY84" fmla="*/ 628202 h 874716"/>
                <a:gd name="connsiteX85" fmla="*/ 6228756 w 6858001"/>
                <a:gd name="connsiteY85" fmla="*/ 666873 h 874716"/>
                <a:gd name="connsiteX86" fmla="*/ 6361539 w 6858001"/>
                <a:gd name="connsiteY86" fmla="*/ 684210 h 874716"/>
                <a:gd name="connsiteX87" fmla="*/ 6428979 w 6858001"/>
                <a:gd name="connsiteY87" fmla="*/ 630106 h 874716"/>
                <a:gd name="connsiteX88" fmla="*/ 6463840 w 6858001"/>
                <a:gd name="connsiteY88" fmla="*/ 578098 h 874716"/>
                <a:gd name="connsiteX89" fmla="*/ 6564620 w 6858001"/>
                <a:gd name="connsiteY89" fmla="*/ 517708 h 874716"/>
                <a:gd name="connsiteX90" fmla="*/ 6588625 w 6858001"/>
                <a:gd name="connsiteY90" fmla="*/ 540187 h 874716"/>
                <a:gd name="connsiteX91" fmla="*/ 6662541 w 6858001"/>
                <a:gd name="connsiteY91" fmla="*/ 549714 h 874716"/>
                <a:gd name="connsiteX92" fmla="*/ 6742552 w 6858001"/>
                <a:gd name="connsiteY92" fmla="*/ 548952 h 874716"/>
                <a:gd name="connsiteX93" fmla="*/ 6812063 w 6858001"/>
                <a:gd name="connsiteY93" fmla="*/ 568430 h 874716"/>
                <a:gd name="connsiteX94" fmla="*/ 6858001 w 6858001"/>
                <a:gd name="connsiteY94" fmla="*/ 562267 h 874716"/>
                <a:gd name="connsiteX95" fmla="*/ 6858001 w 6858001"/>
                <a:gd name="connsiteY95" fmla="*/ 734520 h 874716"/>
                <a:gd name="connsiteX96" fmla="*/ 6815516 w 6858001"/>
                <a:gd name="connsiteY96" fmla="*/ 744220 h 874716"/>
                <a:gd name="connsiteX97" fmla="*/ 6748458 w 6858001"/>
                <a:gd name="connsiteY97" fmla="*/ 763271 h 874716"/>
                <a:gd name="connsiteX98" fmla="*/ 6584812 w 6858001"/>
                <a:gd name="connsiteY98" fmla="*/ 784797 h 874716"/>
                <a:gd name="connsiteX99" fmla="*/ 6415833 w 6858001"/>
                <a:gd name="connsiteY99" fmla="*/ 805562 h 874716"/>
                <a:gd name="connsiteX100" fmla="*/ 6323058 w 6858001"/>
                <a:gd name="connsiteY100" fmla="*/ 812420 h 874716"/>
                <a:gd name="connsiteX101" fmla="*/ 6242093 w 6858001"/>
                <a:gd name="connsiteY101" fmla="*/ 823281 h 874716"/>
                <a:gd name="connsiteX102" fmla="*/ 6171605 w 6858001"/>
                <a:gd name="connsiteY102" fmla="*/ 830139 h 874716"/>
                <a:gd name="connsiteX103" fmla="*/ 6059397 w 6858001"/>
                <a:gd name="connsiteY103" fmla="*/ 844045 h 874716"/>
                <a:gd name="connsiteX104" fmla="*/ 6012723 w 6858001"/>
                <a:gd name="connsiteY104" fmla="*/ 847665 h 874716"/>
                <a:gd name="connsiteX105" fmla="*/ 5902610 w 6858001"/>
                <a:gd name="connsiteY105" fmla="*/ 847473 h 874716"/>
                <a:gd name="connsiteX106" fmla="*/ 5864318 w 6858001"/>
                <a:gd name="connsiteY106" fmla="*/ 845569 h 874716"/>
                <a:gd name="connsiteX107" fmla="*/ 5790592 w 6858001"/>
                <a:gd name="connsiteY107" fmla="*/ 821947 h 874716"/>
                <a:gd name="connsiteX108" fmla="*/ 5781830 w 6858001"/>
                <a:gd name="connsiteY108" fmla="*/ 820233 h 874716"/>
                <a:gd name="connsiteX109" fmla="*/ 5733440 w 6858001"/>
                <a:gd name="connsiteY109" fmla="*/ 810896 h 874716"/>
                <a:gd name="connsiteX110" fmla="*/ 5706959 w 6858001"/>
                <a:gd name="connsiteY110" fmla="*/ 807848 h 874716"/>
                <a:gd name="connsiteX111" fmla="*/ 5606372 w 6858001"/>
                <a:gd name="connsiteY111" fmla="*/ 788417 h 874716"/>
                <a:gd name="connsiteX112" fmla="*/ 5548460 w 6858001"/>
                <a:gd name="connsiteY112" fmla="*/ 779273 h 874716"/>
                <a:gd name="connsiteX113" fmla="*/ 5501594 w 6858001"/>
                <a:gd name="connsiteY113" fmla="*/ 780607 h 874716"/>
                <a:gd name="connsiteX114" fmla="*/ 5419295 w 6858001"/>
                <a:gd name="connsiteY114" fmla="*/ 782321 h 874716"/>
                <a:gd name="connsiteX115" fmla="*/ 5393005 w 6858001"/>
                <a:gd name="connsiteY115" fmla="*/ 786703 h 874716"/>
                <a:gd name="connsiteX116" fmla="*/ 5274129 w 6858001"/>
                <a:gd name="connsiteY116" fmla="*/ 774129 h 874716"/>
                <a:gd name="connsiteX117" fmla="*/ 5206308 w 6858001"/>
                <a:gd name="connsiteY117" fmla="*/ 773177 h 874716"/>
                <a:gd name="connsiteX118" fmla="*/ 5129916 w 6858001"/>
                <a:gd name="connsiteY118" fmla="*/ 757554 h 874716"/>
                <a:gd name="connsiteX119" fmla="*/ 5107627 w 6858001"/>
                <a:gd name="connsiteY119" fmla="*/ 758316 h 874716"/>
                <a:gd name="connsiteX120" fmla="*/ 5082670 w 6858001"/>
                <a:gd name="connsiteY120" fmla="*/ 759651 h 874716"/>
                <a:gd name="connsiteX121" fmla="*/ 5006086 w 6858001"/>
                <a:gd name="connsiteY121" fmla="*/ 760795 h 874716"/>
                <a:gd name="connsiteX122" fmla="*/ 4959602 w 6858001"/>
                <a:gd name="connsiteY122" fmla="*/ 766509 h 874716"/>
                <a:gd name="connsiteX123" fmla="*/ 4871019 w 6858001"/>
                <a:gd name="connsiteY123" fmla="*/ 763081 h 874716"/>
                <a:gd name="connsiteX124" fmla="*/ 4838250 w 6858001"/>
                <a:gd name="connsiteY124" fmla="*/ 768033 h 874716"/>
                <a:gd name="connsiteX125" fmla="*/ 4755381 w 6858001"/>
                <a:gd name="connsiteY125" fmla="*/ 768605 h 874716"/>
                <a:gd name="connsiteX126" fmla="*/ 4681083 w 6858001"/>
                <a:gd name="connsiteY126" fmla="*/ 765747 h 874716"/>
                <a:gd name="connsiteX127" fmla="*/ 4609452 w 6858001"/>
                <a:gd name="connsiteY127" fmla="*/ 767271 h 874716"/>
                <a:gd name="connsiteX128" fmla="*/ 4558207 w 6858001"/>
                <a:gd name="connsiteY128" fmla="*/ 773557 h 874716"/>
                <a:gd name="connsiteX129" fmla="*/ 4502579 w 6858001"/>
                <a:gd name="connsiteY129" fmla="*/ 777367 h 874716"/>
                <a:gd name="connsiteX130" fmla="*/ 4349222 w 6858001"/>
                <a:gd name="connsiteY130" fmla="*/ 800038 h 874716"/>
                <a:gd name="connsiteX131" fmla="*/ 4320837 w 6858001"/>
                <a:gd name="connsiteY131" fmla="*/ 794514 h 874716"/>
                <a:gd name="connsiteX132" fmla="*/ 4159667 w 6858001"/>
                <a:gd name="connsiteY132" fmla="*/ 789370 h 874716"/>
                <a:gd name="connsiteX133" fmla="*/ 4124614 w 6858001"/>
                <a:gd name="connsiteY133" fmla="*/ 789752 h 874716"/>
                <a:gd name="connsiteX134" fmla="*/ 4030503 w 6858001"/>
                <a:gd name="connsiteY134" fmla="*/ 767271 h 874716"/>
                <a:gd name="connsiteX135" fmla="*/ 3885338 w 6858001"/>
                <a:gd name="connsiteY135" fmla="*/ 802896 h 874716"/>
                <a:gd name="connsiteX136" fmla="*/ 3749506 w 6858001"/>
                <a:gd name="connsiteY136" fmla="*/ 847473 h 874716"/>
                <a:gd name="connsiteX137" fmla="*/ 3732361 w 6858001"/>
                <a:gd name="connsiteY137" fmla="*/ 853190 h 874716"/>
                <a:gd name="connsiteX138" fmla="*/ 3683591 w 6858001"/>
                <a:gd name="connsiteY138" fmla="*/ 862906 h 874716"/>
                <a:gd name="connsiteX139" fmla="*/ 3623201 w 6858001"/>
                <a:gd name="connsiteY139" fmla="*/ 866334 h 874716"/>
                <a:gd name="connsiteX140" fmla="*/ 3546617 w 6858001"/>
                <a:gd name="connsiteY140" fmla="*/ 874716 h 874716"/>
                <a:gd name="connsiteX141" fmla="*/ 3485275 w 6858001"/>
                <a:gd name="connsiteY141" fmla="*/ 864238 h 874716"/>
                <a:gd name="connsiteX142" fmla="*/ 3399546 w 6858001"/>
                <a:gd name="connsiteY142" fmla="*/ 848618 h 874716"/>
                <a:gd name="connsiteX143" fmla="*/ 3318771 w 6858001"/>
                <a:gd name="connsiteY143" fmla="*/ 833757 h 874716"/>
                <a:gd name="connsiteX144" fmla="*/ 3293244 w 6858001"/>
                <a:gd name="connsiteY144" fmla="*/ 851284 h 874716"/>
                <a:gd name="connsiteX145" fmla="*/ 3253809 w 6858001"/>
                <a:gd name="connsiteY145" fmla="*/ 866524 h 874716"/>
                <a:gd name="connsiteX146" fmla="*/ 3209993 w 6858001"/>
                <a:gd name="connsiteY146" fmla="*/ 848235 h 874716"/>
                <a:gd name="connsiteX147" fmla="*/ 3107500 w 6858001"/>
                <a:gd name="connsiteY147" fmla="*/ 810326 h 874716"/>
                <a:gd name="connsiteX148" fmla="*/ 3042728 w 6858001"/>
                <a:gd name="connsiteY148" fmla="*/ 808610 h 874716"/>
                <a:gd name="connsiteX149" fmla="*/ 2901943 w 6858001"/>
                <a:gd name="connsiteY149" fmla="*/ 792418 h 874716"/>
                <a:gd name="connsiteX150" fmla="*/ 2809930 w 6858001"/>
                <a:gd name="connsiteY150" fmla="*/ 769367 h 874716"/>
                <a:gd name="connsiteX151" fmla="*/ 2743826 w 6858001"/>
                <a:gd name="connsiteY151" fmla="*/ 743268 h 874716"/>
                <a:gd name="connsiteX152" fmla="*/ 2649143 w 6858001"/>
                <a:gd name="connsiteY152" fmla="*/ 709167 h 874716"/>
                <a:gd name="connsiteX153" fmla="*/ 2554079 w 6858001"/>
                <a:gd name="connsiteY153" fmla="*/ 691450 h 874716"/>
                <a:gd name="connsiteX154" fmla="*/ 2485307 w 6858001"/>
                <a:gd name="connsiteY154" fmla="*/ 669160 h 874716"/>
                <a:gd name="connsiteX155" fmla="*/ 2401292 w 6858001"/>
                <a:gd name="connsiteY155" fmla="*/ 653919 h 874716"/>
                <a:gd name="connsiteX156" fmla="*/ 2330806 w 6858001"/>
                <a:gd name="connsiteY156" fmla="*/ 653349 h 874716"/>
                <a:gd name="connsiteX157" fmla="*/ 2220312 w 6858001"/>
                <a:gd name="connsiteY157" fmla="*/ 656015 h 874716"/>
                <a:gd name="connsiteX158" fmla="*/ 2085054 w 6858001"/>
                <a:gd name="connsiteY158" fmla="*/ 609914 h 874716"/>
                <a:gd name="connsiteX159" fmla="*/ 2030378 w 6858001"/>
                <a:gd name="connsiteY159" fmla="*/ 599625 h 874716"/>
                <a:gd name="connsiteX160" fmla="*/ 1978940 w 6858001"/>
                <a:gd name="connsiteY160" fmla="*/ 594863 h 874716"/>
                <a:gd name="connsiteX161" fmla="*/ 1869780 w 6858001"/>
                <a:gd name="connsiteY161" fmla="*/ 564192 h 874716"/>
                <a:gd name="connsiteX162" fmla="*/ 1825393 w 6858001"/>
                <a:gd name="connsiteY162" fmla="*/ 554094 h 874716"/>
                <a:gd name="connsiteX163" fmla="*/ 1763287 w 6858001"/>
                <a:gd name="connsiteY163" fmla="*/ 554286 h 874716"/>
                <a:gd name="connsiteX164" fmla="*/ 1650317 w 6858001"/>
                <a:gd name="connsiteY164" fmla="*/ 540187 h 874716"/>
                <a:gd name="connsiteX165" fmla="*/ 1537537 w 6858001"/>
                <a:gd name="connsiteY165" fmla="*/ 499038 h 874716"/>
                <a:gd name="connsiteX166" fmla="*/ 1489720 w 6858001"/>
                <a:gd name="connsiteY166" fmla="*/ 503038 h 874716"/>
                <a:gd name="connsiteX167" fmla="*/ 1472575 w 6858001"/>
                <a:gd name="connsiteY167" fmla="*/ 502086 h 874716"/>
                <a:gd name="connsiteX168" fmla="*/ 1318456 w 6858001"/>
                <a:gd name="connsiteY168" fmla="*/ 479415 h 874716"/>
                <a:gd name="connsiteX169" fmla="*/ 1303024 w 6858001"/>
                <a:gd name="connsiteY169" fmla="*/ 476939 h 874716"/>
                <a:gd name="connsiteX170" fmla="*/ 1230633 w 6858001"/>
                <a:gd name="connsiteY170" fmla="*/ 456746 h 874716"/>
                <a:gd name="connsiteX171" fmla="*/ 1048125 w 6858001"/>
                <a:gd name="connsiteY171" fmla="*/ 444172 h 874716"/>
                <a:gd name="connsiteX172" fmla="*/ 1036887 w 6858001"/>
                <a:gd name="connsiteY172" fmla="*/ 442648 h 874716"/>
                <a:gd name="connsiteX173" fmla="*/ 975733 w 6858001"/>
                <a:gd name="connsiteY173" fmla="*/ 452744 h 874716"/>
                <a:gd name="connsiteX174" fmla="*/ 945444 w 6858001"/>
                <a:gd name="connsiteY174" fmla="*/ 467033 h 874716"/>
                <a:gd name="connsiteX175" fmla="*/ 898198 w 6858001"/>
                <a:gd name="connsiteY175" fmla="*/ 481893 h 874716"/>
                <a:gd name="connsiteX176" fmla="*/ 850189 w 6858001"/>
                <a:gd name="connsiteY176" fmla="*/ 487417 h 874716"/>
                <a:gd name="connsiteX177" fmla="*/ 769605 w 6858001"/>
                <a:gd name="connsiteY177" fmla="*/ 464937 h 874716"/>
                <a:gd name="connsiteX178" fmla="*/ 740268 w 6858001"/>
                <a:gd name="connsiteY178" fmla="*/ 462651 h 874716"/>
                <a:gd name="connsiteX179" fmla="*/ 674923 w 6858001"/>
                <a:gd name="connsiteY179" fmla="*/ 451792 h 874716"/>
                <a:gd name="connsiteX180" fmla="*/ 617772 w 6858001"/>
                <a:gd name="connsiteY180" fmla="*/ 452554 h 874716"/>
                <a:gd name="connsiteX181" fmla="*/ 571860 w 6858001"/>
                <a:gd name="connsiteY181" fmla="*/ 469891 h 874716"/>
                <a:gd name="connsiteX182" fmla="*/ 505182 w 6858001"/>
                <a:gd name="connsiteY182" fmla="*/ 473319 h 874716"/>
                <a:gd name="connsiteX183" fmla="*/ 462126 w 6858001"/>
                <a:gd name="connsiteY183" fmla="*/ 460747 h 874716"/>
                <a:gd name="connsiteX184" fmla="*/ 453364 w 6858001"/>
                <a:gd name="connsiteY184" fmla="*/ 459033 h 874716"/>
                <a:gd name="connsiteX185" fmla="*/ 340774 w 6858001"/>
                <a:gd name="connsiteY185" fmla="*/ 458268 h 874716"/>
                <a:gd name="connsiteX186" fmla="*/ 200182 w 6858001"/>
                <a:gd name="connsiteY186" fmla="*/ 496180 h 874716"/>
                <a:gd name="connsiteX187" fmla="*/ 176939 w 6858001"/>
                <a:gd name="connsiteY187" fmla="*/ 504182 h 874716"/>
                <a:gd name="connsiteX188" fmla="*/ 63587 w 6858001"/>
                <a:gd name="connsiteY188" fmla="*/ 518088 h 874716"/>
                <a:gd name="connsiteX189" fmla="*/ 2817 w 6858001"/>
                <a:gd name="connsiteY189" fmla="*/ 532187 h 874716"/>
                <a:gd name="connsiteX190" fmla="*/ 0 w 6858001"/>
                <a:gd name="connsiteY190" fmla="*/ 533314 h 87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</a:cxnLst>
              <a:rect l="l" t="t" r="r" b="b"/>
              <a:pathLst>
                <a:path w="6858001" h="874716">
                  <a:moveTo>
                    <a:pt x="0" y="533314"/>
                  </a:moveTo>
                  <a:lnTo>
                    <a:pt x="0" y="69206"/>
                  </a:lnTo>
                  <a:lnTo>
                    <a:pt x="21486" y="71924"/>
                  </a:lnTo>
                  <a:cubicBezTo>
                    <a:pt x="92546" y="60493"/>
                    <a:pt x="159604" y="87354"/>
                    <a:pt x="228948" y="88116"/>
                  </a:cubicBezTo>
                  <a:cubicBezTo>
                    <a:pt x="260382" y="88496"/>
                    <a:pt x="291435" y="94592"/>
                    <a:pt x="313533" y="62779"/>
                  </a:cubicBezTo>
                  <a:cubicBezTo>
                    <a:pt x="316389" y="58587"/>
                    <a:pt x="330298" y="60873"/>
                    <a:pt x="338870" y="62207"/>
                  </a:cubicBezTo>
                  <a:cubicBezTo>
                    <a:pt x="357921" y="65066"/>
                    <a:pt x="376781" y="72304"/>
                    <a:pt x="395640" y="72114"/>
                  </a:cubicBezTo>
                  <a:cubicBezTo>
                    <a:pt x="434695" y="71924"/>
                    <a:pt x="473939" y="68876"/>
                    <a:pt x="512802" y="65446"/>
                  </a:cubicBezTo>
                  <a:cubicBezTo>
                    <a:pt x="527470" y="64112"/>
                    <a:pt x="541569" y="58969"/>
                    <a:pt x="556047" y="55349"/>
                  </a:cubicBezTo>
                  <a:cubicBezTo>
                    <a:pt x="564048" y="53253"/>
                    <a:pt x="572622" y="47729"/>
                    <a:pt x="580050" y="48871"/>
                  </a:cubicBezTo>
                  <a:cubicBezTo>
                    <a:pt x="623106" y="55539"/>
                    <a:pt x="662541" y="39157"/>
                    <a:pt x="703308" y="30964"/>
                  </a:cubicBezTo>
                  <a:cubicBezTo>
                    <a:pt x="722169" y="27154"/>
                    <a:pt x="739886" y="18010"/>
                    <a:pt x="758174" y="11724"/>
                  </a:cubicBezTo>
                  <a:cubicBezTo>
                    <a:pt x="762936" y="10008"/>
                    <a:pt x="768271" y="8484"/>
                    <a:pt x="773035" y="8866"/>
                  </a:cubicBezTo>
                  <a:cubicBezTo>
                    <a:pt x="800276" y="11152"/>
                    <a:pt x="827329" y="14390"/>
                    <a:pt x="854379" y="16866"/>
                  </a:cubicBezTo>
                  <a:cubicBezTo>
                    <a:pt x="878956" y="19152"/>
                    <a:pt x="903722" y="19914"/>
                    <a:pt x="915343" y="47919"/>
                  </a:cubicBezTo>
                  <a:cubicBezTo>
                    <a:pt x="917059" y="52301"/>
                    <a:pt x="922773" y="55539"/>
                    <a:pt x="927155" y="58397"/>
                  </a:cubicBezTo>
                  <a:cubicBezTo>
                    <a:pt x="994785" y="102405"/>
                    <a:pt x="1030980" y="101261"/>
                    <a:pt x="1097087" y="54777"/>
                  </a:cubicBezTo>
                  <a:cubicBezTo>
                    <a:pt x="1103945" y="50015"/>
                    <a:pt x="1118613" y="46585"/>
                    <a:pt x="1123185" y="50395"/>
                  </a:cubicBezTo>
                  <a:cubicBezTo>
                    <a:pt x="1162049" y="82020"/>
                    <a:pt x="1204532" y="78590"/>
                    <a:pt x="1249302" y="68684"/>
                  </a:cubicBezTo>
                  <a:cubicBezTo>
                    <a:pt x="1260922" y="66018"/>
                    <a:pt x="1277307" y="66018"/>
                    <a:pt x="1286069" y="72304"/>
                  </a:cubicBezTo>
                  <a:cubicBezTo>
                    <a:pt x="1327790" y="101451"/>
                    <a:pt x="1372560" y="97261"/>
                    <a:pt x="1417899" y="88688"/>
                  </a:cubicBezTo>
                  <a:cubicBezTo>
                    <a:pt x="1424948" y="87354"/>
                    <a:pt x="1433522" y="80114"/>
                    <a:pt x="1436568" y="73448"/>
                  </a:cubicBezTo>
                  <a:cubicBezTo>
                    <a:pt x="1447428" y="49825"/>
                    <a:pt x="1467813" y="41823"/>
                    <a:pt x="1490292" y="35154"/>
                  </a:cubicBezTo>
                  <a:cubicBezTo>
                    <a:pt x="1525727" y="24296"/>
                    <a:pt x="1560588" y="11532"/>
                    <a:pt x="1596213" y="1245"/>
                  </a:cubicBezTo>
                  <a:cubicBezTo>
                    <a:pt x="1604978" y="-1231"/>
                    <a:pt x="1615836" y="293"/>
                    <a:pt x="1624980" y="3150"/>
                  </a:cubicBezTo>
                  <a:cubicBezTo>
                    <a:pt x="1656223" y="12866"/>
                    <a:pt x="1676036" y="37251"/>
                    <a:pt x="1697753" y="59731"/>
                  </a:cubicBezTo>
                  <a:cubicBezTo>
                    <a:pt x="1707279" y="69638"/>
                    <a:pt x="1720423" y="76686"/>
                    <a:pt x="1733188" y="82400"/>
                  </a:cubicBezTo>
                  <a:cubicBezTo>
                    <a:pt x="1766335" y="97071"/>
                    <a:pt x="1800246" y="110215"/>
                    <a:pt x="1833775" y="124121"/>
                  </a:cubicBezTo>
                  <a:cubicBezTo>
                    <a:pt x="1837013" y="125455"/>
                    <a:pt x="1839679" y="128884"/>
                    <a:pt x="1842158" y="131742"/>
                  </a:cubicBezTo>
                  <a:cubicBezTo>
                    <a:pt x="1866922" y="161843"/>
                    <a:pt x="1891497" y="192132"/>
                    <a:pt x="1916454" y="222233"/>
                  </a:cubicBezTo>
                  <a:cubicBezTo>
                    <a:pt x="1921216" y="227947"/>
                    <a:pt x="1928076" y="232139"/>
                    <a:pt x="1933219" y="237663"/>
                  </a:cubicBezTo>
                  <a:cubicBezTo>
                    <a:pt x="1940459" y="245283"/>
                    <a:pt x="1949603" y="252524"/>
                    <a:pt x="1953413" y="261668"/>
                  </a:cubicBezTo>
                  <a:cubicBezTo>
                    <a:pt x="1965224" y="290433"/>
                    <a:pt x="1987894" y="302817"/>
                    <a:pt x="2016469" y="308151"/>
                  </a:cubicBezTo>
                  <a:cubicBezTo>
                    <a:pt x="2042570" y="313104"/>
                    <a:pt x="2068669" y="317296"/>
                    <a:pt x="2094578" y="323010"/>
                  </a:cubicBezTo>
                  <a:cubicBezTo>
                    <a:pt x="2126201" y="329868"/>
                    <a:pt x="2157636" y="337298"/>
                    <a:pt x="2188879" y="345681"/>
                  </a:cubicBezTo>
                  <a:cubicBezTo>
                    <a:pt x="2202404" y="349301"/>
                    <a:pt x="2216692" y="353491"/>
                    <a:pt x="2228314" y="360921"/>
                  </a:cubicBezTo>
                  <a:cubicBezTo>
                    <a:pt x="2260890" y="381496"/>
                    <a:pt x="2295753" y="395402"/>
                    <a:pt x="2334044" y="389878"/>
                  </a:cubicBezTo>
                  <a:cubicBezTo>
                    <a:pt x="2364715" y="385496"/>
                    <a:pt x="2390434" y="396736"/>
                    <a:pt x="2409485" y="414263"/>
                  </a:cubicBezTo>
                  <a:cubicBezTo>
                    <a:pt x="2444158" y="446078"/>
                    <a:pt x="2481305" y="438838"/>
                    <a:pt x="2518264" y="428552"/>
                  </a:cubicBezTo>
                  <a:cubicBezTo>
                    <a:pt x="2537315" y="423217"/>
                    <a:pt x="2552935" y="423979"/>
                    <a:pt x="2571034" y="429122"/>
                  </a:cubicBezTo>
                  <a:cubicBezTo>
                    <a:pt x="2612945" y="441124"/>
                    <a:pt x="2640950" y="473701"/>
                    <a:pt x="2668001" y="502276"/>
                  </a:cubicBezTo>
                  <a:cubicBezTo>
                    <a:pt x="2691054" y="526661"/>
                    <a:pt x="2716963" y="540377"/>
                    <a:pt x="2745348" y="550666"/>
                  </a:cubicBezTo>
                  <a:cubicBezTo>
                    <a:pt x="2781163" y="563810"/>
                    <a:pt x="2809548" y="558858"/>
                    <a:pt x="2826694" y="527233"/>
                  </a:cubicBezTo>
                  <a:cubicBezTo>
                    <a:pt x="2831457" y="518278"/>
                    <a:pt x="2839839" y="507800"/>
                    <a:pt x="2848793" y="505134"/>
                  </a:cubicBezTo>
                  <a:cubicBezTo>
                    <a:pt x="2892037" y="491800"/>
                    <a:pt x="2935854" y="472367"/>
                    <a:pt x="2982148" y="484179"/>
                  </a:cubicBezTo>
                  <a:cubicBezTo>
                    <a:pt x="3046158" y="500372"/>
                    <a:pt x="3108644" y="499420"/>
                    <a:pt x="3172654" y="483417"/>
                  </a:cubicBezTo>
                  <a:cubicBezTo>
                    <a:pt x="3276480" y="457508"/>
                    <a:pt x="3380305" y="430076"/>
                    <a:pt x="3489467" y="435790"/>
                  </a:cubicBezTo>
                  <a:cubicBezTo>
                    <a:pt x="3507563" y="436742"/>
                    <a:pt x="3529090" y="425121"/>
                    <a:pt x="3544713" y="413691"/>
                  </a:cubicBezTo>
                  <a:cubicBezTo>
                    <a:pt x="3574622" y="391974"/>
                    <a:pt x="3573288" y="390258"/>
                    <a:pt x="3606817" y="408167"/>
                  </a:cubicBezTo>
                  <a:cubicBezTo>
                    <a:pt x="3614819" y="412549"/>
                    <a:pt x="3624725" y="415215"/>
                    <a:pt x="3630632" y="421693"/>
                  </a:cubicBezTo>
                  <a:cubicBezTo>
                    <a:pt x="3660731" y="454650"/>
                    <a:pt x="3697880" y="446648"/>
                    <a:pt x="3734837" y="441886"/>
                  </a:cubicBezTo>
                  <a:cubicBezTo>
                    <a:pt x="3741315" y="440934"/>
                    <a:pt x="3749125" y="439600"/>
                    <a:pt x="3754652" y="442268"/>
                  </a:cubicBezTo>
                  <a:cubicBezTo>
                    <a:pt x="3779607" y="454268"/>
                    <a:pt x="3800753" y="450078"/>
                    <a:pt x="3822472" y="433694"/>
                  </a:cubicBezTo>
                  <a:cubicBezTo>
                    <a:pt x="3841331" y="419597"/>
                    <a:pt x="3863049" y="411215"/>
                    <a:pt x="3885338" y="428742"/>
                  </a:cubicBezTo>
                  <a:cubicBezTo>
                    <a:pt x="3934870" y="467605"/>
                    <a:pt x="3987829" y="469509"/>
                    <a:pt x="4043839" y="444934"/>
                  </a:cubicBezTo>
                  <a:cubicBezTo>
                    <a:pt x="4083845" y="427407"/>
                    <a:pt x="4123280" y="423407"/>
                    <a:pt x="4165383" y="441124"/>
                  </a:cubicBezTo>
                  <a:cubicBezTo>
                    <a:pt x="4181576" y="447982"/>
                    <a:pt x="4202531" y="443410"/>
                    <a:pt x="4221391" y="444934"/>
                  </a:cubicBezTo>
                  <a:cubicBezTo>
                    <a:pt x="4232060" y="445696"/>
                    <a:pt x="4243872" y="445886"/>
                    <a:pt x="4253014" y="450650"/>
                  </a:cubicBezTo>
                  <a:cubicBezTo>
                    <a:pt x="4277401" y="462843"/>
                    <a:pt x="4300070" y="478463"/>
                    <a:pt x="4324645" y="490466"/>
                  </a:cubicBezTo>
                  <a:cubicBezTo>
                    <a:pt x="4336457" y="496180"/>
                    <a:pt x="4350554" y="499228"/>
                    <a:pt x="4363890" y="499420"/>
                  </a:cubicBezTo>
                  <a:cubicBezTo>
                    <a:pt x="4403325" y="500372"/>
                    <a:pt x="4442761" y="500372"/>
                    <a:pt x="4482004" y="498658"/>
                  </a:cubicBezTo>
                  <a:cubicBezTo>
                    <a:pt x="4546776" y="495990"/>
                    <a:pt x="4612500" y="495418"/>
                    <a:pt x="4659174" y="438648"/>
                  </a:cubicBezTo>
                  <a:cubicBezTo>
                    <a:pt x="4662986" y="434076"/>
                    <a:pt x="4671176" y="431408"/>
                    <a:pt x="4677655" y="430646"/>
                  </a:cubicBezTo>
                  <a:cubicBezTo>
                    <a:pt x="4707564" y="427027"/>
                    <a:pt x="4738235" y="426645"/>
                    <a:pt x="4767764" y="420739"/>
                  </a:cubicBezTo>
                  <a:cubicBezTo>
                    <a:pt x="4791386" y="415977"/>
                    <a:pt x="4811009" y="417501"/>
                    <a:pt x="4828916" y="434266"/>
                  </a:cubicBezTo>
                  <a:cubicBezTo>
                    <a:pt x="4852348" y="456364"/>
                    <a:pt x="4880925" y="469319"/>
                    <a:pt x="4912168" y="462271"/>
                  </a:cubicBezTo>
                  <a:cubicBezTo>
                    <a:pt x="4943409" y="455412"/>
                    <a:pt x="4963984" y="470271"/>
                    <a:pt x="4987037" y="485703"/>
                  </a:cubicBezTo>
                  <a:cubicBezTo>
                    <a:pt x="5003801" y="496942"/>
                    <a:pt x="5022852" y="511040"/>
                    <a:pt x="5041521" y="512182"/>
                  </a:cubicBezTo>
                  <a:cubicBezTo>
                    <a:pt x="5083814" y="514658"/>
                    <a:pt x="5120201" y="553904"/>
                    <a:pt x="5166113" y="531615"/>
                  </a:cubicBezTo>
                  <a:cubicBezTo>
                    <a:pt x="5169161" y="530091"/>
                    <a:pt x="5174685" y="533901"/>
                    <a:pt x="5179067" y="534853"/>
                  </a:cubicBezTo>
                  <a:cubicBezTo>
                    <a:pt x="5214121" y="542093"/>
                    <a:pt x="5247078" y="535043"/>
                    <a:pt x="5272796" y="511230"/>
                  </a:cubicBezTo>
                  <a:cubicBezTo>
                    <a:pt x="5306516" y="480177"/>
                    <a:pt x="5343855" y="477129"/>
                    <a:pt x="5385384" y="487227"/>
                  </a:cubicBezTo>
                  <a:cubicBezTo>
                    <a:pt x="5398721" y="490466"/>
                    <a:pt x="5412057" y="492752"/>
                    <a:pt x="5425582" y="495418"/>
                  </a:cubicBezTo>
                  <a:cubicBezTo>
                    <a:pt x="5443870" y="499228"/>
                    <a:pt x="5462351" y="503230"/>
                    <a:pt x="5480637" y="507040"/>
                  </a:cubicBezTo>
                  <a:cubicBezTo>
                    <a:pt x="5498356" y="510850"/>
                    <a:pt x="5517979" y="517326"/>
                    <a:pt x="5531693" y="500944"/>
                  </a:cubicBezTo>
                  <a:cubicBezTo>
                    <a:pt x="5543506" y="486845"/>
                    <a:pt x="5551888" y="488179"/>
                    <a:pt x="5562746" y="500372"/>
                  </a:cubicBezTo>
                  <a:cubicBezTo>
                    <a:pt x="5600467" y="543045"/>
                    <a:pt x="5646189" y="569716"/>
                    <a:pt x="5704483" y="571620"/>
                  </a:cubicBezTo>
                  <a:cubicBezTo>
                    <a:pt x="5716485" y="572002"/>
                    <a:pt x="5728678" y="574668"/>
                    <a:pt x="5740488" y="577526"/>
                  </a:cubicBezTo>
                  <a:cubicBezTo>
                    <a:pt x="5747728" y="579241"/>
                    <a:pt x="5756493" y="581147"/>
                    <a:pt x="5760873" y="586291"/>
                  </a:cubicBezTo>
                  <a:cubicBezTo>
                    <a:pt x="5794974" y="625534"/>
                    <a:pt x="5837457" y="652777"/>
                    <a:pt x="5883751" y="674686"/>
                  </a:cubicBezTo>
                  <a:cubicBezTo>
                    <a:pt x="5900323" y="682496"/>
                    <a:pt x="5918042" y="690306"/>
                    <a:pt x="5935949" y="692592"/>
                  </a:cubicBezTo>
                  <a:cubicBezTo>
                    <a:pt x="5954617" y="694878"/>
                    <a:pt x="5974240" y="691068"/>
                    <a:pt x="5993291" y="688972"/>
                  </a:cubicBezTo>
                  <a:cubicBezTo>
                    <a:pt x="6004531" y="687830"/>
                    <a:pt x="6017485" y="688020"/>
                    <a:pt x="6026440" y="682496"/>
                  </a:cubicBezTo>
                  <a:cubicBezTo>
                    <a:pt x="6054825" y="665159"/>
                    <a:pt x="6082258" y="646491"/>
                    <a:pt x="6108738" y="626296"/>
                  </a:cubicBezTo>
                  <a:cubicBezTo>
                    <a:pt x="6131409" y="608960"/>
                    <a:pt x="6135981" y="606483"/>
                    <a:pt x="6155602" y="628202"/>
                  </a:cubicBezTo>
                  <a:cubicBezTo>
                    <a:pt x="6175797" y="650491"/>
                    <a:pt x="6200944" y="662111"/>
                    <a:pt x="6228756" y="666873"/>
                  </a:cubicBezTo>
                  <a:cubicBezTo>
                    <a:pt x="6272764" y="674304"/>
                    <a:pt x="6317151" y="680590"/>
                    <a:pt x="6361539" y="684210"/>
                  </a:cubicBezTo>
                  <a:cubicBezTo>
                    <a:pt x="6401736" y="687448"/>
                    <a:pt x="6420977" y="669922"/>
                    <a:pt x="6428979" y="630106"/>
                  </a:cubicBezTo>
                  <a:cubicBezTo>
                    <a:pt x="6433551" y="608007"/>
                    <a:pt x="6439458" y="584003"/>
                    <a:pt x="6463840" y="578098"/>
                  </a:cubicBezTo>
                  <a:cubicBezTo>
                    <a:pt x="6503658" y="568572"/>
                    <a:pt x="6544997" y="564382"/>
                    <a:pt x="6564620" y="517708"/>
                  </a:cubicBezTo>
                  <a:cubicBezTo>
                    <a:pt x="6575478" y="527995"/>
                    <a:pt x="6582146" y="534091"/>
                    <a:pt x="6588625" y="540187"/>
                  </a:cubicBezTo>
                  <a:cubicBezTo>
                    <a:pt x="6606531" y="557142"/>
                    <a:pt x="6643678" y="564382"/>
                    <a:pt x="6662541" y="549714"/>
                  </a:cubicBezTo>
                  <a:cubicBezTo>
                    <a:pt x="6690354" y="528377"/>
                    <a:pt x="6715883" y="532377"/>
                    <a:pt x="6742552" y="548952"/>
                  </a:cubicBezTo>
                  <a:cubicBezTo>
                    <a:pt x="6764841" y="562668"/>
                    <a:pt x="6788417" y="567954"/>
                    <a:pt x="6812063" y="568430"/>
                  </a:cubicBezTo>
                  <a:lnTo>
                    <a:pt x="6858001" y="562267"/>
                  </a:lnTo>
                  <a:lnTo>
                    <a:pt x="6858001" y="734520"/>
                  </a:lnTo>
                  <a:lnTo>
                    <a:pt x="6815516" y="744220"/>
                  </a:lnTo>
                  <a:cubicBezTo>
                    <a:pt x="6793035" y="749744"/>
                    <a:pt x="6771319" y="759651"/>
                    <a:pt x="6748458" y="763271"/>
                  </a:cubicBezTo>
                  <a:cubicBezTo>
                    <a:pt x="6694164" y="771843"/>
                    <a:pt x="6639488" y="777939"/>
                    <a:pt x="6584812" y="784797"/>
                  </a:cubicBezTo>
                  <a:cubicBezTo>
                    <a:pt x="6528424" y="791846"/>
                    <a:pt x="6472225" y="799276"/>
                    <a:pt x="6415833" y="805562"/>
                  </a:cubicBezTo>
                  <a:cubicBezTo>
                    <a:pt x="6384972" y="808802"/>
                    <a:pt x="6353919" y="809372"/>
                    <a:pt x="6323058" y="812420"/>
                  </a:cubicBezTo>
                  <a:cubicBezTo>
                    <a:pt x="6296005" y="815088"/>
                    <a:pt x="6269144" y="820041"/>
                    <a:pt x="6242093" y="823281"/>
                  </a:cubicBezTo>
                  <a:cubicBezTo>
                    <a:pt x="6218660" y="825947"/>
                    <a:pt x="6195037" y="827471"/>
                    <a:pt x="6171605" y="830139"/>
                  </a:cubicBezTo>
                  <a:cubicBezTo>
                    <a:pt x="6134075" y="834519"/>
                    <a:pt x="6096736" y="839473"/>
                    <a:pt x="6059397" y="844045"/>
                  </a:cubicBezTo>
                  <a:cubicBezTo>
                    <a:pt x="6043776" y="845759"/>
                    <a:pt x="6027392" y="850522"/>
                    <a:pt x="6012723" y="847665"/>
                  </a:cubicBezTo>
                  <a:cubicBezTo>
                    <a:pt x="5975764" y="840425"/>
                    <a:pt x="5939377" y="842521"/>
                    <a:pt x="5902610" y="847473"/>
                  </a:cubicBezTo>
                  <a:cubicBezTo>
                    <a:pt x="5890037" y="849190"/>
                    <a:pt x="5876511" y="848808"/>
                    <a:pt x="5864318" y="845569"/>
                  </a:cubicBezTo>
                  <a:cubicBezTo>
                    <a:pt x="5839361" y="839091"/>
                    <a:pt x="5815169" y="829947"/>
                    <a:pt x="5790592" y="821947"/>
                  </a:cubicBezTo>
                  <a:cubicBezTo>
                    <a:pt x="5787924" y="820995"/>
                    <a:pt x="5784686" y="820803"/>
                    <a:pt x="5781830" y="820233"/>
                  </a:cubicBezTo>
                  <a:cubicBezTo>
                    <a:pt x="5765635" y="816992"/>
                    <a:pt x="5749634" y="813754"/>
                    <a:pt x="5733440" y="810896"/>
                  </a:cubicBezTo>
                  <a:cubicBezTo>
                    <a:pt x="5724678" y="809372"/>
                    <a:pt x="5715723" y="809182"/>
                    <a:pt x="5706959" y="807848"/>
                  </a:cubicBezTo>
                  <a:cubicBezTo>
                    <a:pt x="5673050" y="802514"/>
                    <a:pt x="5635711" y="811468"/>
                    <a:pt x="5606372" y="788417"/>
                  </a:cubicBezTo>
                  <a:cubicBezTo>
                    <a:pt x="5587321" y="773557"/>
                    <a:pt x="5568842" y="776987"/>
                    <a:pt x="5548460" y="779273"/>
                  </a:cubicBezTo>
                  <a:cubicBezTo>
                    <a:pt x="5533027" y="780987"/>
                    <a:pt x="5517215" y="780415"/>
                    <a:pt x="5501594" y="780607"/>
                  </a:cubicBezTo>
                  <a:cubicBezTo>
                    <a:pt x="5474161" y="781177"/>
                    <a:pt x="5446728" y="781369"/>
                    <a:pt x="5419295" y="782321"/>
                  </a:cubicBezTo>
                  <a:cubicBezTo>
                    <a:pt x="5410531" y="782701"/>
                    <a:pt x="5401579" y="787465"/>
                    <a:pt x="5393005" y="786703"/>
                  </a:cubicBezTo>
                  <a:cubicBezTo>
                    <a:pt x="5353379" y="783083"/>
                    <a:pt x="5313754" y="777367"/>
                    <a:pt x="5274129" y="774129"/>
                  </a:cubicBezTo>
                  <a:cubicBezTo>
                    <a:pt x="5251650" y="772225"/>
                    <a:pt x="5228597" y="775843"/>
                    <a:pt x="5206308" y="773177"/>
                  </a:cubicBezTo>
                  <a:cubicBezTo>
                    <a:pt x="5180591" y="770129"/>
                    <a:pt x="5155445" y="762319"/>
                    <a:pt x="5129916" y="757554"/>
                  </a:cubicBezTo>
                  <a:cubicBezTo>
                    <a:pt x="5122867" y="756222"/>
                    <a:pt x="5115057" y="757936"/>
                    <a:pt x="5107627" y="758316"/>
                  </a:cubicBezTo>
                  <a:cubicBezTo>
                    <a:pt x="5099245" y="758699"/>
                    <a:pt x="5091052" y="759461"/>
                    <a:pt x="5082670" y="759651"/>
                  </a:cubicBezTo>
                  <a:cubicBezTo>
                    <a:pt x="5057141" y="760033"/>
                    <a:pt x="5031614" y="759461"/>
                    <a:pt x="5006086" y="760795"/>
                  </a:cubicBezTo>
                  <a:cubicBezTo>
                    <a:pt x="4990465" y="761557"/>
                    <a:pt x="4974082" y="769367"/>
                    <a:pt x="4959602" y="766509"/>
                  </a:cubicBezTo>
                  <a:cubicBezTo>
                    <a:pt x="4930075" y="760985"/>
                    <a:pt x="4900546" y="773367"/>
                    <a:pt x="4871019" y="763081"/>
                  </a:cubicBezTo>
                  <a:cubicBezTo>
                    <a:pt x="4861873" y="760033"/>
                    <a:pt x="4849300" y="767653"/>
                    <a:pt x="4838250" y="768033"/>
                  </a:cubicBezTo>
                  <a:cubicBezTo>
                    <a:pt x="4810627" y="768985"/>
                    <a:pt x="4783004" y="768795"/>
                    <a:pt x="4755381" y="768605"/>
                  </a:cubicBezTo>
                  <a:cubicBezTo>
                    <a:pt x="4730614" y="768415"/>
                    <a:pt x="4704895" y="771081"/>
                    <a:pt x="4681083" y="765747"/>
                  </a:cubicBezTo>
                  <a:cubicBezTo>
                    <a:pt x="4656126" y="760033"/>
                    <a:pt x="4633647" y="760795"/>
                    <a:pt x="4609452" y="767271"/>
                  </a:cubicBezTo>
                  <a:cubicBezTo>
                    <a:pt x="4592878" y="771653"/>
                    <a:pt x="4575351" y="772225"/>
                    <a:pt x="4558207" y="773557"/>
                  </a:cubicBezTo>
                  <a:cubicBezTo>
                    <a:pt x="4539728" y="775081"/>
                    <a:pt x="4519343" y="771081"/>
                    <a:pt x="4502579" y="777367"/>
                  </a:cubicBezTo>
                  <a:cubicBezTo>
                    <a:pt x="4452665" y="796038"/>
                    <a:pt x="4401419" y="800038"/>
                    <a:pt x="4349222" y="800038"/>
                  </a:cubicBezTo>
                  <a:cubicBezTo>
                    <a:pt x="4339695" y="800038"/>
                    <a:pt x="4329979" y="797372"/>
                    <a:pt x="4320837" y="794514"/>
                  </a:cubicBezTo>
                  <a:cubicBezTo>
                    <a:pt x="4267493" y="777367"/>
                    <a:pt x="4213961" y="778891"/>
                    <a:pt x="4159667" y="789370"/>
                  </a:cubicBezTo>
                  <a:cubicBezTo>
                    <a:pt x="4148427" y="791656"/>
                    <a:pt x="4135854" y="792038"/>
                    <a:pt x="4124614" y="789752"/>
                  </a:cubicBezTo>
                  <a:cubicBezTo>
                    <a:pt x="4092989" y="783083"/>
                    <a:pt x="4062318" y="772033"/>
                    <a:pt x="4030503" y="767271"/>
                  </a:cubicBezTo>
                  <a:cubicBezTo>
                    <a:pt x="3977925" y="759461"/>
                    <a:pt x="3932394" y="785749"/>
                    <a:pt x="3885338" y="802896"/>
                  </a:cubicBezTo>
                  <a:cubicBezTo>
                    <a:pt x="3840569" y="819089"/>
                    <a:pt x="3802467" y="855666"/>
                    <a:pt x="3749506" y="847473"/>
                  </a:cubicBezTo>
                  <a:cubicBezTo>
                    <a:pt x="3744173" y="846711"/>
                    <a:pt x="3738267" y="851856"/>
                    <a:pt x="3732361" y="853190"/>
                  </a:cubicBezTo>
                  <a:cubicBezTo>
                    <a:pt x="3716168" y="856810"/>
                    <a:pt x="3699976" y="861190"/>
                    <a:pt x="3683591" y="862906"/>
                  </a:cubicBezTo>
                  <a:cubicBezTo>
                    <a:pt x="3663589" y="865192"/>
                    <a:pt x="3643204" y="864430"/>
                    <a:pt x="3623201" y="866334"/>
                  </a:cubicBezTo>
                  <a:cubicBezTo>
                    <a:pt x="3597482" y="868620"/>
                    <a:pt x="3572146" y="874716"/>
                    <a:pt x="3546617" y="874716"/>
                  </a:cubicBezTo>
                  <a:cubicBezTo>
                    <a:pt x="3526042" y="874716"/>
                    <a:pt x="3505657" y="867668"/>
                    <a:pt x="3485275" y="864238"/>
                  </a:cubicBezTo>
                  <a:cubicBezTo>
                    <a:pt x="3456508" y="859476"/>
                    <a:pt x="3424883" y="860810"/>
                    <a:pt x="3399546" y="848618"/>
                  </a:cubicBezTo>
                  <a:cubicBezTo>
                    <a:pt x="3372495" y="835663"/>
                    <a:pt x="3346776" y="829757"/>
                    <a:pt x="3318771" y="833757"/>
                  </a:cubicBezTo>
                  <a:cubicBezTo>
                    <a:pt x="3309437" y="835091"/>
                    <a:pt x="3297434" y="843093"/>
                    <a:pt x="3293244" y="851284"/>
                  </a:cubicBezTo>
                  <a:cubicBezTo>
                    <a:pt x="3283908" y="869572"/>
                    <a:pt x="3271145" y="872812"/>
                    <a:pt x="3253809" y="866524"/>
                  </a:cubicBezTo>
                  <a:cubicBezTo>
                    <a:pt x="3238758" y="861190"/>
                    <a:pt x="3220280" y="858524"/>
                    <a:pt x="3209993" y="848235"/>
                  </a:cubicBezTo>
                  <a:cubicBezTo>
                    <a:pt x="3180844" y="819089"/>
                    <a:pt x="3143695" y="818136"/>
                    <a:pt x="3107500" y="810326"/>
                  </a:cubicBezTo>
                  <a:cubicBezTo>
                    <a:pt x="3085403" y="805562"/>
                    <a:pt x="3064827" y="805372"/>
                    <a:pt x="3042728" y="808610"/>
                  </a:cubicBezTo>
                  <a:cubicBezTo>
                    <a:pt x="2994722" y="815850"/>
                    <a:pt x="2948047" y="805562"/>
                    <a:pt x="2901943" y="792418"/>
                  </a:cubicBezTo>
                  <a:cubicBezTo>
                    <a:pt x="2871462" y="783655"/>
                    <a:pt x="2840219" y="778321"/>
                    <a:pt x="2809930" y="769367"/>
                  </a:cubicBezTo>
                  <a:cubicBezTo>
                    <a:pt x="2787259" y="762509"/>
                    <a:pt x="2764590" y="754316"/>
                    <a:pt x="2743826" y="743268"/>
                  </a:cubicBezTo>
                  <a:cubicBezTo>
                    <a:pt x="2713723" y="727073"/>
                    <a:pt x="2687436" y="702689"/>
                    <a:pt x="2649143" y="709167"/>
                  </a:cubicBezTo>
                  <a:cubicBezTo>
                    <a:pt x="2615421" y="714881"/>
                    <a:pt x="2584942" y="702881"/>
                    <a:pt x="2554079" y="691450"/>
                  </a:cubicBezTo>
                  <a:cubicBezTo>
                    <a:pt x="2531409" y="683068"/>
                    <a:pt x="2508742" y="674494"/>
                    <a:pt x="2485307" y="669160"/>
                  </a:cubicBezTo>
                  <a:cubicBezTo>
                    <a:pt x="2457492" y="662873"/>
                    <a:pt x="2426059" y="665541"/>
                    <a:pt x="2401292" y="653919"/>
                  </a:cubicBezTo>
                  <a:cubicBezTo>
                    <a:pt x="2375383" y="641727"/>
                    <a:pt x="2353859" y="649919"/>
                    <a:pt x="2330806" y="653349"/>
                  </a:cubicBezTo>
                  <a:cubicBezTo>
                    <a:pt x="2294039" y="658683"/>
                    <a:pt x="2257459" y="668590"/>
                    <a:pt x="2220312" y="656015"/>
                  </a:cubicBezTo>
                  <a:cubicBezTo>
                    <a:pt x="2175163" y="640775"/>
                    <a:pt x="2130393" y="624392"/>
                    <a:pt x="2085054" y="609914"/>
                  </a:cubicBezTo>
                  <a:cubicBezTo>
                    <a:pt x="2067525" y="604387"/>
                    <a:pt x="2048668" y="602101"/>
                    <a:pt x="2030378" y="599625"/>
                  </a:cubicBezTo>
                  <a:cubicBezTo>
                    <a:pt x="2013043" y="597529"/>
                    <a:pt x="1992279" y="602863"/>
                    <a:pt x="1978940" y="594863"/>
                  </a:cubicBezTo>
                  <a:cubicBezTo>
                    <a:pt x="1944649" y="574288"/>
                    <a:pt x="1909408" y="564192"/>
                    <a:pt x="1869780" y="564192"/>
                  </a:cubicBezTo>
                  <a:cubicBezTo>
                    <a:pt x="1854920" y="564192"/>
                    <a:pt x="1840441" y="555618"/>
                    <a:pt x="1825393" y="554094"/>
                  </a:cubicBezTo>
                  <a:cubicBezTo>
                    <a:pt x="1804816" y="552190"/>
                    <a:pt x="1781194" y="547045"/>
                    <a:pt x="1763287" y="554286"/>
                  </a:cubicBezTo>
                  <a:cubicBezTo>
                    <a:pt x="1721185" y="571430"/>
                    <a:pt x="1687086" y="557142"/>
                    <a:pt x="1650317" y="540187"/>
                  </a:cubicBezTo>
                  <a:cubicBezTo>
                    <a:pt x="1614120" y="523423"/>
                    <a:pt x="1576019" y="510088"/>
                    <a:pt x="1537537" y="499038"/>
                  </a:cubicBezTo>
                  <a:cubicBezTo>
                    <a:pt x="1523059" y="495038"/>
                    <a:pt x="1505724" y="501706"/>
                    <a:pt x="1489720" y="503038"/>
                  </a:cubicBezTo>
                  <a:cubicBezTo>
                    <a:pt x="1484004" y="503420"/>
                    <a:pt x="1477717" y="503992"/>
                    <a:pt x="1472575" y="502086"/>
                  </a:cubicBezTo>
                  <a:cubicBezTo>
                    <a:pt x="1422854" y="483797"/>
                    <a:pt x="1372368" y="469891"/>
                    <a:pt x="1318456" y="479415"/>
                  </a:cubicBezTo>
                  <a:cubicBezTo>
                    <a:pt x="1313504" y="480369"/>
                    <a:pt x="1307978" y="478273"/>
                    <a:pt x="1303024" y="476939"/>
                  </a:cubicBezTo>
                  <a:cubicBezTo>
                    <a:pt x="1278829" y="470081"/>
                    <a:pt x="1255206" y="459223"/>
                    <a:pt x="1230633" y="456746"/>
                  </a:cubicBezTo>
                  <a:cubicBezTo>
                    <a:pt x="1170051" y="450650"/>
                    <a:pt x="1109091" y="448172"/>
                    <a:pt x="1048125" y="444172"/>
                  </a:cubicBezTo>
                  <a:cubicBezTo>
                    <a:pt x="1044315" y="443982"/>
                    <a:pt x="1040315" y="443982"/>
                    <a:pt x="1036887" y="442648"/>
                  </a:cubicBezTo>
                  <a:cubicBezTo>
                    <a:pt x="1014406" y="434456"/>
                    <a:pt x="994785" y="437124"/>
                    <a:pt x="975733" y="452744"/>
                  </a:cubicBezTo>
                  <a:cubicBezTo>
                    <a:pt x="967350" y="459603"/>
                    <a:pt x="955920" y="463223"/>
                    <a:pt x="945444" y="467033"/>
                  </a:cubicBezTo>
                  <a:cubicBezTo>
                    <a:pt x="930011" y="472749"/>
                    <a:pt x="914200" y="478273"/>
                    <a:pt x="898198" y="481893"/>
                  </a:cubicBezTo>
                  <a:cubicBezTo>
                    <a:pt x="882384" y="485321"/>
                    <a:pt x="865430" y="490084"/>
                    <a:pt x="850189" y="487417"/>
                  </a:cubicBezTo>
                  <a:cubicBezTo>
                    <a:pt x="822756" y="482655"/>
                    <a:pt x="796655" y="471987"/>
                    <a:pt x="769605" y="464937"/>
                  </a:cubicBezTo>
                  <a:cubicBezTo>
                    <a:pt x="760270" y="462461"/>
                    <a:pt x="749982" y="462843"/>
                    <a:pt x="740268" y="462651"/>
                  </a:cubicBezTo>
                  <a:cubicBezTo>
                    <a:pt x="717977" y="462081"/>
                    <a:pt x="695116" y="467605"/>
                    <a:pt x="674923" y="451792"/>
                  </a:cubicBezTo>
                  <a:cubicBezTo>
                    <a:pt x="656255" y="436934"/>
                    <a:pt x="637392" y="441314"/>
                    <a:pt x="617772" y="452554"/>
                  </a:cubicBezTo>
                  <a:cubicBezTo>
                    <a:pt x="603673" y="460557"/>
                    <a:pt x="587672" y="466843"/>
                    <a:pt x="571860" y="469891"/>
                  </a:cubicBezTo>
                  <a:cubicBezTo>
                    <a:pt x="550141" y="474081"/>
                    <a:pt x="528615" y="475797"/>
                    <a:pt x="505182" y="473319"/>
                  </a:cubicBezTo>
                  <a:cubicBezTo>
                    <a:pt x="488607" y="471605"/>
                    <a:pt x="475081" y="470843"/>
                    <a:pt x="462126" y="460747"/>
                  </a:cubicBezTo>
                  <a:cubicBezTo>
                    <a:pt x="460032" y="459223"/>
                    <a:pt x="456222" y="458841"/>
                    <a:pt x="453364" y="459033"/>
                  </a:cubicBezTo>
                  <a:cubicBezTo>
                    <a:pt x="415835" y="462271"/>
                    <a:pt x="378686" y="460557"/>
                    <a:pt x="340774" y="458268"/>
                  </a:cubicBezTo>
                  <a:cubicBezTo>
                    <a:pt x="292579" y="455222"/>
                    <a:pt x="241901" y="464175"/>
                    <a:pt x="200182" y="496180"/>
                  </a:cubicBezTo>
                  <a:cubicBezTo>
                    <a:pt x="194085" y="500944"/>
                    <a:pt x="184941" y="503038"/>
                    <a:pt x="176939" y="504182"/>
                  </a:cubicBezTo>
                  <a:cubicBezTo>
                    <a:pt x="139219" y="509134"/>
                    <a:pt x="101308" y="512564"/>
                    <a:pt x="63587" y="518088"/>
                  </a:cubicBezTo>
                  <a:cubicBezTo>
                    <a:pt x="43012" y="521137"/>
                    <a:pt x="21486" y="523805"/>
                    <a:pt x="2817" y="532187"/>
                  </a:cubicBezTo>
                  <a:lnTo>
                    <a:pt x="0" y="533314"/>
                  </a:lnTo>
                  <a:close/>
                </a:path>
              </a:pathLst>
            </a:custGeom>
            <a:blipFill dpi="0" rotWithShape="1">
              <a:blip r:embed="rId2">
                <a:alphaModFix amt="57000"/>
              </a:blip>
              <a:srcRect/>
              <a:tile tx="0" ty="0" sx="100000" sy="100000" flip="none" algn="tl"/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646997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8">
            <a:extLst>
              <a:ext uri="{FF2B5EF4-FFF2-40B4-BE49-F238E27FC236}">
                <a16:creationId xmlns:a16="http://schemas.microsoft.com/office/drawing/2014/main" id="{9B37791B-B040-4694-BFDC-8DD132D86E8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A picture containing text, person, outdoor, black&#10;&#10;Description automatically generated">
            <a:extLst>
              <a:ext uri="{FF2B5EF4-FFF2-40B4-BE49-F238E27FC236}">
                <a16:creationId xmlns:a16="http://schemas.microsoft.com/office/drawing/2014/main" id="{C3D05A9D-124A-6FF5-4902-6D421480DE9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55" r="1" b="12891"/>
          <a:stretch/>
        </p:blipFill>
        <p:spPr>
          <a:xfrm>
            <a:off x="20" y="10"/>
            <a:ext cx="12191435" cy="6857989"/>
          </a:xfrm>
          <a:prstGeom prst="rect">
            <a:avLst/>
          </a:prstGeom>
        </p:spPr>
      </p:pic>
      <p:sp>
        <p:nvSpPr>
          <p:cNvPr id="20" name="Rectangle 10">
            <a:extLst>
              <a:ext uri="{FF2B5EF4-FFF2-40B4-BE49-F238E27FC236}">
                <a16:creationId xmlns:a16="http://schemas.microsoft.com/office/drawing/2014/main" id="{117E1A5F-4E44-495B-9C48-A5314F5BAF0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219199"/>
            <a:ext cx="12192001" cy="4733924"/>
          </a:xfrm>
          <a:prstGeom prst="rect">
            <a:avLst/>
          </a:prstGeom>
          <a:gradFill flip="none" rotWithShape="1">
            <a:gsLst>
              <a:gs pos="41000">
                <a:srgbClr val="000000">
                  <a:alpha val="40000"/>
                </a:srgbClr>
              </a:gs>
              <a:gs pos="60000">
                <a:srgbClr val="000000">
                  <a:alpha val="40000"/>
                </a:srgbClr>
              </a:gs>
              <a:gs pos="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1DC3B87-BD10-BF6C-4605-D5DAF4FBAA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85358" y="2444149"/>
            <a:ext cx="7965057" cy="1985963"/>
          </a:xfrm>
        </p:spPr>
        <p:txBody>
          <a:bodyPr vert="horz" lIns="91440" tIns="45720" rIns="91440" bIns="45720" rtlCol="0" anchor="b" anchorCtr="0">
            <a:normAutofit/>
          </a:bodyPr>
          <a:lstStyle/>
          <a:p>
            <a:pPr algn="ctr"/>
            <a:r>
              <a:rPr lang="en-US" sz="4000" dirty="0" err="1" smtClean="0">
                <a:solidFill>
                  <a:srgbClr val="FFFFFF"/>
                </a:solidFill>
              </a:rPr>
              <a:t>Свакодневица</a:t>
            </a:r>
            <a:r>
              <a:rPr lang="en-US" sz="4000" dirty="0" smtClean="0">
                <a:solidFill>
                  <a:srgbClr val="FFFFFF"/>
                </a:solidFill>
              </a:rPr>
              <a:t> </a:t>
            </a:r>
            <a:r>
              <a:rPr lang="en-US" sz="4000" dirty="0" err="1">
                <a:solidFill>
                  <a:srgbClr val="FFFFFF"/>
                </a:solidFill>
              </a:rPr>
              <a:t>логораша</a:t>
            </a:r>
            <a:r>
              <a:rPr lang="en-US" sz="4000" dirty="0">
                <a:solidFill>
                  <a:srgbClr val="FFFFFF"/>
                </a:solidFill>
              </a:rPr>
              <a:t>, </a:t>
            </a:r>
            <a:r>
              <a:rPr lang="en-US" sz="4000" dirty="0" err="1">
                <a:solidFill>
                  <a:srgbClr val="FFFFFF"/>
                </a:solidFill>
              </a:rPr>
              <a:t>тешки</a:t>
            </a:r>
            <a:r>
              <a:rPr lang="en-US" sz="4000" dirty="0">
                <a:solidFill>
                  <a:srgbClr val="FFFFFF"/>
                </a:solidFill>
              </a:rPr>
              <a:t> </a:t>
            </a:r>
            <a:r>
              <a:rPr lang="en-US" sz="4000" dirty="0" err="1">
                <a:solidFill>
                  <a:srgbClr val="FFFFFF"/>
                </a:solidFill>
              </a:rPr>
              <a:t>услови</a:t>
            </a:r>
            <a:r>
              <a:rPr lang="en-US" sz="4000" dirty="0">
                <a:solidFill>
                  <a:srgbClr val="FFFFFF"/>
                </a:solidFill>
              </a:rPr>
              <a:t> </a:t>
            </a:r>
            <a:r>
              <a:rPr lang="en-US" sz="4000" dirty="0" err="1">
                <a:solidFill>
                  <a:srgbClr val="FFFFFF"/>
                </a:solidFill>
              </a:rPr>
              <a:t>живота</a:t>
            </a:r>
            <a:endParaRPr lang="en-US" sz="4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8566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TornVTI">
  <a:themeElements>
    <a:clrScheme name="Custom 1">
      <a:dk1>
        <a:sysClr val="windowText" lastClr="000000"/>
      </a:dk1>
      <a:lt1>
        <a:sysClr val="window" lastClr="FFFFFF"/>
      </a:lt1>
      <a:dk2>
        <a:srgbClr val="131523"/>
      </a:dk2>
      <a:lt2>
        <a:srgbClr val="E7E6E6"/>
      </a:lt2>
      <a:accent1>
        <a:srgbClr val="3FB96C"/>
      </a:accent1>
      <a:accent2>
        <a:srgbClr val="699EFA"/>
      </a:accent2>
      <a:accent3>
        <a:srgbClr val="8039C1"/>
      </a:accent3>
      <a:accent4>
        <a:srgbClr val="D1971A"/>
      </a:accent4>
      <a:accent5>
        <a:srgbClr val="E62B59"/>
      </a:accent5>
      <a:accent6>
        <a:srgbClr val="9CA2AB"/>
      </a:accent6>
      <a:hlink>
        <a:srgbClr val="FFFFFF"/>
      </a:hlink>
      <a:folHlink>
        <a:srgbClr val="57618E"/>
      </a:folHlink>
    </a:clrScheme>
    <a:fontScheme name="Torn">
      <a:majorFont>
        <a:latin typeface="Verdana Pro Cond SemiBold"/>
        <a:ea typeface=""/>
        <a:cs typeface=""/>
      </a:majorFont>
      <a:minorFont>
        <a:latin typeface="Verdana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ornVTI" id="{D93270A2-BAD7-4DCC-9D1D-3427EACCFA88}" vid="{1B17486C-9B79-43FC-98F9-5BF7AA5600D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</TotalTime>
  <Words>569</Words>
  <Application>Microsoft Office PowerPoint</Application>
  <PresentationFormat>Widescreen</PresentationFormat>
  <Paragraphs>51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 Light</vt:lpstr>
      <vt:lpstr>Verdana Pro</vt:lpstr>
      <vt:lpstr>Verdana Pro Cond SemiBold</vt:lpstr>
      <vt:lpstr>TornVTI</vt:lpstr>
      <vt:lpstr>Жртве Јасеновца</vt:lpstr>
      <vt:lpstr>Јасеновац</vt:lpstr>
      <vt:lpstr>PowerPoint Presentation</vt:lpstr>
      <vt:lpstr>Шта су ови људи скривили? Чиме су могли да заслуже овакав крај?</vt:lpstr>
      <vt:lpstr>Ко су ови људи? Гдје су живјели прије него што су доведени у логор? Чиме су се бавили?</vt:lpstr>
      <vt:lpstr>Фазе у животу једног логораша (Виктор Франкл, Човјек тражи смисао)</vt:lpstr>
      <vt:lpstr>Период одмах по уласку у логор</vt:lpstr>
      <vt:lpstr>Период логорашке рутине</vt:lpstr>
      <vt:lpstr>Свакодневица логораша, тешки услови живота</vt:lpstr>
      <vt:lpstr>Период послије ослобођења</vt:lpstr>
      <vt:lpstr>Човјек тражи смисао</vt:lpstr>
      <vt:lpstr>У потрази за смислом</vt:lpstr>
      <vt:lpstr>Како је могуће да се овакав страшан злочин догодио у Европи у 20. вијеку?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68. Smiljana Antonic</dc:creator>
  <cp:lastModifiedBy>68. Smiljana Antonic</cp:lastModifiedBy>
  <cp:revision>495</cp:revision>
  <dcterms:created xsi:type="dcterms:W3CDTF">2022-11-08T20:55:33Z</dcterms:created>
  <dcterms:modified xsi:type="dcterms:W3CDTF">2023-11-07T08:26:47Z</dcterms:modified>
</cp:coreProperties>
</file>