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A4033E-7CCB-4AD2-AB8E-959C540B4FD3}" type="doc">
      <dgm:prSet loTypeId="urn:microsoft.com/office/officeart/2005/8/layout/orgChart1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C82B6E5-CCA3-4579-81BD-F749C6D51D07}">
      <dgm:prSet phldrT="[Text]"/>
      <dgm:spPr/>
      <dgm:t>
        <a:bodyPr/>
        <a:lstStyle/>
        <a:p>
          <a:r>
            <a:rPr lang="sr-Cyrl-RS" dirty="0" smtClean="0"/>
            <a:t>КОПНЕНЕ ВОДЕ</a:t>
          </a:r>
          <a:endParaRPr lang="en-US" dirty="0"/>
        </a:p>
      </dgm:t>
    </dgm:pt>
    <dgm:pt modelId="{6A272258-B381-4975-9C93-AF4DDED10EFB}" type="parTrans" cxnId="{4891150C-86E4-40FA-933F-30501418B675}">
      <dgm:prSet/>
      <dgm:spPr/>
      <dgm:t>
        <a:bodyPr/>
        <a:lstStyle/>
        <a:p>
          <a:endParaRPr lang="en-US"/>
        </a:p>
      </dgm:t>
    </dgm:pt>
    <dgm:pt modelId="{16DE87A4-F9C4-470B-9319-CF09AA612D6D}" type="sibTrans" cxnId="{4891150C-86E4-40FA-933F-30501418B675}">
      <dgm:prSet/>
      <dgm:spPr/>
      <dgm:t>
        <a:bodyPr/>
        <a:lstStyle/>
        <a:p>
          <a:endParaRPr lang="en-US"/>
        </a:p>
      </dgm:t>
    </dgm:pt>
    <dgm:pt modelId="{15D3BD3E-6E29-4CFF-8532-BE2866BCCBDF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sr-Cyrl-RS" dirty="0" smtClean="0"/>
            <a:t>ПОВРШИНСКЕ ВОДЕ</a:t>
          </a:r>
          <a:endParaRPr lang="en-US" dirty="0"/>
        </a:p>
      </dgm:t>
    </dgm:pt>
    <dgm:pt modelId="{764299C9-6DF1-41DD-AF65-C7DCE3C13D4C}" type="parTrans" cxnId="{42676F3A-9938-4CBF-9E61-EC2815D717F6}">
      <dgm:prSet/>
      <dgm:spPr/>
      <dgm:t>
        <a:bodyPr/>
        <a:lstStyle/>
        <a:p>
          <a:endParaRPr lang="en-US"/>
        </a:p>
      </dgm:t>
    </dgm:pt>
    <dgm:pt modelId="{DEAD8C8A-18C8-4EA1-8B55-925CC3599D3C}" type="sibTrans" cxnId="{42676F3A-9938-4CBF-9E61-EC2815D717F6}">
      <dgm:prSet/>
      <dgm:spPr/>
      <dgm:t>
        <a:bodyPr/>
        <a:lstStyle/>
        <a:p>
          <a:endParaRPr lang="en-US"/>
        </a:p>
      </dgm:t>
    </dgm:pt>
    <dgm:pt modelId="{7BDB5AA8-22D3-422A-8A8A-A95762B13F39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sr-Cyrl-RS" dirty="0" smtClean="0"/>
            <a:t>ПОДЗЕМНЕ ВОДЕ</a:t>
          </a:r>
          <a:endParaRPr lang="en-US" dirty="0"/>
        </a:p>
      </dgm:t>
    </dgm:pt>
    <dgm:pt modelId="{C7885EDC-9021-482B-92AB-CC70F297C977}" type="sibTrans" cxnId="{AEC680FA-6F1A-46E9-8418-A61FBCCF3CBF}">
      <dgm:prSet/>
      <dgm:spPr/>
      <dgm:t>
        <a:bodyPr/>
        <a:lstStyle/>
        <a:p>
          <a:endParaRPr lang="en-US"/>
        </a:p>
      </dgm:t>
    </dgm:pt>
    <dgm:pt modelId="{40732817-D285-4FE4-BB52-DDE58338E7B4}" type="parTrans" cxnId="{AEC680FA-6F1A-46E9-8418-A61FBCCF3CBF}">
      <dgm:prSet/>
      <dgm:spPr/>
      <dgm:t>
        <a:bodyPr/>
        <a:lstStyle/>
        <a:p>
          <a:endParaRPr lang="en-US"/>
        </a:p>
      </dgm:t>
    </dgm:pt>
    <dgm:pt modelId="{4637C121-6688-42BF-ACD3-8718F701DCED}" type="pres">
      <dgm:prSet presAssocID="{80A4033E-7CCB-4AD2-AB8E-959C540B4FD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5DB32F0-D11A-40E2-B273-0F8E787F391E}" type="pres">
      <dgm:prSet presAssocID="{8C82B6E5-CCA3-4579-81BD-F749C6D51D07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2567201-17EB-4996-B5E1-F06CBE0A60E8}" type="pres">
      <dgm:prSet presAssocID="{8C82B6E5-CCA3-4579-81BD-F749C6D51D07}" presName="rootComposite1" presStyleCnt="0"/>
      <dgm:spPr/>
      <dgm:t>
        <a:bodyPr/>
        <a:lstStyle/>
        <a:p>
          <a:endParaRPr lang="en-US"/>
        </a:p>
      </dgm:t>
    </dgm:pt>
    <dgm:pt modelId="{D9E51328-C693-45E2-8ECC-0864302B64CA}" type="pres">
      <dgm:prSet presAssocID="{8C82B6E5-CCA3-4579-81BD-F749C6D51D07}" presName="rootText1" presStyleLbl="node0" presStyleIdx="0" presStyleCnt="1" custLinFactNeighborX="-670" custLinFactNeighborY="-470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A11AE6-36D1-4114-AC94-4343B638F239}" type="pres">
      <dgm:prSet presAssocID="{8C82B6E5-CCA3-4579-81BD-F749C6D51D0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76C5DD1-F26C-4DC9-8C3F-093F627AE4B3}" type="pres">
      <dgm:prSet presAssocID="{8C82B6E5-CCA3-4579-81BD-F749C6D51D07}" presName="hierChild2" presStyleCnt="0"/>
      <dgm:spPr/>
      <dgm:t>
        <a:bodyPr/>
        <a:lstStyle/>
        <a:p>
          <a:endParaRPr lang="en-US"/>
        </a:p>
      </dgm:t>
    </dgm:pt>
    <dgm:pt modelId="{C333C666-1F11-4890-BEBF-34152212D55E}" type="pres">
      <dgm:prSet presAssocID="{40732817-D285-4FE4-BB52-DDE58338E7B4}" presName="Name37" presStyleLbl="parChTrans1D2" presStyleIdx="0" presStyleCnt="2"/>
      <dgm:spPr/>
      <dgm:t>
        <a:bodyPr/>
        <a:lstStyle/>
        <a:p>
          <a:endParaRPr lang="en-US"/>
        </a:p>
      </dgm:t>
    </dgm:pt>
    <dgm:pt modelId="{531B9027-19DE-4D74-A36B-BF788F67ACF3}" type="pres">
      <dgm:prSet presAssocID="{7BDB5AA8-22D3-422A-8A8A-A95762B13F3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C3B7932-E2D3-4992-999F-41853DC989DF}" type="pres">
      <dgm:prSet presAssocID="{7BDB5AA8-22D3-422A-8A8A-A95762B13F39}" presName="rootComposite" presStyleCnt="0"/>
      <dgm:spPr/>
      <dgm:t>
        <a:bodyPr/>
        <a:lstStyle/>
        <a:p>
          <a:endParaRPr lang="en-US"/>
        </a:p>
      </dgm:t>
    </dgm:pt>
    <dgm:pt modelId="{D1413A1F-A63E-4D6F-AD1A-52FA1320B27D}" type="pres">
      <dgm:prSet presAssocID="{7BDB5AA8-22D3-422A-8A8A-A95762B13F39}" presName="rootText" presStyleLbl="node2" presStyleIdx="0" presStyleCnt="2" custScaleY="1852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FF47A8-FA2C-45C7-8D6E-70EE475712BD}" type="pres">
      <dgm:prSet presAssocID="{7BDB5AA8-22D3-422A-8A8A-A95762B13F39}" presName="rootConnector" presStyleLbl="node2" presStyleIdx="0" presStyleCnt="2"/>
      <dgm:spPr/>
      <dgm:t>
        <a:bodyPr/>
        <a:lstStyle/>
        <a:p>
          <a:endParaRPr lang="en-US"/>
        </a:p>
      </dgm:t>
    </dgm:pt>
    <dgm:pt modelId="{A86304D2-C182-4075-BF86-02FE5A981D2A}" type="pres">
      <dgm:prSet presAssocID="{7BDB5AA8-22D3-422A-8A8A-A95762B13F39}" presName="hierChild4" presStyleCnt="0"/>
      <dgm:spPr/>
      <dgm:t>
        <a:bodyPr/>
        <a:lstStyle/>
        <a:p>
          <a:endParaRPr lang="en-US"/>
        </a:p>
      </dgm:t>
    </dgm:pt>
    <dgm:pt modelId="{B2CB1BB3-194E-445C-8405-E8E6CA21387F}" type="pres">
      <dgm:prSet presAssocID="{7BDB5AA8-22D3-422A-8A8A-A95762B13F39}" presName="hierChild5" presStyleCnt="0"/>
      <dgm:spPr/>
      <dgm:t>
        <a:bodyPr/>
        <a:lstStyle/>
        <a:p>
          <a:endParaRPr lang="en-US"/>
        </a:p>
      </dgm:t>
    </dgm:pt>
    <dgm:pt modelId="{42979A29-624F-41DB-BF1A-BE7262EBBEE1}" type="pres">
      <dgm:prSet presAssocID="{764299C9-6DF1-41DD-AF65-C7DCE3C13D4C}" presName="Name37" presStyleLbl="parChTrans1D2" presStyleIdx="1" presStyleCnt="2"/>
      <dgm:spPr/>
      <dgm:t>
        <a:bodyPr/>
        <a:lstStyle/>
        <a:p>
          <a:endParaRPr lang="en-US"/>
        </a:p>
      </dgm:t>
    </dgm:pt>
    <dgm:pt modelId="{B0FD8FD7-4737-4BF2-B684-BDF881B3E4CB}" type="pres">
      <dgm:prSet presAssocID="{15D3BD3E-6E29-4CFF-8532-BE2866BCCBD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6AD4B8B-613A-4955-B2FD-064BFB8C242B}" type="pres">
      <dgm:prSet presAssocID="{15D3BD3E-6E29-4CFF-8532-BE2866BCCBDF}" presName="rootComposite" presStyleCnt="0"/>
      <dgm:spPr/>
      <dgm:t>
        <a:bodyPr/>
        <a:lstStyle/>
        <a:p>
          <a:endParaRPr lang="en-US"/>
        </a:p>
      </dgm:t>
    </dgm:pt>
    <dgm:pt modelId="{8A3CC119-CE5C-4E6A-9F05-4A708D4FEDB3}" type="pres">
      <dgm:prSet presAssocID="{15D3BD3E-6E29-4CFF-8532-BE2866BCCBDF}" presName="rootText" presStyleLbl="node2" presStyleIdx="1" presStyleCnt="2" custScaleY="1852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22887E-4888-4544-86B5-C3D06E07036A}" type="pres">
      <dgm:prSet presAssocID="{15D3BD3E-6E29-4CFF-8532-BE2866BCCBDF}" presName="rootConnector" presStyleLbl="node2" presStyleIdx="1" presStyleCnt="2"/>
      <dgm:spPr/>
      <dgm:t>
        <a:bodyPr/>
        <a:lstStyle/>
        <a:p>
          <a:endParaRPr lang="en-US"/>
        </a:p>
      </dgm:t>
    </dgm:pt>
    <dgm:pt modelId="{2DACA9F7-E6EB-42DD-81EE-0598AF815872}" type="pres">
      <dgm:prSet presAssocID="{15D3BD3E-6E29-4CFF-8532-BE2866BCCBDF}" presName="hierChild4" presStyleCnt="0"/>
      <dgm:spPr/>
      <dgm:t>
        <a:bodyPr/>
        <a:lstStyle/>
        <a:p>
          <a:endParaRPr lang="en-US"/>
        </a:p>
      </dgm:t>
    </dgm:pt>
    <dgm:pt modelId="{25507571-5FE0-4D81-BDA2-6A685AB483A5}" type="pres">
      <dgm:prSet presAssocID="{15D3BD3E-6E29-4CFF-8532-BE2866BCCBDF}" presName="hierChild5" presStyleCnt="0"/>
      <dgm:spPr/>
      <dgm:t>
        <a:bodyPr/>
        <a:lstStyle/>
        <a:p>
          <a:endParaRPr lang="en-US"/>
        </a:p>
      </dgm:t>
    </dgm:pt>
    <dgm:pt modelId="{7D07667F-923E-46BD-ACC6-8C0D6AF6F69F}" type="pres">
      <dgm:prSet presAssocID="{8C82B6E5-CCA3-4579-81BD-F749C6D51D07}" presName="hierChild3" presStyleCnt="0"/>
      <dgm:spPr/>
      <dgm:t>
        <a:bodyPr/>
        <a:lstStyle/>
        <a:p>
          <a:endParaRPr lang="en-US"/>
        </a:p>
      </dgm:t>
    </dgm:pt>
  </dgm:ptLst>
  <dgm:cxnLst>
    <dgm:cxn modelId="{130F1080-D1C7-417A-903A-4B1B35BDD446}" type="presOf" srcId="{7BDB5AA8-22D3-422A-8A8A-A95762B13F39}" destId="{D4FF47A8-FA2C-45C7-8D6E-70EE475712BD}" srcOrd="1" destOrd="0" presId="urn:microsoft.com/office/officeart/2005/8/layout/orgChart1"/>
    <dgm:cxn modelId="{AEC680FA-6F1A-46E9-8418-A61FBCCF3CBF}" srcId="{8C82B6E5-CCA3-4579-81BD-F749C6D51D07}" destId="{7BDB5AA8-22D3-422A-8A8A-A95762B13F39}" srcOrd="0" destOrd="0" parTransId="{40732817-D285-4FE4-BB52-DDE58338E7B4}" sibTransId="{C7885EDC-9021-482B-92AB-CC70F297C977}"/>
    <dgm:cxn modelId="{515660DC-5940-4217-BB68-3FD6169EFCFA}" type="presOf" srcId="{15D3BD3E-6E29-4CFF-8532-BE2866BCCBDF}" destId="{D922887E-4888-4544-86B5-C3D06E07036A}" srcOrd="1" destOrd="0" presId="urn:microsoft.com/office/officeart/2005/8/layout/orgChart1"/>
    <dgm:cxn modelId="{4891150C-86E4-40FA-933F-30501418B675}" srcId="{80A4033E-7CCB-4AD2-AB8E-959C540B4FD3}" destId="{8C82B6E5-CCA3-4579-81BD-F749C6D51D07}" srcOrd="0" destOrd="0" parTransId="{6A272258-B381-4975-9C93-AF4DDED10EFB}" sibTransId="{16DE87A4-F9C4-470B-9319-CF09AA612D6D}"/>
    <dgm:cxn modelId="{13E41356-2AE0-4217-A6FE-FDE2964F6375}" type="presOf" srcId="{40732817-D285-4FE4-BB52-DDE58338E7B4}" destId="{C333C666-1F11-4890-BEBF-34152212D55E}" srcOrd="0" destOrd="0" presId="urn:microsoft.com/office/officeart/2005/8/layout/orgChart1"/>
    <dgm:cxn modelId="{EDD345B6-0EBF-4D6C-A19F-C9A7E020707B}" type="presOf" srcId="{8C82B6E5-CCA3-4579-81BD-F749C6D51D07}" destId="{D9E51328-C693-45E2-8ECC-0864302B64CA}" srcOrd="0" destOrd="0" presId="urn:microsoft.com/office/officeart/2005/8/layout/orgChart1"/>
    <dgm:cxn modelId="{42676F3A-9938-4CBF-9E61-EC2815D717F6}" srcId="{8C82B6E5-CCA3-4579-81BD-F749C6D51D07}" destId="{15D3BD3E-6E29-4CFF-8532-BE2866BCCBDF}" srcOrd="1" destOrd="0" parTransId="{764299C9-6DF1-41DD-AF65-C7DCE3C13D4C}" sibTransId="{DEAD8C8A-18C8-4EA1-8B55-925CC3599D3C}"/>
    <dgm:cxn modelId="{BD1167D4-10F6-4959-8BCD-D4579E27FA80}" type="presOf" srcId="{764299C9-6DF1-41DD-AF65-C7DCE3C13D4C}" destId="{42979A29-624F-41DB-BF1A-BE7262EBBEE1}" srcOrd="0" destOrd="0" presId="urn:microsoft.com/office/officeart/2005/8/layout/orgChart1"/>
    <dgm:cxn modelId="{A4C8500E-8E58-4840-B0BC-A8DED8FE4CF0}" type="presOf" srcId="{7BDB5AA8-22D3-422A-8A8A-A95762B13F39}" destId="{D1413A1F-A63E-4D6F-AD1A-52FA1320B27D}" srcOrd="0" destOrd="0" presId="urn:microsoft.com/office/officeart/2005/8/layout/orgChart1"/>
    <dgm:cxn modelId="{DBECC04D-B4C6-4833-9BE2-8143D0476AE7}" type="presOf" srcId="{8C82B6E5-CCA3-4579-81BD-F749C6D51D07}" destId="{F5A11AE6-36D1-4114-AC94-4343B638F239}" srcOrd="1" destOrd="0" presId="urn:microsoft.com/office/officeart/2005/8/layout/orgChart1"/>
    <dgm:cxn modelId="{893C1A45-3406-462D-800C-3D89305708C5}" type="presOf" srcId="{15D3BD3E-6E29-4CFF-8532-BE2866BCCBDF}" destId="{8A3CC119-CE5C-4E6A-9F05-4A708D4FEDB3}" srcOrd="0" destOrd="0" presId="urn:microsoft.com/office/officeart/2005/8/layout/orgChart1"/>
    <dgm:cxn modelId="{3EA5F045-42BF-4267-ACB5-981E72C6B3FD}" type="presOf" srcId="{80A4033E-7CCB-4AD2-AB8E-959C540B4FD3}" destId="{4637C121-6688-42BF-ACD3-8718F701DCED}" srcOrd="0" destOrd="0" presId="urn:microsoft.com/office/officeart/2005/8/layout/orgChart1"/>
    <dgm:cxn modelId="{3A859939-3F7F-4DFC-8D7C-50E11E9A89F0}" type="presParOf" srcId="{4637C121-6688-42BF-ACD3-8718F701DCED}" destId="{E5DB32F0-D11A-40E2-B273-0F8E787F391E}" srcOrd="0" destOrd="0" presId="urn:microsoft.com/office/officeart/2005/8/layout/orgChart1"/>
    <dgm:cxn modelId="{3FEA786E-FCA2-43A5-B0CC-CE80D7E7732C}" type="presParOf" srcId="{E5DB32F0-D11A-40E2-B273-0F8E787F391E}" destId="{12567201-17EB-4996-B5E1-F06CBE0A60E8}" srcOrd="0" destOrd="0" presId="urn:microsoft.com/office/officeart/2005/8/layout/orgChart1"/>
    <dgm:cxn modelId="{71EB5266-8591-45BC-BFF9-54176CDC1BB4}" type="presParOf" srcId="{12567201-17EB-4996-B5E1-F06CBE0A60E8}" destId="{D9E51328-C693-45E2-8ECC-0864302B64CA}" srcOrd="0" destOrd="0" presId="urn:microsoft.com/office/officeart/2005/8/layout/orgChart1"/>
    <dgm:cxn modelId="{A28B1AEE-32F6-4BBF-8807-F5190AA00210}" type="presParOf" srcId="{12567201-17EB-4996-B5E1-F06CBE0A60E8}" destId="{F5A11AE6-36D1-4114-AC94-4343B638F239}" srcOrd="1" destOrd="0" presId="urn:microsoft.com/office/officeart/2005/8/layout/orgChart1"/>
    <dgm:cxn modelId="{1F9BE240-7AA9-4038-AD48-8FB59E019499}" type="presParOf" srcId="{E5DB32F0-D11A-40E2-B273-0F8E787F391E}" destId="{276C5DD1-F26C-4DC9-8C3F-093F627AE4B3}" srcOrd="1" destOrd="0" presId="urn:microsoft.com/office/officeart/2005/8/layout/orgChart1"/>
    <dgm:cxn modelId="{3E5C1416-A174-4D8B-A8E8-EEB20040616E}" type="presParOf" srcId="{276C5DD1-F26C-4DC9-8C3F-093F627AE4B3}" destId="{C333C666-1F11-4890-BEBF-34152212D55E}" srcOrd="0" destOrd="0" presId="urn:microsoft.com/office/officeart/2005/8/layout/orgChart1"/>
    <dgm:cxn modelId="{1C58C34E-7D10-45E8-AFF8-556E6EE092B5}" type="presParOf" srcId="{276C5DD1-F26C-4DC9-8C3F-093F627AE4B3}" destId="{531B9027-19DE-4D74-A36B-BF788F67ACF3}" srcOrd="1" destOrd="0" presId="urn:microsoft.com/office/officeart/2005/8/layout/orgChart1"/>
    <dgm:cxn modelId="{1963B2DB-F4BA-46AE-830F-FDD0C50D7790}" type="presParOf" srcId="{531B9027-19DE-4D74-A36B-BF788F67ACF3}" destId="{1C3B7932-E2D3-4992-999F-41853DC989DF}" srcOrd="0" destOrd="0" presId="urn:microsoft.com/office/officeart/2005/8/layout/orgChart1"/>
    <dgm:cxn modelId="{818EC652-931E-4A08-8A0D-4FE36D8755B5}" type="presParOf" srcId="{1C3B7932-E2D3-4992-999F-41853DC989DF}" destId="{D1413A1F-A63E-4D6F-AD1A-52FA1320B27D}" srcOrd="0" destOrd="0" presId="urn:microsoft.com/office/officeart/2005/8/layout/orgChart1"/>
    <dgm:cxn modelId="{F6701A7D-AE57-4E9A-AF60-5C130AF29446}" type="presParOf" srcId="{1C3B7932-E2D3-4992-999F-41853DC989DF}" destId="{D4FF47A8-FA2C-45C7-8D6E-70EE475712BD}" srcOrd="1" destOrd="0" presId="urn:microsoft.com/office/officeart/2005/8/layout/orgChart1"/>
    <dgm:cxn modelId="{50D5CA33-C47F-4A8F-9664-7D302FD6CE58}" type="presParOf" srcId="{531B9027-19DE-4D74-A36B-BF788F67ACF3}" destId="{A86304D2-C182-4075-BF86-02FE5A981D2A}" srcOrd="1" destOrd="0" presId="urn:microsoft.com/office/officeart/2005/8/layout/orgChart1"/>
    <dgm:cxn modelId="{B7C82C33-D97F-4ACD-8C75-9861F98A1078}" type="presParOf" srcId="{531B9027-19DE-4D74-A36B-BF788F67ACF3}" destId="{B2CB1BB3-194E-445C-8405-E8E6CA21387F}" srcOrd="2" destOrd="0" presId="urn:microsoft.com/office/officeart/2005/8/layout/orgChart1"/>
    <dgm:cxn modelId="{FE2B8793-91BE-462B-94ED-CA2FB59B6D66}" type="presParOf" srcId="{276C5DD1-F26C-4DC9-8C3F-093F627AE4B3}" destId="{42979A29-624F-41DB-BF1A-BE7262EBBEE1}" srcOrd="2" destOrd="0" presId="urn:microsoft.com/office/officeart/2005/8/layout/orgChart1"/>
    <dgm:cxn modelId="{71D784E4-B818-4E45-9B4C-D24F247EFD64}" type="presParOf" srcId="{276C5DD1-F26C-4DC9-8C3F-093F627AE4B3}" destId="{B0FD8FD7-4737-4BF2-B684-BDF881B3E4CB}" srcOrd="3" destOrd="0" presId="urn:microsoft.com/office/officeart/2005/8/layout/orgChart1"/>
    <dgm:cxn modelId="{5027238E-EC33-4DC4-8209-18A88F5F5E9E}" type="presParOf" srcId="{B0FD8FD7-4737-4BF2-B684-BDF881B3E4CB}" destId="{26AD4B8B-613A-4955-B2FD-064BFB8C242B}" srcOrd="0" destOrd="0" presId="urn:microsoft.com/office/officeart/2005/8/layout/orgChart1"/>
    <dgm:cxn modelId="{90AAF110-122D-4650-AB2E-FD7B93754302}" type="presParOf" srcId="{26AD4B8B-613A-4955-B2FD-064BFB8C242B}" destId="{8A3CC119-CE5C-4E6A-9F05-4A708D4FEDB3}" srcOrd="0" destOrd="0" presId="urn:microsoft.com/office/officeart/2005/8/layout/orgChart1"/>
    <dgm:cxn modelId="{4D448D28-F055-436B-935D-E418A7D5D2C7}" type="presParOf" srcId="{26AD4B8B-613A-4955-B2FD-064BFB8C242B}" destId="{D922887E-4888-4544-86B5-C3D06E07036A}" srcOrd="1" destOrd="0" presId="urn:microsoft.com/office/officeart/2005/8/layout/orgChart1"/>
    <dgm:cxn modelId="{C8838C87-F116-44AC-8A08-08F5468FDE61}" type="presParOf" srcId="{B0FD8FD7-4737-4BF2-B684-BDF881B3E4CB}" destId="{2DACA9F7-E6EB-42DD-81EE-0598AF815872}" srcOrd="1" destOrd="0" presId="urn:microsoft.com/office/officeart/2005/8/layout/orgChart1"/>
    <dgm:cxn modelId="{31F3C109-B9D5-42EC-B111-6AACBA19FF68}" type="presParOf" srcId="{B0FD8FD7-4737-4BF2-B684-BDF881B3E4CB}" destId="{25507571-5FE0-4D81-BDA2-6A685AB483A5}" srcOrd="2" destOrd="0" presId="urn:microsoft.com/office/officeart/2005/8/layout/orgChart1"/>
    <dgm:cxn modelId="{B32B6942-6BFE-4E7B-AB14-548B6A23F293}" type="presParOf" srcId="{E5DB32F0-D11A-40E2-B273-0F8E787F391E}" destId="{7D07667F-923E-46BD-ACC6-8C0D6AF6F69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20A34F-685A-4B42-A1C7-3791AD408A1F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0BF682-6924-46A9-9B3C-BCAEA5856DEC}">
      <dgm:prSet phldrT="[Text]"/>
      <dgm:spPr/>
      <dgm:t>
        <a:bodyPr/>
        <a:lstStyle/>
        <a:p>
          <a:r>
            <a:rPr lang="sr-Cyrl-RS" b="1" dirty="0" smtClean="0">
              <a:solidFill>
                <a:srgbClr val="C00000"/>
              </a:solidFill>
            </a:rPr>
            <a:t>ИЗДАН</a:t>
          </a:r>
          <a:r>
            <a:rPr lang="sr-Cyrl-RS" dirty="0" smtClean="0"/>
            <a:t> је подземна вода која лежи на вододржљивој стијени</a:t>
          </a:r>
          <a:endParaRPr lang="en-US" dirty="0"/>
        </a:p>
      </dgm:t>
    </dgm:pt>
    <dgm:pt modelId="{C6252927-6D85-4FB4-8E1A-D88ADC21F906}" type="parTrans" cxnId="{4CC88AFC-A9C5-4163-AA79-3D2C4D95DE4E}">
      <dgm:prSet/>
      <dgm:spPr/>
      <dgm:t>
        <a:bodyPr/>
        <a:lstStyle/>
        <a:p>
          <a:endParaRPr lang="en-US"/>
        </a:p>
      </dgm:t>
    </dgm:pt>
    <dgm:pt modelId="{9561DA70-8678-420E-9F0C-E3ED86EED5BC}" type="sibTrans" cxnId="{4CC88AFC-A9C5-4163-AA79-3D2C4D95DE4E}">
      <dgm:prSet/>
      <dgm:spPr/>
      <dgm:t>
        <a:bodyPr/>
        <a:lstStyle/>
        <a:p>
          <a:endParaRPr lang="en-US"/>
        </a:p>
      </dgm:t>
    </dgm:pt>
    <dgm:pt modelId="{C4EEB0E1-03B0-4BF8-BE64-6770FFB199F1}">
      <dgm:prSet phldrT="[Text]"/>
      <dgm:spPr/>
      <dgm:t>
        <a:bodyPr/>
        <a:lstStyle/>
        <a:p>
          <a:r>
            <a:rPr lang="sr-Cyrl-RS" b="1" dirty="0" smtClean="0">
              <a:solidFill>
                <a:srgbClr val="C00000"/>
              </a:solidFill>
            </a:rPr>
            <a:t>ИЗВОРИ</a:t>
          </a:r>
          <a:r>
            <a:rPr lang="sr-Cyrl-RS" dirty="0" smtClean="0"/>
            <a:t> су мјеста гдје се подземна вода јавља на површини Земље</a:t>
          </a:r>
          <a:endParaRPr lang="en-US" dirty="0"/>
        </a:p>
      </dgm:t>
    </dgm:pt>
    <dgm:pt modelId="{81AFD259-417D-4B1A-A8BF-81C579C56AD0}" type="parTrans" cxnId="{8C564411-0761-41CC-8189-7FF09F8299A8}">
      <dgm:prSet/>
      <dgm:spPr/>
      <dgm:t>
        <a:bodyPr/>
        <a:lstStyle/>
        <a:p>
          <a:endParaRPr lang="en-US"/>
        </a:p>
      </dgm:t>
    </dgm:pt>
    <dgm:pt modelId="{0C7D28CD-E7B2-4C23-A37B-987189CCF4E4}" type="sibTrans" cxnId="{8C564411-0761-41CC-8189-7FF09F8299A8}">
      <dgm:prSet/>
      <dgm:spPr/>
      <dgm:t>
        <a:bodyPr/>
        <a:lstStyle/>
        <a:p>
          <a:endParaRPr lang="en-US"/>
        </a:p>
      </dgm:t>
    </dgm:pt>
    <dgm:pt modelId="{2C19A5BE-E943-4820-A5EA-EBFBAC877179}">
      <dgm:prSet phldrT="[Text]"/>
      <dgm:spPr/>
      <dgm:t>
        <a:bodyPr/>
        <a:lstStyle/>
        <a:p>
          <a:r>
            <a:rPr lang="sr-Cyrl-RS" b="1" dirty="0" smtClean="0">
              <a:solidFill>
                <a:srgbClr val="C00000"/>
              </a:solidFill>
            </a:rPr>
            <a:t>ВРЕЛО</a:t>
          </a:r>
          <a:r>
            <a:rPr lang="sr-Cyrl-RS" dirty="0" smtClean="0"/>
            <a:t> је јаки крашки извор</a:t>
          </a:r>
          <a:endParaRPr lang="en-US" dirty="0"/>
        </a:p>
      </dgm:t>
    </dgm:pt>
    <dgm:pt modelId="{8CBA3635-6B5B-4EFF-B5CC-4CF2024B10AB}" type="parTrans" cxnId="{9D6D3B5E-986A-4390-B640-F2BA2640AC0E}">
      <dgm:prSet/>
      <dgm:spPr/>
      <dgm:t>
        <a:bodyPr/>
        <a:lstStyle/>
        <a:p>
          <a:endParaRPr lang="en-US"/>
        </a:p>
      </dgm:t>
    </dgm:pt>
    <dgm:pt modelId="{6FA9DF58-1784-49CA-B674-53A10B13B80D}" type="sibTrans" cxnId="{9D6D3B5E-986A-4390-B640-F2BA2640AC0E}">
      <dgm:prSet/>
      <dgm:spPr/>
      <dgm:t>
        <a:bodyPr/>
        <a:lstStyle/>
        <a:p>
          <a:endParaRPr lang="en-US"/>
        </a:p>
      </dgm:t>
    </dgm:pt>
    <dgm:pt modelId="{DA31A93B-DFF7-4E09-A2C4-10E83FFBE7E9}">
      <dgm:prSet phldrT="[Text]"/>
      <dgm:spPr/>
      <dgm:t>
        <a:bodyPr/>
        <a:lstStyle/>
        <a:p>
          <a:r>
            <a:rPr lang="sr-Cyrl-RS" b="1" dirty="0" smtClean="0">
              <a:solidFill>
                <a:srgbClr val="C00000"/>
              </a:solidFill>
            </a:rPr>
            <a:t>МИНЕРАЛНЕ ВОДЕ </a:t>
          </a:r>
          <a:r>
            <a:rPr lang="sr-Cyrl-RS" dirty="0" smtClean="0"/>
            <a:t>су оне које садрже повећане количине растворених минерала</a:t>
          </a:r>
          <a:endParaRPr lang="en-US" dirty="0"/>
        </a:p>
      </dgm:t>
    </dgm:pt>
    <dgm:pt modelId="{85EDEB63-813C-4EC3-A44D-552AFAA42A5B}" type="parTrans" cxnId="{6D0C40FA-8380-494B-A58C-A19A35A80ADF}">
      <dgm:prSet/>
      <dgm:spPr/>
      <dgm:t>
        <a:bodyPr/>
        <a:lstStyle/>
        <a:p>
          <a:endParaRPr lang="en-US"/>
        </a:p>
      </dgm:t>
    </dgm:pt>
    <dgm:pt modelId="{4642CF22-291B-4CCB-8558-DAAF4793032B}" type="sibTrans" cxnId="{6D0C40FA-8380-494B-A58C-A19A35A80ADF}">
      <dgm:prSet/>
      <dgm:spPr/>
      <dgm:t>
        <a:bodyPr/>
        <a:lstStyle/>
        <a:p>
          <a:endParaRPr lang="en-US"/>
        </a:p>
      </dgm:t>
    </dgm:pt>
    <dgm:pt modelId="{9BAFCDBF-49EE-4BD6-B92F-29FD9A814B2B}" type="pres">
      <dgm:prSet presAssocID="{4220A34F-685A-4B42-A1C7-3791AD408A1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3281FB-47DB-4FBF-B34D-6F0252B4F762}" type="pres">
      <dgm:prSet presAssocID="{6F0BF682-6924-46A9-9B3C-BCAEA5856DEC}" presName="compNode" presStyleCnt="0"/>
      <dgm:spPr/>
    </dgm:pt>
    <dgm:pt modelId="{BF68A5CE-9E0A-46BD-B32A-6CE25D15EF3E}" type="pres">
      <dgm:prSet presAssocID="{6F0BF682-6924-46A9-9B3C-BCAEA5856DEC}" presName="pictRect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581461A-A56F-4399-8A89-3D59160CB971}" type="pres">
      <dgm:prSet presAssocID="{6F0BF682-6924-46A9-9B3C-BCAEA5856DEC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A361BF-412E-4CD0-AB40-018B8DB00CFD}" type="pres">
      <dgm:prSet presAssocID="{9561DA70-8678-420E-9F0C-E3ED86EED5B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CC31751-E16F-4930-9CA9-3E06D4FF781C}" type="pres">
      <dgm:prSet presAssocID="{C4EEB0E1-03B0-4BF8-BE64-6770FFB199F1}" presName="compNode" presStyleCnt="0"/>
      <dgm:spPr/>
    </dgm:pt>
    <dgm:pt modelId="{68459DD0-144B-4F38-907F-52B538C758CE}" type="pres">
      <dgm:prSet presAssocID="{C4EEB0E1-03B0-4BF8-BE64-6770FFB199F1}" presName="pictRect" presStyleLbl="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FC7505C-9327-473D-88E8-DB2D6BE5E1F6}" type="pres">
      <dgm:prSet presAssocID="{C4EEB0E1-03B0-4BF8-BE64-6770FFB199F1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55BDC0-84E0-4B09-865B-332208E565E5}" type="pres">
      <dgm:prSet presAssocID="{0C7D28CD-E7B2-4C23-A37B-987189CCF4E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092A732-612A-4BDD-8FA8-48DFF67CCBA3}" type="pres">
      <dgm:prSet presAssocID="{2C19A5BE-E943-4820-A5EA-EBFBAC877179}" presName="compNode" presStyleCnt="0"/>
      <dgm:spPr/>
    </dgm:pt>
    <dgm:pt modelId="{B103FC6A-25D8-4169-B238-7642EE8E5105}" type="pres">
      <dgm:prSet presAssocID="{2C19A5BE-E943-4820-A5EA-EBFBAC877179}" presName="pictRect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13E5DB9-A044-42FD-BEE5-BE5D17724B8B}" type="pres">
      <dgm:prSet presAssocID="{2C19A5BE-E943-4820-A5EA-EBFBAC877179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76647A-65AF-42A4-BEA9-B237DDAD9F45}" type="pres">
      <dgm:prSet presAssocID="{6FA9DF58-1784-49CA-B674-53A10B13B80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411E0F9-FBEF-4CEF-951D-5FD0B7595BDE}" type="pres">
      <dgm:prSet presAssocID="{DA31A93B-DFF7-4E09-A2C4-10E83FFBE7E9}" presName="compNode" presStyleCnt="0"/>
      <dgm:spPr/>
    </dgm:pt>
    <dgm:pt modelId="{E7B3750D-B073-4306-81FF-CF6CDA8412BC}" type="pres">
      <dgm:prSet presAssocID="{DA31A93B-DFF7-4E09-A2C4-10E83FFBE7E9}" presName="pictRect" presStyleLbl="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4B1FA9A-C09A-498C-9EE4-6484209239F2}" type="pres">
      <dgm:prSet presAssocID="{DA31A93B-DFF7-4E09-A2C4-10E83FFBE7E9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7EB5E0-71BF-45A4-BA97-029E3B57453C}" type="presOf" srcId="{6F0BF682-6924-46A9-9B3C-BCAEA5856DEC}" destId="{B581461A-A56F-4399-8A89-3D59160CB971}" srcOrd="0" destOrd="0" presId="urn:microsoft.com/office/officeart/2005/8/layout/pList1"/>
    <dgm:cxn modelId="{3F74E973-50FD-472B-AD22-6A9A2EFEED1A}" type="presOf" srcId="{4220A34F-685A-4B42-A1C7-3791AD408A1F}" destId="{9BAFCDBF-49EE-4BD6-B92F-29FD9A814B2B}" srcOrd="0" destOrd="0" presId="urn:microsoft.com/office/officeart/2005/8/layout/pList1"/>
    <dgm:cxn modelId="{4CC88AFC-A9C5-4163-AA79-3D2C4D95DE4E}" srcId="{4220A34F-685A-4B42-A1C7-3791AD408A1F}" destId="{6F0BF682-6924-46A9-9B3C-BCAEA5856DEC}" srcOrd="0" destOrd="0" parTransId="{C6252927-6D85-4FB4-8E1A-D88ADC21F906}" sibTransId="{9561DA70-8678-420E-9F0C-E3ED86EED5BC}"/>
    <dgm:cxn modelId="{2C717699-3201-4C30-8F65-3E8323AD964B}" type="presOf" srcId="{DA31A93B-DFF7-4E09-A2C4-10E83FFBE7E9}" destId="{24B1FA9A-C09A-498C-9EE4-6484209239F2}" srcOrd="0" destOrd="0" presId="urn:microsoft.com/office/officeart/2005/8/layout/pList1"/>
    <dgm:cxn modelId="{8C564411-0761-41CC-8189-7FF09F8299A8}" srcId="{4220A34F-685A-4B42-A1C7-3791AD408A1F}" destId="{C4EEB0E1-03B0-4BF8-BE64-6770FFB199F1}" srcOrd="1" destOrd="0" parTransId="{81AFD259-417D-4B1A-A8BF-81C579C56AD0}" sibTransId="{0C7D28CD-E7B2-4C23-A37B-987189CCF4E4}"/>
    <dgm:cxn modelId="{0ED73DE9-89CE-4790-92EB-9E76F0C60A26}" type="presOf" srcId="{9561DA70-8678-420E-9F0C-E3ED86EED5BC}" destId="{38A361BF-412E-4CD0-AB40-018B8DB00CFD}" srcOrd="0" destOrd="0" presId="urn:microsoft.com/office/officeart/2005/8/layout/pList1"/>
    <dgm:cxn modelId="{6D0C40FA-8380-494B-A58C-A19A35A80ADF}" srcId="{4220A34F-685A-4B42-A1C7-3791AD408A1F}" destId="{DA31A93B-DFF7-4E09-A2C4-10E83FFBE7E9}" srcOrd="3" destOrd="0" parTransId="{85EDEB63-813C-4EC3-A44D-552AFAA42A5B}" sibTransId="{4642CF22-291B-4CCB-8558-DAAF4793032B}"/>
    <dgm:cxn modelId="{C93235AE-4AF7-4E27-8184-A11524F85F08}" type="presOf" srcId="{2C19A5BE-E943-4820-A5EA-EBFBAC877179}" destId="{613E5DB9-A044-42FD-BEE5-BE5D17724B8B}" srcOrd="0" destOrd="0" presId="urn:microsoft.com/office/officeart/2005/8/layout/pList1"/>
    <dgm:cxn modelId="{CED7B8F6-0CD1-4915-BDA0-5EEBB7C6B21D}" type="presOf" srcId="{0C7D28CD-E7B2-4C23-A37B-987189CCF4E4}" destId="{8455BDC0-84E0-4B09-865B-332208E565E5}" srcOrd="0" destOrd="0" presId="urn:microsoft.com/office/officeart/2005/8/layout/pList1"/>
    <dgm:cxn modelId="{9D6D3B5E-986A-4390-B640-F2BA2640AC0E}" srcId="{4220A34F-685A-4B42-A1C7-3791AD408A1F}" destId="{2C19A5BE-E943-4820-A5EA-EBFBAC877179}" srcOrd="2" destOrd="0" parTransId="{8CBA3635-6B5B-4EFF-B5CC-4CF2024B10AB}" sibTransId="{6FA9DF58-1784-49CA-B674-53A10B13B80D}"/>
    <dgm:cxn modelId="{2ED4A995-02D8-4C6E-9379-DBEE89C688DE}" type="presOf" srcId="{6FA9DF58-1784-49CA-B674-53A10B13B80D}" destId="{B176647A-65AF-42A4-BEA9-B237DDAD9F45}" srcOrd="0" destOrd="0" presId="urn:microsoft.com/office/officeart/2005/8/layout/pList1"/>
    <dgm:cxn modelId="{D71C56C2-B027-4C0A-B953-7320AC4373AD}" type="presOf" srcId="{C4EEB0E1-03B0-4BF8-BE64-6770FFB199F1}" destId="{3FC7505C-9327-473D-88E8-DB2D6BE5E1F6}" srcOrd="0" destOrd="0" presId="urn:microsoft.com/office/officeart/2005/8/layout/pList1"/>
    <dgm:cxn modelId="{F6722C97-380E-4AE6-B740-5E1D45F5AA4C}" type="presParOf" srcId="{9BAFCDBF-49EE-4BD6-B92F-29FD9A814B2B}" destId="{7B3281FB-47DB-4FBF-B34D-6F0252B4F762}" srcOrd="0" destOrd="0" presId="urn:microsoft.com/office/officeart/2005/8/layout/pList1"/>
    <dgm:cxn modelId="{6F3E597C-EAA2-48B4-9979-3FB74755C44C}" type="presParOf" srcId="{7B3281FB-47DB-4FBF-B34D-6F0252B4F762}" destId="{BF68A5CE-9E0A-46BD-B32A-6CE25D15EF3E}" srcOrd="0" destOrd="0" presId="urn:microsoft.com/office/officeart/2005/8/layout/pList1"/>
    <dgm:cxn modelId="{1A53D6F3-DB37-4EB6-80E2-BC5C2208FB98}" type="presParOf" srcId="{7B3281FB-47DB-4FBF-B34D-6F0252B4F762}" destId="{B581461A-A56F-4399-8A89-3D59160CB971}" srcOrd="1" destOrd="0" presId="urn:microsoft.com/office/officeart/2005/8/layout/pList1"/>
    <dgm:cxn modelId="{22E069E0-A98E-44FE-A428-2AAE5922A362}" type="presParOf" srcId="{9BAFCDBF-49EE-4BD6-B92F-29FD9A814B2B}" destId="{38A361BF-412E-4CD0-AB40-018B8DB00CFD}" srcOrd="1" destOrd="0" presId="urn:microsoft.com/office/officeart/2005/8/layout/pList1"/>
    <dgm:cxn modelId="{F591C9DE-951C-4040-8625-CC573E54BD61}" type="presParOf" srcId="{9BAFCDBF-49EE-4BD6-B92F-29FD9A814B2B}" destId="{3CC31751-E16F-4930-9CA9-3E06D4FF781C}" srcOrd="2" destOrd="0" presId="urn:microsoft.com/office/officeart/2005/8/layout/pList1"/>
    <dgm:cxn modelId="{BA8D1BBD-9C46-41E1-AE6A-005F38E8B291}" type="presParOf" srcId="{3CC31751-E16F-4930-9CA9-3E06D4FF781C}" destId="{68459DD0-144B-4F38-907F-52B538C758CE}" srcOrd="0" destOrd="0" presId="urn:microsoft.com/office/officeart/2005/8/layout/pList1"/>
    <dgm:cxn modelId="{7F0F01AF-CDBB-4FC5-8BD6-E715D97951A5}" type="presParOf" srcId="{3CC31751-E16F-4930-9CA9-3E06D4FF781C}" destId="{3FC7505C-9327-473D-88E8-DB2D6BE5E1F6}" srcOrd="1" destOrd="0" presId="urn:microsoft.com/office/officeart/2005/8/layout/pList1"/>
    <dgm:cxn modelId="{6829E320-A640-4FBF-B8A1-BB303BF8F6CE}" type="presParOf" srcId="{9BAFCDBF-49EE-4BD6-B92F-29FD9A814B2B}" destId="{8455BDC0-84E0-4B09-865B-332208E565E5}" srcOrd="3" destOrd="0" presId="urn:microsoft.com/office/officeart/2005/8/layout/pList1"/>
    <dgm:cxn modelId="{FF54002D-3F3D-4BA2-BF26-A7DD68DC15CD}" type="presParOf" srcId="{9BAFCDBF-49EE-4BD6-B92F-29FD9A814B2B}" destId="{5092A732-612A-4BDD-8FA8-48DFF67CCBA3}" srcOrd="4" destOrd="0" presId="urn:microsoft.com/office/officeart/2005/8/layout/pList1"/>
    <dgm:cxn modelId="{11CAF027-63B2-4A76-A412-4122E388B711}" type="presParOf" srcId="{5092A732-612A-4BDD-8FA8-48DFF67CCBA3}" destId="{B103FC6A-25D8-4169-B238-7642EE8E5105}" srcOrd="0" destOrd="0" presId="urn:microsoft.com/office/officeart/2005/8/layout/pList1"/>
    <dgm:cxn modelId="{D3F6F96F-C82B-45BD-B5D9-21B58AF0A1F9}" type="presParOf" srcId="{5092A732-612A-4BDD-8FA8-48DFF67CCBA3}" destId="{613E5DB9-A044-42FD-BEE5-BE5D17724B8B}" srcOrd="1" destOrd="0" presId="urn:microsoft.com/office/officeart/2005/8/layout/pList1"/>
    <dgm:cxn modelId="{942B737B-8D6D-41E2-B8CA-EB965C5CF066}" type="presParOf" srcId="{9BAFCDBF-49EE-4BD6-B92F-29FD9A814B2B}" destId="{B176647A-65AF-42A4-BEA9-B237DDAD9F45}" srcOrd="5" destOrd="0" presId="urn:microsoft.com/office/officeart/2005/8/layout/pList1"/>
    <dgm:cxn modelId="{558AADE4-91E2-478C-9586-877E424FD74A}" type="presParOf" srcId="{9BAFCDBF-49EE-4BD6-B92F-29FD9A814B2B}" destId="{1411E0F9-FBEF-4CEF-951D-5FD0B7595BDE}" srcOrd="6" destOrd="0" presId="urn:microsoft.com/office/officeart/2005/8/layout/pList1"/>
    <dgm:cxn modelId="{B04815E8-7A46-491E-B5D9-C7C9116ABCE6}" type="presParOf" srcId="{1411E0F9-FBEF-4CEF-951D-5FD0B7595BDE}" destId="{E7B3750D-B073-4306-81FF-CF6CDA8412BC}" srcOrd="0" destOrd="0" presId="urn:microsoft.com/office/officeart/2005/8/layout/pList1"/>
    <dgm:cxn modelId="{1CEF8189-0ABB-4D8B-B467-CE60F4A794B3}" type="presParOf" srcId="{1411E0F9-FBEF-4CEF-951D-5FD0B7595BDE}" destId="{24B1FA9A-C09A-498C-9EE4-6484209239F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620586-2F6B-40BD-B3D9-E75FFB6A737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827B88-6D5E-406E-9D82-B0D76A74EDD6}">
      <dgm:prSet phldrT="[Text]"/>
      <dgm:spPr/>
      <dgm:t>
        <a:bodyPr/>
        <a:lstStyle/>
        <a:p>
          <a:r>
            <a:rPr lang="sr-Cyrl-RS" dirty="0" smtClean="0"/>
            <a:t>Ријеке </a:t>
          </a:r>
          <a:endParaRPr lang="en-US" dirty="0"/>
        </a:p>
      </dgm:t>
    </dgm:pt>
    <dgm:pt modelId="{E07DC148-8F5D-4A7C-B2AB-B31EFEDEA1BB}" type="parTrans" cxnId="{D6CF3040-D509-4E59-B440-038B5EB3FB48}">
      <dgm:prSet/>
      <dgm:spPr/>
      <dgm:t>
        <a:bodyPr/>
        <a:lstStyle/>
        <a:p>
          <a:endParaRPr lang="en-US"/>
        </a:p>
      </dgm:t>
    </dgm:pt>
    <dgm:pt modelId="{89AB5863-1D8D-4785-9E53-1C6BDD1C0306}" type="sibTrans" cxnId="{D6CF3040-D509-4E59-B440-038B5EB3FB48}">
      <dgm:prSet/>
      <dgm:spPr/>
      <dgm:t>
        <a:bodyPr/>
        <a:lstStyle/>
        <a:p>
          <a:endParaRPr lang="en-US"/>
        </a:p>
      </dgm:t>
    </dgm:pt>
    <dgm:pt modelId="{D3B2BCA0-8707-4E49-AC78-7CB9FA44F374}">
      <dgm:prSet phldrT="[Text]"/>
      <dgm:spPr/>
      <dgm:t>
        <a:bodyPr/>
        <a:lstStyle/>
        <a:p>
          <a:r>
            <a:rPr lang="sr-Cyrl-RS" dirty="0" smtClean="0"/>
            <a:t>Језера </a:t>
          </a:r>
          <a:endParaRPr lang="en-US" dirty="0"/>
        </a:p>
      </dgm:t>
    </dgm:pt>
    <dgm:pt modelId="{441BA50D-B26B-4AC1-9751-E1235033A81E}" type="parTrans" cxnId="{F1472B82-4207-4CC5-8C3F-7460A328C245}">
      <dgm:prSet/>
      <dgm:spPr/>
      <dgm:t>
        <a:bodyPr/>
        <a:lstStyle/>
        <a:p>
          <a:endParaRPr lang="en-US"/>
        </a:p>
      </dgm:t>
    </dgm:pt>
    <dgm:pt modelId="{BA67254B-E565-4011-A1D5-74A46A2D9EEE}" type="sibTrans" cxnId="{F1472B82-4207-4CC5-8C3F-7460A328C245}">
      <dgm:prSet/>
      <dgm:spPr/>
      <dgm:t>
        <a:bodyPr/>
        <a:lstStyle/>
        <a:p>
          <a:endParaRPr lang="en-US"/>
        </a:p>
      </dgm:t>
    </dgm:pt>
    <dgm:pt modelId="{54488248-9506-4BB2-9AAF-9B6BD2621466}">
      <dgm:prSet phldrT="[Text]"/>
      <dgm:spPr/>
      <dgm:t>
        <a:bodyPr/>
        <a:lstStyle/>
        <a:p>
          <a:r>
            <a:rPr lang="sr-Cyrl-RS" dirty="0" smtClean="0"/>
            <a:t>Мочваре </a:t>
          </a:r>
          <a:endParaRPr lang="en-US" dirty="0"/>
        </a:p>
      </dgm:t>
    </dgm:pt>
    <dgm:pt modelId="{D118E0E3-946C-4E96-B4A2-55D0B58A07D7}" type="parTrans" cxnId="{590362DD-F5CE-4565-82F1-2974E8D8375C}">
      <dgm:prSet/>
      <dgm:spPr/>
      <dgm:t>
        <a:bodyPr/>
        <a:lstStyle/>
        <a:p>
          <a:endParaRPr lang="en-US"/>
        </a:p>
      </dgm:t>
    </dgm:pt>
    <dgm:pt modelId="{ACF03848-2998-4A15-BB4A-615AF1FBD318}" type="sibTrans" cxnId="{590362DD-F5CE-4565-82F1-2974E8D8375C}">
      <dgm:prSet/>
      <dgm:spPr/>
      <dgm:t>
        <a:bodyPr/>
        <a:lstStyle/>
        <a:p>
          <a:endParaRPr lang="en-US"/>
        </a:p>
      </dgm:t>
    </dgm:pt>
    <dgm:pt modelId="{D4FF5E42-A234-4551-807A-E2BFC0C219A1}">
      <dgm:prSet phldrT="[Text]"/>
      <dgm:spPr/>
      <dgm:t>
        <a:bodyPr/>
        <a:lstStyle/>
        <a:p>
          <a:r>
            <a:rPr lang="sr-Cyrl-RS" dirty="0" smtClean="0"/>
            <a:t>Ледници </a:t>
          </a:r>
          <a:endParaRPr lang="en-US" dirty="0"/>
        </a:p>
      </dgm:t>
    </dgm:pt>
    <dgm:pt modelId="{B16950E8-BE7A-421F-8D37-6DFBD39C8D5A}" type="parTrans" cxnId="{EA986B21-2D68-4BFE-9EFD-EC222B7B216C}">
      <dgm:prSet/>
      <dgm:spPr/>
      <dgm:t>
        <a:bodyPr/>
        <a:lstStyle/>
        <a:p>
          <a:endParaRPr lang="en-US"/>
        </a:p>
      </dgm:t>
    </dgm:pt>
    <dgm:pt modelId="{DE6F3161-ECFF-443A-91E8-29A71E4C5333}" type="sibTrans" cxnId="{EA986B21-2D68-4BFE-9EFD-EC222B7B216C}">
      <dgm:prSet/>
      <dgm:spPr/>
      <dgm:t>
        <a:bodyPr/>
        <a:lstStyle/>
        <a:p>
          <a:endParaRPr lang="en-US"/>
        </a:p>
      </dgm:t>
    </dgm:pt>
    <dgm:pt modelId="{298DB00C-8BAE-4179-8E1B-4E38B983A774}" type="pres">
      <dgm:prSet presAssocID="{12620586-2F6B-40BD-B3D9-E75FFB6A737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6B9A0F-0C46-4C57-BFB3-F50557AB9D38}" type="pres">
      <dgm:prSet presAssocID="{D3827B88-6D5E-406E-9D82-B0D76A74EDD6}" presName="compNode" presStyleCnt="0"/>
      <dgm:spPr/>
    </dgm:pt>
    <dgm:pt modelId="{6932F573-ECE9-4577-A2DD-28754251C020}" type="pres">
      <dgm:prSet presAssocID="{D3827B88-6D5E-406E-9D82-B0D76A74EDD6}" presName="pictRect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962285E-CFCA-4BB6-935A-A519F5EBD0B4}" type="pres">
      <dgm:prSet presAssocID="{D3827B88-6D5E-406E-9D82-B0D76A74EDD6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B81E82-39D6-49FE-B55C-07B6E6745987}" type="pres">
      <dgm:prSet presAssocID="{89AB5863-1D8D-4785-9E53-1C6BDD1C030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0F0355C-3436-464B-B081-F20FDC8FEA0E}" type="pres">
      <dgm:prSet presAssocID="{D3B2BCA0-8707-4E49-AC78-7CB9FA44F374}" presName="compNode" presStyleCnt="0"/>
      <dgm:spPr/>
    </dgm:pt>
    <dgm:pt modelId="{44D510E5-D2BC-49D8-B152-53F4EDC0280E}" type="pres">
      <dgm:prSet presAssocID="{D3B2BCA0-8707-4E49-AC78-7CB9FA44F374}" presName="pictRect" presStyleLbl="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F79D4A4-3C57-416B-878E-A682B942C893}" type="pres">
      <dgm:prSet presAssocID="{D3B2BCA0-8707-4E49-AC78-7CB9FA44F374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D9D492-4154-4D48-9AC2-73AB444A6D63}" type="pres">
      <dgm:prSet presAssocID="{BA67254B-E565-4011-A1D5-74A46A2D9EE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A84AA70-231D-437D-9BC3-F418F3E891C9}" type="pres">
      <dgm:prSet presAssocID="{54488248-9506-4BB2-9AAF-9B6BD2621466}" presName="compNode" presStyleCnt="0"/>
      <dgm:spPr/>
    </dgm:pt>
    <dgm:pt modelId="{4D885C55-2AAB-40B2-9FBC-EB9CDC68FECF}" type="pres">
      <dgm:prSet presAssocID="{54488248-9506-4BB2-9AAF-9B6BD2621466}" presName="pictRect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A92C33E-E966-4B7C-8D88-804429BA70D9}" type="pres">
      <dgm:prSet presAssocID="{54488248-9506-4BB2-9AAF-9B6BD2621466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CD6A1D-6A7C-425D-B324-50869BBABDAC}" type="pres">
      <dgm:prSet presAssocID="{ACF03848-2998-4A15-BB4A-615AF1FBD31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AC6A232-95A9-495A-A19F-F62F6485AD60}" type="pres">
      <dgm:prSet presAssocID="{D4FF5E42-A234-4551-807A-E2BFC0C219A1}" presName="compNode" presStyleCnt="0"/>
      <dgm:spPr/>
    </dgm:pt>
    <dgm:pt modelId="{CEB4B7B9-D427-4D31-98E3-40F6DBA2174F}" type="pres">
      <dgm:prSet presAssocID="{D4FF5E42-A234-4551-807A-E2BFC0C219A1}" presName="pictRect" presStyleLbl="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FC49E58-A74A-465C-881F-D4440B3F2A57}" type="pres">
      <dgm:prSet presAssocID="{D4FF5E42-A234-4551-807A-E2BFC0C219A1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0362DD-F5CE-4565-82F1-2974E8D8375C}" srcId="{12620586-2F6B-40BD-B3D9-E75FFB6A737D}" destId="{54488248-9506-4BB2-9AAF-9B6BD2621466}" srcOrd="2" destOrd="0" parTransId="{D118E0E3-946C-4E96-B4A2-55D0B58A07D7}" sibTransId="{ACF03848-2998-4A15-BB4A-615AF1FBD318}"/>
    <dgm:cxn modelId="{0094A7C0-3F27-46D2-93A5-2F2D9EC755A1}" type="presOf" srcId="{54488248-9506-4BB2-9AAF-9B6BD2621466}" destId="{0A92C33E-E966-4B7C-8D88-804429BA70D9}" srcOrd="0" destOrd="0" presId="urn:microsoft.com/office/officeart/2005/8/layout/pList1"/>
    <dgm:cxn modelId="{9521F537-9497-40A3-8656-231A108ED2D7}" type="presOf" srcId="{D4FF5E42-A234-4551-807A-E2BFC0C219A1}" destId="{CFC49E58-A74A-465C-881F-D4440B3F2A57}" srcOrd="0" destOrd="0" presId="urn:microsoft.com/office/officeart/2005/8/layout/pList1"/>
    <dgm:cxn modelId="{6349A8DB-8276-4135-B200-3ACAA9283E35}" type="presOf" srcId="{12620586-2F6B-40BD-B3D9-E75FFB6A737D}" destId="{298DB00C-8BAE-4179-8E1B-4E38B983A774}" srcOrd="0" destOrd="0" presId="urn:microsoft.com/office/officeart/2005/8/layout/pList1"/>
    <dgm:cxn modelId="{D6CF3040-D509-4E59-B440-038B5EB3FB48}" srcId="{12620586-2F6B-40BD-B3D9-E75FFB6A737D}" destId="{D3827B88-6D5E-406E-9D82-B0D76A74EDD6}" srcOrd="0" destOrd="0" parTransId="{E07DC148-8F5D-4A7C-B2AB-B31EFEDEA1BB}" sibTransId="{89AB5863-1D8D-4785-9E53-1C6BDD1C0306}"/>
    <dgm:cxn modelId="{AA98F0BA-FC84-4F94-BF2F-FD29DC301F9A}" type="presOf" srcId="{BA67254B-E565-4011-A1D5-74A46A2D9EEE}" destId="{50D9D492-4154-4D48-9AC2-73AB444A6D63}" srcOrd="0" destOrd="0" presId="urn:microsoft.com/office/officeart/2005/8/layout/pList1"/>
    <dgm:cxn modelId="{EA986B21-2D68-4BFE-9EFD-EC222B7B216C}" srcId="{12620586-2F6B-40BD-B3D9-E75FFB6A737D}" destId="{D4FF5E42-A234-4551-807A-E2BFC0C219A1}" srcOrd="3" destOrd="0" parTransId="{B16950E8-BE7A-421F-8D37-6DFBD39C8D5A}" sibTransId="{DE6F3161-ECFF-443A-91E8-29A71E4C5333}"/>
    <dgm:cxn modelId="{F1190912-C486-4DD0-8DA7-289BB6E0E692}" type="presOf" srcId="{D3B2BCA0-8707-4E49-AC78-7CB9FA44F374}" destId="{FF79D4A4-3C57-416B-878E-A682B942C893}" srcOrd="0" destOrd="0" presId="urn:microsoft.com/office/officeart/2005/8/layout/pList1"/>
    <dgm:cxn modelId="{E8A58242-A805-4DE4-9CB7-FC06D024B84E}" type="presOf" srcId="{ACF03848-2998-4A15-BB4A-615AF1FBD318}" destId="{4ACD6A1D-6A7C-425D-B324-50869BBABDAC}" srcOrd="0" destOrd="0" presId="urn:microsoft.com/office/officeart/2005/8/layout/pList1"/>
    <dgm:cxn modelId="{2979D805-61AB-4A1F-A994-BCBD1D314942}" type="presOf" srcId="{89AB5863-1D8D-4785-9E53-1C6BDD1C0306}" destId="{A9B81E82-39D6-49FE-B55C-07B6E6745987}" srcOrd="0" destOrd="0" presId="urn:microsoft.com/office/officeart/2005/8/layout/pList1"/>
    <dgm:cxn modelId="{AF33B418-04CE-43AA-A9E4-192088F49750}" type="presOf" srcId="{D3827B88-6D5E-406E-9D82-B0D76A74EDD6}" destId="{1962285E-CFCA-4BB6-935A-A519F5EBD0B4}" srcOrd="0" destOrd="0" presId="urn:microsoft.com/office/officeart/2005/8/layout/pList1"/>
    <dgm:cxn modelId="{F1472B82-4207-4CC5-8C3F-7460A328C245}" srcId="{12620586-2F6B-40BD-B3D9-E75FFB6A737D}" destId="{D3B2BCA0-8707-4E49-AC78-7CB9FA44F374}" srcOrd="1" destOrd="0" parTransId="{441BA50D-B26B-4AC1-9751-E1235033A81E}" sibTransId="{BA67254B-E565-4011-A1D5-74A46A2D9EEE}"/>
    <dgm:cxn modelId="{A9312A42-7713-4157-9994-F4AF7D444635}" type="presParOf" srcId="{298DB00C-8BAE-4179-8E1B-4E38B983A774}" destId="{436B9A0F-0C46-4C57-BFB3-F50557AB9D38}" srcOrd="0" destOrd="0" presId="urn:microsoft.com/office/officeart/2005/8/layout/pList1"/>
    <dgm:cxn modelId="{A5E723E5-7446-4820-845D-BEC8CE8B0383}" type="presParOf" srcId="{436B9A0F-0C46-4C57-BFB3-F50557AB9D38}" destId="{6932F573-ECE9-4577-A2DD-28754251C020}" srcOrd="0" destOrd="0" presId="urn:microsoft.com/office/officeart/2005/8/layout/pList1"/>
    <dgm:cxn modelId="{BF8D4DB1-5C27-4068-AF81-4A3C418E45DA}" type="presParOf" srcId="{436B9A0F-0C46-4C57-BFB3-F50557AB9D38}" destId="{1962285E-CFCA-4BB6-935A-A519F5EBD0B4}" srcOrd="1" destOrd="0" presId="urn:microsoft.com/office/officeart/2005/8/layout/pList1"/>
    <dgm:cxn modelId="{8A23A2A5-2026-489A-9F4C-D308DFC19255}" type="presParOf" srcId="{298DB00C-8BAE-4179-8E1B-4E38B983A774}" destId="{A9B81E82-39D6-49FE-B55C-07B6E6745987}" srcOrd="1" destOrd="0" presId="urn:microsoft.com/office/officeart/2005/8/layout/pList1"/>
    <dgm:cxn modelId="{3AB49134-6D2B-457F-BF8A-22D6D70BE65C}" type="presParOf" srcId="{298DB00C-8BAE-4179-8E1B-4E38B983A774}" destId="{A0F0355C-3436-464B-B081-F20FDC8FEA0E}" srcOrd="2" destOrd="0" presId="urn:microsoft.com/office/officeart/2005/8/layout/pList1"/>
    <dgm:cxn modelId="{F5A3573B-DD18-483F-8CFA-AC1B289FCA42}" type="presParOf" srcId="{A0F0355C-3436-464B-B081-F20FDC8FEA0E}" destId="{44D510E5-D2BC-49D8-B152-53F4EDC0280E}" srcOrd="0" destOrd="0" presId="urn:microsoft.com/office/officeart/2005/8/layout/pList1"/>
    <dgm:cxn modelId="{E5B98248-551E-454F-A87E-F8F592FB8CB7}" type="presParOf" srcId="{A0F0355C-3436-464B-B081-F20FDC8FEA0E}" destId="{FF79D4A4-3C57-416B-878E-A682B942C893}" srcOrd="1" destOrd="0" presId="urn:microsoft.com/office/officeart/2005/8/layout/pList1"/>
    <dgm:cxn modelId="{0A31002C-B301-44C1-8C7E-1039484AC0A6}" type="presParOf" srcId="{298DB00C-8BAE-4179-8E1B-4E38B983A774}" destId="{50D9D492-4154-4D48-9AC2-73AB444A6D63}" srcOrd="3" destOrd="0" presId="urn:microsoft.com/office/officeart/2005/8/layout/pList1"/>
    <dgm:cxn modelId="{83D72DF7-5D58-4C20-AC1F-E4D5236FE789}" type="presParOf" srcId="{298DB00C-8BAE-4179-8E1B-4E38B983A774}" destId="{EA84AA70-231D-437D-9BC3-F418F3E891C9}" srcOrd="4" destOrd="0" presId="urn:microsoft.com/office/officeart/2005/8/layout/pList1"/>
    <dgm:cxn modelId="{EF792E87-FB5B-45F2-8586-EDCD61919C8C}" type="presParOf" srcId="{EA84AA70-231D-437D-9BC3-F418F3E891C9}" destId="{4D885C55-2AAB-40B2-9FBC-EB9CDC68FECF}" srcOrd="0" destOrd="0" presId="urn:microsoft.com/office/officeart/2005/8/layout/pList1"/>
    <dgm:cxn modelId="{F597DA64-5FE7-41BD-BF61-36D7DD9605AF}" type="presParOf" srcId="{EA84AA70-231D-437D-9BC3-F418F3E891C9}" destId="{0A92C33E-E966-4B7C-8D88-804429BA70D9}" srcOrd="1" destOrd="0" presId="urn:microsoft.com/office/officeart/2005/8/layout/pList1"/>
    <dgm:cxn modelId="{B10D8DB2-40F2-49D0-A53D-A1BD27A878D2}" type="presParOf" srcId="{298DB00C-8BAE-4179-8E1B-4E38B983A774}" destId="{4ACD6A1D-6A7C-425D-B324-50869BBABDAC}" srcOrd="5" destOrd="0" presId="urn:microsoft.com/office/officeart/2005/8/layout/pList1"/>
    <dgm:cxn modelId="{F12B597D-5161-44A3-B1A3-EC4974F7442E}" type="presParOf" srcId="{298DB00C-8BAE-4179-8E1B-4E38B983A774}" destId="{2AC6A232-95A9-495A-A19F-F62F6485AD60}" srcOrd="6" destOrd="0" presId="urn:microsoft.com/office/officeart/2005/8/layout/pList1"/>
    <dgm:cxn modelId="{7E68E6C0-4A0A-43C1-B7A0-D05AC950D9AE}" type="presParOf" srcId="{2AC6A232-95A9-495A-A19F-F62F6485AD60}" destId="{CEB4B7B9-D427-4D31-98E3-40F6DBA2174F}" srcOrd="0" destOrd="0" presId="urn:microsoft.com/office/officeart/2005/8/layout/pList1"/>
    <dgm:cxn modelId="{F43915FC-F7E9-4547-B080-12A815D8A47A}" type="presParOf" srcId="{2AC6A232-95A9-495A-A19F-F62F6485AD60}" destId="{CFC49E58-A74A-465C-881F-D4440B3F2A5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2979A29-624F-41DB-BF1A-BE7262EBBEE1}">
      <dsp:nvSpPr>
        <dsp:cNvPr id="0" name=""/>
        <dsp:cNvSpPr/>
      </dsp:nvSpPr>
      <dsp:spPr>
        <a:xfrm>
          <a:off x="3635433" y="1654224"/>
          <a:ext cx="2023778" cy="9201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807"/>
              </a:lnTo>
              <a:lnTo>
                <a:pt x="2023778" y="572807"/>
              </a:lnTo>
              <a:lnTo>
                <a:pt x="2023778" y="92019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33C666-1F11-4890-BEBF-34152212D55E}">
      <dsp:nvSpPr>
        <dsp:cNvPr id="0" name=""/>
        <dsp:cNvSpPr/>
      </dsp:nvSpPr>
      <dsp:spPr>
        <a:xfrm>
          <a:off x="1655988" y="1654224"/>
          <a:ext cx="1979445" cy="920194"/>
        </a:xfrm>
        <a:custGeom>
          <a:avLst/>
          <a:gdLst/>
          <a:ahLst/>
          <a:cxnLst/>
          <a:rect l="0" t="0" r="0" b="0"/>
          <a:pathLst>
            <a:path>
              <a:moveTo>
                <a:pt x="1979445" y="0"/>
              </a:moveTo>
              <a:lnTo>
                <a:pt x="1979445" y="572807"/>
              </a:lnTo>
              <a:lnTo>
                <a:pt x="0" y="572807"/>
              </a:lnTo>
              <a:lnTo>
                <a:pt x="0" y="92019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51328-C693-45E2-8ECC-0864302B64CA}">
      <dsp:nvSpPr>
        <dsp:cNvPr id="0" name=""/>
        <dsp:cNvSpPr/>
      </dsp:nvSpPr>
      <dsp:spPr>
        <a:xfrm>
          <a:off x="1981208" y="0"/>
          <a:ext cx="3308449" cy="16542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3200" kern="1200" dirty="0" smtClean="0"/>
            <a:t>КОПНЕНЕ ВОДЕ</a:t>
          </a:r>
          <a:endParaRPr lang="en-US" sz="3200" kern="1200" dirty="0"/>
        </a:p>
      </dsp:txBody>
      <dsp:txXfrm>
        <a:off x="1981208" y="0"/>
        <a:ext cx="3308449" cy="1654224"/>
      </dsp:txXfrm>
    </dsp:sp>
    <dsp:sp modelId="{D1413A1F-A63E-4D6F-AD1A-52FA1320B27D}">
      <dsp:nvSpPr>
        <dsp:cNvPr id="0" name=""/>
        <dsp:cNvSpPr/>
      </dsp:nvSpPr>
      <dsp:spPr>
        <a:xfrm>
          <a:off x="1763" y="2574419"/>
          <a:ext cx="3308449" cy="306438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3200" kern="1200" dirty="0" smtClean="0"/>
            <a:t>ПОДЗЕМНЕ ВОДЕ</a:t>
          </a:r>
          <a:endParaRPr lang="en-US" sz="3200" kern="1200" dirty="0"/>
        </a:p>
      </dsp:txBody>
      <dsp:txXfrm>
        <a:off x="1763" y="2574419"/>
        <a:ext cx="3308449" cy="3064384"/>
      </dsp:txXfrm>
    </dsp:sp>
    <dsp:sp modelId="{8A3CC119-CE5C-4E6A-9F05-4A708D4FEDB3}">
      <dsp:nvSpPr>
        <dsp:cNvPr id="0" name=""/>
        <dsp:cNvSpPr/>
      </dsp:nvSpPr>
      <dsp:spPr>
        <a:xfrm>
          <a:off x="4004987" y="2574419"/>
          <a:ext cx="3308449" cy="3064384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3200" kern="1200" dirty="0" smtClean="0"/>
            <a:t>ПОВРШИНСКЕ ВОДЕ</a:t>
          </a:r>
          <a:endParaRPr lang="en-US" sz="3200" kern="1200" dirty="0"/>
        </a:p>
      </dsp:txBody>
      <dsp:txXfrm>
        <a:off x="4004987" y="2574419"/>
        <a:ext cx="3308449" cy="306438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68A5CE-9E0A-46BD-B32A-6CE25D15EF3E}">
      <dsp:nvSpPr>
        <dsp:cNvPr id="0" name=""/>
        <dsp:cNvSpPr/>
      </dsp:nvSpPr>
      <dsp:spPr>
        <a:xfrm>
          <a:off x="1388407" y="1001"/>
          <a:ext cx="2777937" cy="191399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1461A-A56F-4399-8A89-3D59160CB971}">
      <dsp:nvSpPr>
        <dsp:cNvPr id="0" name=""/>
        <dsp:cNvSpPr/>
      </dsp:nvSpPr>
      <dsp:spPr>
        <a:xfrm>
          <a:off x="1388407" y="1915000"/>
          <a:ext cx="2777937" cy="1030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b="1" kern="1200" dirty="0" smtClean="0">
              <a:solidFill>
                <a:srgbClr val="C00000"/>
              </a:solidFill>
            </a:rPr>
            <a:t>ИЗДАН</a:t>
          </a:r>
          <a:r>
            <a:rPr lang="sr-Cyrl-RS" sz="1600" kern="1200" dirty="0" smtClean="0"/>
            <a:t> је подземна вода која лежи на вододржљивој стијени</a:t>
          </a:r>
          <a:endParaRPr lang="en-US" sz="1600" kern="1200" dirty="0"/>
        </a:p>
      </dsp:txBody>
      <dsp:txXfrm>
        <a:off x="1388407" y="1915000"/>
        <a:ext cx="2777937" cy="1030614"/>
      </dsp:txXfrm>
    </dsp:sp>
    <dsp:sp modelId="{68459DD0-144B-4F38-907F-52B538C758CE}">
      <dsp:nvSpPr>
        <dsp:cNvPr id="0" name=""/>
        <dsp:cNvSpPr/>
      </dsp:nvSpPr>
      <dsp:spPr>
        <a:xfrm>
          <a:off x="4444255" y="1001"/>
          <a:ext cx="2777937" cy="1913998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7505C-9327-473D-88E8-DB2D6BE5E1F6}">
      <dsp:nvSpPr>
        <dsp:cNvPr id="0" name=""/>
        <dsp:cNvSpPr/>
      </dsp:nvSpPr>
      <dsp:spPr>
        <a:xfrm>
          <a:off x="4444255" y="1915000"/>
          <a:ext cx="2777937" cy="1030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b="1" kern="1200" dirty="0" smtClean="0">
              <a:solidFill>
                <a:srgbClr val="C00000"/>
              </a:solidFill>
            </a:rPr>
            <a:t>ИЗВОРИ</a:t>
          </a:r>
          <a:r>
            <a:rPr lang="sr-Cyrl-RS" sz="1600" kern="1200" dirty="0" smtClean="0"/>
            <a:t> су мјеста гдје се подземна вода јавља на површини Земље</a:t>
          </a:r>
          <a:endParaRPr lang="en-US" sz="1600" kern="1200" dirty="0"/>
        </a:p>
      </dsp:txBody>
      <dsp:txXfrm>
        <a:off x="4444255" y="1915000"/>
        <a:ext cx="2777937" cy="1030614"/>
      </dsp:txXfrm>
    </dsp:sp>
    <dsp:sp modelId="{B103FC6A-25D8-4169-B238-7642EE8E5105}">
      <dsp:nvSpPr>
        <dsp:cNvPr id="0" name=""/>
        <dsp:cNvSpPr/>
      </dsp:nvSpPr>
      <dsp:spPr>
        <a:xfrm>
          <a:off x="1388407" y="3223409"/>
          <a:ext cx="2777937" cy="1913998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5DB9-A044-42FD-BEE5-BE5D17724B8B}">
      <dsp:nvSpPr>
        <dsp:cNvPr id="0" name=""/>
        <dsp:cNvSpPr/>
      </dsp:nvSpPr>
      <dsp:spPr>
        <a:xfrm>
          <a:off x="1388407" y="5137408"/>
          <a:ext cx="2777937" cy="1030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b="1" kern="1200" dirty="0" smtClean="0">
              <a:solidFill>
                <a:srgbClr val="C00000"/>
              </a:solidFill>
            </a:rPr>
            <a:t>ВРЕЛО</a:t>
          </a:r>
          <a:r>
            <a:rPr lang="sr-Cyrl-RS" sz="1600" kern="1200" dirty="0" smtClean="0"/>
            <a:t> је јаки крашки извор</a:t>
          </a:r>
          <a:endParaRPr lang="en-US" sz="1600" kern="1200" dirty="0"/>
        </a:p>
      </dsp:txBody>
      <dsp:txXfrm>
        <a:off x="1388407" y="5137408"/>
        <a:ext cx="2777937" cy="1030614"/>
      </dsp:txXfrm>
    </dsp:sp>
    <dsp:sp modelId="{E7B3750D-B073-4306-81FF-CF6CDA8412BC}">
      <dsp:nvSpPr>
        <dsp:cNvPr id="0" name=""/>
        <dsp:cNvSpPr/>
      </dsp:nvSpPr>
      <dsp:spPr>
        <a:xfrm>
          <a:off x="4444255" y="3223409"/>
          <a:ext cx="2777937" cy="1913998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1FA9A-C09A-498C-9EE4-6484209239F2}">
      <dsp:nvSpPr>
        <dsp:cNvPr id="0" name=""/>
        <dsp:cNvSpPr/>
      </dsp:nvSpPr>
      <dsp:spPr>
        <a:xfrm>
          <a:off x="4444255" y="5137408"/>
          <a:ext cx="2777937" cy="1030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b="1" kern="1200" dirty="0" smtClean="0">
              <a:solidFill>
                <a:srgbClr val="C00000"/>
              </a:solidFill>
            </a:rPr>
            <a:t>МИНЕРАЛНЕ ВОДЕ </a:t>
          </a:r>
          <a:r>
            <a:rPr lang="sr-Cyrl-RS" sz="1600" kern="1200" dirty="0" smtClean="0"/>
            <a:t>су оне које садрже повећане количине растворених минерала</a:t>
          </a:r>
          <a:endParaRPr lang="en-US" sz="1600" kern="1200" dirty="0"/>
        </a:p>
      </dsp:txBody>
      <dsp:txXfrm>
        <a:off x="4444255" y="5137408"/>
        <a:ext cx="2777937" cy="103061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32F573-ECE9-4577-A2DD-28754251C020}">
      <dsp:nvSpPr>
        <dsp:cNvPr id="0" name=""/>
        <dsp:cNvSpPr/>
      </dsp:nvSpPr>
      <dsp:spPr>
        <a:xfrm>
          <a:off x="585406" y="1616"/>
          <a:ext cx="2229624" cy="1536211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62285E-CFCA-4BB6-935A-A519F5EBD0B4}">
      <dsp:nvSpPr>
        <dsp:cNvPr id="0" name=""/>
        <dsp:cNvSpPr/>
      </dsp:nvSpPr>
      <dsp:spPr>
        <a:xfrm>
          <a:off x="585406" y="1537828"/>
          <a:ext cx="2229624" cy="827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0" numCol="1" spcCol="1270" anchor="t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3100" kern="1200" dirty="0" smtClean="0"/>
            <a:t>Ријеке </a:t>
          </a:r>
          <a:endParaRPr lang="en-US" sz="3100" kern="1200" dirty="0"/>
        </a:p>
      </dsp:txBody>
      <dsp:txXfrm>
        <a:off x="585406" y="1537828"/>
        <a:ext cx="2229624" cy="827190"/>
      </dsp:txXfrm>
    </dsp:sp>
    <dsp:sp modelId="{44D510E5-D2BC-49D8-B152-53F4EDC0280E}">
      <dsp:nvSpPr>
        <dsp:cNvPr id="0" name=""/>
        <dsp:cNvSpPr/>
      </dsp:nvSpPr>
      <dsp:spPr>
        <a:xfrm>
          <a:off x="3038087" y="1616"/>
          <a:ext cx="2229624" cy="1536211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9D4A4-3C57-416B-878E-A682B942C893}">
      <dsp:nvSpPr>
        <dsp:cNvPr id="0" name=""/>
        <dsp:cNvSpPr/>
      </dsp:nvSpPr>
      <dsp:spPr>
        <a:xfrm>
          <a:off x="3038087" y="1537828"/>
          <a:ext cx="2229624" cy="827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0" numCol="1" spcCol="1270" anchor="t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3100" kern="1200" dirty="0" smtClean="0"/>
            <a:t>Језера </a:t>
          </a:r>
          <a:endParaRPr lang="en-US" sz="3100" kern="1200" dirty="0"/>
        </a:p>
      </dsp:txBody>
      <dsp:txXfrm>
        <a:off x="3038087" y="1537828"/>
        <a:ext cx="2229624" cy="827190"/>
      </dsp:txXfrm>
    </dsp:sp>
    <dsp:sp modelId="{4D885C55-2AAB-40B2-9FBC-EB9CDC68FECF}">
      <dsp:nvSpPr>
        <dsp:cNvPr id="0" name=""/>
        <dsp:cNvSpPr/>
      </dsp:nvSpPr>
      <dsp:spPr>
        <a:xfrm>
          <a:off x="5490768" y="1616"/>
          <a:ext cx="2229624" cy="1536211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2C33E-E966-4B7C-8D88-804429BA70D9}">
      <dsp:nvSpPr>
        <dsp:cNvPr id="0" name=""/>
        <dsp:cNvSpPr/>
      </dsp:nvSpPr>
      <dsp:spPr>
        <a:xfrm>
          <a:off x="5490768" y="1537828"/>
          <a:ext cx="2229624" cy="827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0" numCol="1" spcCol="1270" anchor="t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3100" kern="1200" dirty="0" smtClean="0"/>
            <a:t>Мочваре </a:t>
          </a:r>
          <a:endParaRPr lang="en-US" sz="3100" kern="1200" dirty="0"/>
        </a:p>
      </dsp:txBody>
      <dsp:txXfrm>
        <a:off x="5490768" y="1537828"/>
        <a:ext cx="2229624" cy="827190"/>
      </dsp:txXfrm>
    </dsp:sp>
    <dsp:sp modelId="{CEB4B7B9-D427-4D31-98E3-40F6DBA2174F}">
      <dsp:nvSpPr>
        <dsp:cNvPr id="0" name=""/>
        <dsp:cNvSpPr/>
      </dsp:nvSpPr>
      <dsp:spPr>
        <a:xfrm>
          <a:off x="3038087" y="2587981"/>
          <a:ext cx="2229624" cy="1536211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49E58-A74A-465C-881F-D4440B3F2A57}">
      <dsp:nvSpPr>
        <dsp:cNvPr id="0" name=""/>
        <dsp:cNvSpPr/>
      </dsp:nvSpPr>
      <dsp:spPr>
        <a:xfrm>
          <a:off x="3038087" y="4124192"/>
          <a:ext cx="2229624" cy="827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0" numCol="1" spcCol="1270" anchor="t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3100" kern="1200" dirty="0" smtClean="0"/>
            <a:t>Ледници </a:t>
          </a:r>
          <a:endParaRPr lang="en-US" sz="3100" kern="1200" dirty="0"/>
        </a:p>
      </dsp:txBody>
      <dsp:txXfrm>
        <a:off x="3038087" y="4124192"/>
        <a:ext cx="2229624" cy="8271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6F291-4D40-43FA-BD42-3DFF665D5D6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93394-219D-4A33-909A-400B399EC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93394-219D-4A33-909A-400B399ECB6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DBAD6FC-1091-4B85-95E5-98D8CC8EBC48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AA5BEB1-EB6C-4D7A-AC91-7584BC05A7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D6FC-1091-4B85-95E5-98D8CC8EBC48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BEB1-EB6C-4D7A-AC91-7584BC05A7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D6FC-1091-4B85-95E5-98D8CC8EBC48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BEB1-EB6C-4D7A-AC91-7584BC05A7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DBAD6FC-1091-4B85-95E5-98D8CC8EBC48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AA5BEB1-EB6C-4D7A-AC91-7584BC05A7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DBAD6FC-1091-4B85-95E5-98D8CC8EBC48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AA5BEB1-EB6C-4D7A-AC91-7584BC05A7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D6FC-1091-4B85-95E5-98D8CC8EBC48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BEB1-EB6C-4D7A-AC91-7584BC05A7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D6FC-1091-4B85-95E5-98D8CC8EBC48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BEB1-EB6C-4D7A-AC91-7584BC05A7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DBAD6FC-1091-4B85-95E5-98D8CC8EBC48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AA5BEB1-EB6C-4D7A-AC91-7584BC05A7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D6FC-1091-4B85-95E5-98D8CC8EBC48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BEB1-EB6C-4D7A-AC91-7584BC05A7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DBAD6FC-1091-4B85-95E5-98D8CC8EBC48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AA5BEB1-EB6C-4D7A-AC91-7584BC05A7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DBAD6FC-1091-4B85-95E5-98D8CC8EBC48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AA5BEB1-EB6C-4D7A-AC91-7584BC05A7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DBAD6FC-1091-4B85-95E5-98D8CC8EBC48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AA5BEB1-EB6C-4D7A-AC91-7584BC05A7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bing.com/images/search?view=detailV2&amp;ccid=mPITC39p&amp;id=498F812F93E7093D686712306142EAF1CBADB9BD&amp;thid=OIP.mPITC39pCOM8fgzGyV6iaQHaE8&amp;mediaurl=http://www.xtremespots.com/wp-content/uploads/2014/05/IMG_9235.jpg&amp;exph=800&amp;expw=1200&amp;q=rafting&amp;simid=608031278383368527&amp;selectedIndex=9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 smtClean="0">
                <a:solidFill>
                  <a:srgbClr val="C00000"/>
                </a:solidFill>
              </a:rPr>
              <a:t>КОПНЕНЕ ВОДЕ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r-Cyrl-RS" dirty="0" smtClean="0"/>
              <a:t>Копненим водама називамо све воде које теку или се задржавају на површини копна, као и воде које су смјештене испод Земљине површине. Све оне настају од падавинских вода и углавном су слатке. </a:t>
            </a:r>
            <a:endParaRPr lang="en-US" dirty="0"/>
          </a:p>
        </p:txBody>
      </p:sp>
      <p:pic>
        <p:nvPicPr>
          <p:cNvPr id="6" name="Picture 5" descr="See the source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28600"/>
            <a:ext cx="6934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87362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chemeClr val="accent2">
                    <a:lumMod val="75000"/>
                  </a:schemeClr>
                </a:solidFill>
              </a:rPr>
              <a:t>Природна језера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 numCol="2">
            <a:normAutofit fontScale="85000" lnSpcReduction="20000"/>
          </a:bodyPr>
          <a:lstStyle/>
          <a:p>
            <a:pPr algn="just"/>
            <a:endParaRPr lang="sr-Cyrl-RS" dirty="0" smtClean="0"/>
          </a:p>
          <a:p>
            <a:pPr algn="just"/>
            <a:endParaRPr lang="sr-Cyrl-RS" dirty="0" smtClean="0"/>
          </a:p>
          <a:p>
            <a:pPr algn="just"/>
            <a:endParaRPr lang="sr-Cyrl-RS" dirty="0" smtClean="0"/>
          </a:p>
          <a:p>
            <a:pPr algn="just">
              <a:buNone/>
            </a:pPr>
            <a:endParaRPr lang="sr-Cyrl-RS" dirty="0" smtClean="0"/>
          </a:p>
          <a:p>
            <a:pPr algn="ctr"/>
            <a:r>
              <a:rPr lang="sr-Cyrl-RS" dirty="0" smtClean="0"/>
              <a:t>Тектонска</a:t>
            </a:r>
          </a:p>
          <a:p>
            <a:pPr algn="ctr">
              <a:buNone/>
            </a:pPr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/>
            <a:endParaRPr lang="sr-Cyrl-RS" dirty="0" smtClean="0"/>
          </a:p>
          <a:p>
            <a:pPr algn="ctr"/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/>
            <a:r>
              <a:rPr lang="sr-Cyrl-RS" dirty="0" smtClean="0"/>
              <a:t>Ријечна</a:t>
            </a:r>
          </a:p>
          <a:p>
            <a:pPr algn="ctr"/>
            <a:endParaRPr lang="sr-Cyrl-RS" dirty="0" smtClean="0"/>
          </a:p>
          <a:p>
            <a:pPr algn="ctr"/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/>
            <a:r>
              <a:rPr lang="sr-Cyrl-RS" dirty="0" smtClean="0"/>
              <a:t>Ледничка</a:t>
            </a:r>
          </a:p>
          <a:p>
            <a:pPr algn="ctr">
              <a:buNone/>
            </a:pPr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/>
            <a:r>
              <a:rPr lang="sr-Cyrl-RS" dirty="0" smtClean="0"/>
              <a:t>Крашка </a:t>
            </a:r>
          </a:p>
          <a:p>
            <a:pPr algn="just">
              <a:buNone/>
            </a:pPr>
            <a:endParaRPr lang="en-US" dirty="0"/>
          </a:p>
        </p:txBody>
      </p:sp>
      <p:pic>
        <p:nvPicPr>
          <p:cNvPr id="6" name="Picture 5" descr="https://upload.wikimedia.org/wikipedia/commons/thumb/9/98/Caspian_Sea_from_orbit.jpg/240px-Caspian_Sea_from_orbi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3276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ee the source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81400"/>
            <a:ext cx="2819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ee the source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990600"/>
            <a:ext cx="3505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ee the source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505200"/>
            <a:ext cx="3124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geografija_6_2_6_recno_jezero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3429000"/>
            <a:ext cx="1905000" cy="126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 smtClean="0">
                <a:solidFill>
                  <a:srgbClr val="C00000"/>
                </a:solidFill>
              </a:rPr>
              <a:t>Мочваре</a:t>
            </a:r>
            <a:br>
              <a:rPr lang="sr-Cyrl-RS" b="1" dirty="0" smtClean="0">
                <a:solidFill>
                  <a:srgbClr val="C00000"/>
                </a:solidFill>
              </a:rPr>
            </a:br>
            <a:r>
              <a:rPr lang="sr-Cyrl-RS" sz="2000" dirty="0" smtClean="0">
                <a:solidFill>
                  <a:schemeClr val="accent2">
                    <a:lumMod val="75000"/>
                  </a:schemeClr>
                </a:solidFill>
              </a:rPr>
              <a:t>дијелови копна засићени водом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See the source image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434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ee the source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86000"/>
            <a:ext cx="39052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rgbClr val="C00000"/>
                </a:solidFill>
              </a:rPr>
              <a:t>Ледници</a:t>
            </a:r>
            <a:br>
              <a:rPr lang="sr-Cyrl-RS" b="1" dirty="0" smtClean="0">
                <a:solidFill>
                  <a:srgbClr val="C00000"/>
                </a:solidFill>
              </a:rPr>
            </a:br>
            <a:r>
              <a:rPr lang="sr-Cyrl-RS" sz="2000" b="1" dirty="0" smtClean="0">
                <a:solidFill>
                  <a:schemeClr val="accent2">
                    <a:lumMod val="75000"/>
                  </a:schemeClr>
                </a:solidFill>
              </a:rPr>
              <a:t>заузимају 10% копна, а у њима се налази 70% резерви питке воде на Земљи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See the source image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5181600" cy="396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upload.wikimedia.org/wikipedia/commons/thumb/a/ac/Iceberg.jpg/300px-Iceber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447800"/>
            <a:ext cx="28575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>
                <a:solidFill>
                  <a:srgbClr val="C00000"/>
                </a:solidFill>
              </a:rPr>
              <a:t>Домаћа задаћа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Cyrl-RS" dirty="0" smtClean="0"/>
              <a:t>Описати ријеку у свом завичају</a:t>
            </a:r>
          </a:p>
          <a:p>
            <a:pPr>
              <a:buNone/>
            </a:pPr>
            <a:r>
              <a:rPr lang="sr-Cyrl-RS" dirty="0" smtClean="0"/>
              <a:t> </a:t>
            </a:r>
            <a:r>
              <a:rPr lang="sr-Cyrl-RS" dirty="0" smtClean="0"/>
              <a:t>     -име ријеке</a:t>
            </a:r>
          </a:p>
          <a:p>
            <a:pPr>
              <a:buNone/>
            </a:pPr>
            <a:r>
              <a:rPr lang="sr-Cyrl-RS" dirty="0" smtClean="0"/>
              <a:t> </a:t>
            </a:r>
            <a:r>
              <a:rPr lang="sr-Cyrl-RS" dirty="0" smtClean="0"/>
              <a:t>     -гдје извире</a:t>
            </a:r>
          </a:p>
          <a:p>
            <a:pPr>
              <a:buNone/>
            </a:pPr>
            <a:r>
              <a:rPr lang="sr-Cyrl-RS" dirty="0" smtClean="0"/>
              <a:t> </a:t>
            </a:r>
            <a:r>
              <a:rPr lang="sr-Cyrl-RS" dirty="0" smtClean="0"/>
              <a:t>     -колико је дуга</a:t>
            </a:r>
          </a:p>
          <a:p>
            <a:pPr>
              <a:buNone/>
            </a:pPr>
            <a:r>
              <a:rPr lang="sr-Cyrl-RS" dirty="0" smtClean="0"/>
              <a:t> </a:t>
            </a:r>
            <a:r>
              <a:rPr lang="sr-Cyrl-RS" dirty="0" smtClean="0"/>
              <a:t>     -кроз које градове протиче</a:t>
            </a:r>
          </a:p>
          <a:p>
            <a:pPr>
              <a:buNone/>
            </a:pPr>
            <a:r>
              <a:rPr lang="sr-Cyrl-RS" dirty="0" smtClean="0"/>
              <a:t> </a:t>
            </a:r>
            <a:r>
              <a:rPr lang="sr-Cyrl-RS" dirty="0" smtClean="0"/>
              <a:t>     -које су јој лијеве а које десне притоке</a:t>
            </a:r>
          </a:p>
          <a:p>
            <a:pPr>
              <a:buNone/>
            </a:pPr>
            <a:r>
              <a:rPr lang="sr-Cyrl-RS" dirty="0" smtClean="0"/>
              <a:t> </a:t>
            </a:r>
            <a:r>
              <a:rPr lang="sr-Cyrl-RS" dirty="0" smtClean="0"/>
              <a:t>     -има ли на њој вјештачких језера</a:t>
            </a:r>
          </a:p>
          <a:p>
            <a:pPr>
              <a:buNone/>
            </a:pPr>
            <a:r>
              <a:rPr lang="sr-Cyrl-RS" dirty="0" smtClean="0"/>
              <a:t> </a:t>
            </a:r>
            <a:r>
              <a:rPr lang="sr-Cyrl-RS" dirty="0" smtClean="0"/>
              <a:t>     -гдје се улијева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524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1"/>
          </p:nvPr>
        </p:nvGraphicFramePr>
        <p:xfrm>
          <a:off x="762000" y="609600"/>
          <a:ext cx="7315200" cy="5864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 smtClean="0"/>
              <a:t>ПОДЗЕМНЕ ВОДЕ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89848" cy="4572000"/>
          </a:xfrm>
        </p:spPr>
        <p:txBody>
          <a:bodyPr numCol="2">
            <a:normAutofit/>
          </a:bodyPr>
          <a:lstStyle/>
          <a:p>
            <a:r>
              <a:rPr lang="sr-Cyrl-RS" sz="2000" b="1" dirty="0" smtClean="0">
                <a:solidFill>
                  <a:srgbClr val="FF0000"/>
                </a:solidFill>
              </a:rPr>
              <a:t>Подземне воде се налазе у Земљиној кори, у пукотинама и шупљинама стијена</a:t>
            </a:r>
          </a:p>
        </p:txBody>
      </p:sp>
      <p:pic>
        <p:nvPicPr>
          <p:cNvPr id="4" name="Picture 3" descr="geografija_6_2_1_kopnene_vod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743200"/>
            <a:ext cx="7848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391400" cy="228600"/>
          </a:xfrm>
        </p:spPr>
        <p:txBody>
          <a:bodyPr>
            <a:normAutofit fontScale="90000"/>
          </a:bodyPr>
          <a:lstStyle/>
          <a:p>
            <a:r>
              <a:rPr lang="sr-Cyrl-RS" sz="1300" b="1" dirty="0" smtClean="0"/>
              <a:t/>
            </a:r>
            <a:br>
              <a:rPr lang="sr-Cyrl-RS" sz="1300" b="1" dirty="0" smtClean="0"/>
            </a:br>
            <a:r>
              <a:rPr lang="sr-Cyrl-RS" sz="1300" b="1" dirty="0" smtClean="0"/>
              <a:t/>
            </a:r>
            <a:br>
              <a:rPr lang="sr-Cyrl-RS" sz="1300" b="1" dirty="0" smtClean="0"/>
            </a:br>
            <a:r>
              <a:rPr lang="sr-Cyrl-RS" sz="3200" dirty="0" smtClean="0"/>
              <a:t/>
            </a:r>
            <a:br>
              <a:rPr lang="sr-Cyrl-RS" sz="3200" dirty="0" smtClean="0"/>
            </a:b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</p:nvPr>
        </p:nvGraphicFramePr>
        <p:xfrm>
          <a:off x="152400" y="304800"/>
          <a:ext cx="8610600" cy="6169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b="1" dirty="0" smtClean="0"/>
              <a:t>Површинске воде</a:t>
            </a:r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sz="2000" dirty="0" smtClean="0"/>
              <a:t> </a:t>
            </a:r>
            <a:r>
              <a:rPr lang="sr-Cyrl-RS" sz="2000" dirty="0" smtClean="0">
                <a:solidFill>
                  <a:srgbClr val="FF0000"/>
                </a:solidFill>
              </a:rPr>
              <a:t>се </a:t>
            </a:r>
            <a:r>
              <a:rPr lang="sr-Cyrl-RS" sz="2000" b="1" dirty="0" smtClean="0">
                <a:solidFill>
                  <a:srgbClr val="FF0000"/>
                </a:solidFill>
              </a:rPr>
              <a:t>стално </a:t>
            </a:r>
            <a:r>
              <a:rPr lang="sr-Cyrl-RS" sz="2000" b="1" dirty="0" smtClean="0">
                <a:solidFill>
                  <a:srgbClr val="FF0000"/>
                </a:solidFill>
              </a:rPr>
              <a:t>или повремено налазе на површини земље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sr-Cyrl-RS" dirty="0" smtClean="0"/>
          </a:p>
          <a:p>
            <a:pPr>
              <a:buNone/>
            </a:pPr>
            <a:endParaRPr lang="sr-Cyrl-RS" dirty="0" smtClean="0"/>
          </a:p>
          <a:p>
            <a:pPr>
              <a:buNone/>
            </a:pPr>
            <a:endParaRPr lang="sr-Cyrl-RS" dirty="0" smtClean="0"/>
          </a:p>
        </p:txBody>
      </p:sp>
      <p:graphicFrame>
        <p:nvGraphicFramePr>
          <p:cNvPr id="7" name="Diagram 6"/>
          <p:cNvGraphicFramePr/>
          <p:nvPr/>
        </p:nvGraphicFramePr>
        <p:xfrm>
          <a:off x="381000" y="1676400"/>
          <a:ext cx="83058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rgbClr val="C00000"/>
                </a:solidFill>
              </a:rPr>
              <a:t>Ријеке</a:t>
            </a:r>
            <a:r>
              <a:rPr lang="sr-Cyrl-RS" dirty="0" smtClean="0"/>
              <a:t> </a:t>
            </a:r>
            <a:r>
              <a:rPr lang="sr-Cyrl-RS" sz="2000" dirty="0" smtClean="0"/>
              <a:t>су највећи водени токови.</a:t>
            </a:r>
            <a:br>
              <a:rPr lang="sr-Cyrl-RS" sz="2000" dirty="0" smtClean="0"/>
            </a:br>
            <a:r>
              <a:rPr lang="sr-Cyrl-RS" sz="2000" dirty="0" smtClean="0"/>
              <a:t>Настају из извора, спајањем мањих токова, отапањем ледника и отицањем из језера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 numCol="2">
            <a:normAutofit/>
          </a:bodyPr>
          <a:lstStyle/>
          <a:p>
            <a:r>
              <a:rPr lang="sr-Cyrl-RS" sz="1800" dirty="0" smtClean="0"/>
              <a:t>Основни елементи ријека</a:t>
            </a:r>
          </a:p>
          <a:p>
            <a:pPr>
              <a:buNone/>
            </a:pPr>
            <a:r>
              <a:rPr lang="sr-Cyrl-RS" sz="1800" dirty="0" smtClean="0"/>
              <a:t>      -извор</a:t>
            </a:r>
          </a:p>
          <a:p>
            <a:pPr>
              <a:buNone/>
            </a:pPr>
            <a:r>
              <a:rPr lang="sr-Cyrl-RS" sz="1800" dirty="0" smtClean="0"/>
              <a:t>      -ток</a:t>
            </a:r>
          </a:p>
          <a:p>
            <a:pPr>
              <a:buNone/>
            </a:pPr>
            <a:r>
              <a:rPr lang="sr-Cyrl-RS" sz="1800" dirty="0" smtClean="0"/>
              <a:t>      -притоке</a:t>
            </a:r>
          </a:p>
          <a:p>
            <a:pPr>
              <a:buNone/>
            </a:pPr>
            <a:r>
              <a:rPr lang="sr-Cyrl-RS" sz="1800" dirty="0" smtClean="0"/>
              <a:t>      -ушће: нормална ушћа</a:t>
            </a:r>
          </a:p>
          <a:p>
            <a:pPr>
              <a:buNone/>
            </a:pPr>
            <a:r>
              <a:rPr lang="sr-Cyrl-RS" sz="1800" dirty="0" smtClean="0"/>
              <a:t>                   делте</a:t>
            </a:r>
          </a:p>
          <a:p>
            <a:pPr>
              <a:buNone/>
            </a:pPr>
            <a:r>
              <a:rPr lang="sr-Cyrl-RS" sz="1800" dirty="0" smtClean="0"/>
              <a:t>                   естуари</a:t>
            </a:r>
          </a:p>
          <a:p>
            <a:pPr>
              <a:buNone/>
            </a:pPr>
            <a:r>
              <a:rPr lang="sr-Cyrl-RS" sz="1800" dirty="0" smtClean="0"/>
              <a:t>      </a:t>
            </a:r>
            <a:endParaRPr lang="en-US" sz="1800" dirty="0"/>
          </a:p>
        </p:txBody>
      </p:sp>
      <p:pic>
        <p:nvPicPr>
          <p:cNvPr id="8" name="Picture 7" descr="See the source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371600"/>
            <a:ext cx="4359910" cy="388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ee the source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4343400"/>
            <a:ext cx="3124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See the source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4196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57200" y="304800"/>
            <a:ext cx="7467600" cy="6169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Cyrl-RS" dirty="0" smtClean="0"/>
              <a:t>Ријечни систем</a:t>
            </a:r>
          </a:p>
          <a:p>
            <a:pPr>
              <a:buNone/>
            </a:pPr>
            <a:r>
              <a:rPr lang="sr-Latn-RS" dirty="0" smtClean="0"/>
              <a:t>       </a:t>
            </a:r>
          </a:p>
          <a:p>
            <a:pPr>
              <a:buNone/>
            </a:pPr>
            <a:r>
              <a:rPr lang="sr-Latn-RS" dirty="0" smtClean="0"/>
              <a:t>     </a:t>
            </a:r>
          </a:p>
          <a:p>
            <a:pPr>
              <a:buNone/>
            </a:pPr>
            <a:r>
              <a:rPr lang="sr-Latn-RS" dirty="0" smtClean="0"/>
              <a:t>                                                </a:t>
            </a:r>
            <a:r>
              <a:rPr lang="sr-Cyrl-RS" dirty="0" smtClean="0"/>
              <a:t>Ријечна мрежа</a:t>
            </a:r>
          </a:p>
          <a:p>
            <a:pPr>
              <a:buNone/>
            </a:pPr>
            <a:r>
              <a:rPr lang="sr-Cyrl-RS" dirty="0" smtClean="0"/>
              <a:t>Ријечни слив</a:t>
            </a:r>
          </a:p>
          <a:p>
            <a:pPr>
              <a:buNone/>
            </a:pPr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pPr>
              <a:buNone/>
            </a:pPr>
            <a:endParaRPr lang="sr-Cyrl-RS" dirty="0" smtClean="0"/>
          </a:p>
          <a:p>
            <a:r>
              <a:rPr lang="sr-Cyrl-RS" sz="1800" dirty="0" smtClean="0"/>
              <a:t>Водостај –ниво воде у ријеци у тренутку посматрања (</a:t>
            </a:r>
            <a:r>
              <a:rPr lang="sr-Latn-RS" sz="1800" dirty="0" smtClean="0"/>
              <a:t>cm</a:t>
            </a:r>
            <a:r>
              <a:rPr lang="sr-Cyrl-RS" sz="1800" dirty="0" smtClean="0"/>
              <a:t>)</a:t>
            </a:r>
          </a:p>
          <a:p>
            <a:r>
              <a:rPr lang="sr-Cyrl-RS" sz="1800" dirty="0" smtClean="0"/>
              <a:t>Протицај –количина воде која протекне кроз корито у секунди (</a:t>
            </a:r>
            <a:r>
              <a:rPr lang="sr-Latn-RS" sz="1800" dirty="0" smtClean="0"/>
              <a:t>cm</a:t>
            </a:r>
            <a:r>
              <a:rPr lang="sr-Latn-RS" sz="1800" baseline="30000" dirty="0" smtClean="0"/>
              <a:t>3</a:t>
            </a:r>
            <a:r>
              <a:rPr lang="sr-Latn-RS" sz="1800" dirty="0" smtClean="0"/>
              <a:t>/s)</a:t>
            </a:r>
            <a:endParaRPr lang="en-US" sz="1800" dirty="0" smtClean="0"/>
          </a:p>
          <a:p>
            <a:endParaRPr lang="en-US" dirty="0"/>
          </a:p>
        </p:txBody>
      </p:sp>
      <p:pic>
        <p:nvPicPr>
          <p:cNvPr id="14" name="Picture 13" descr="See the source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133600"/>
            <a:ext cx="4953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See the source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3429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ee the source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514600"/>
            <a:ext cx="3048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 smtClean="0">
                <a:solidFill>
                  <a:srgbClr val="C00000"/>
                </a:solidFill>
              </a:rPr>
              <a:t>Значај ријека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Cyrl-RS" dirty="0" smtClean="0"/>
              <a:t>Водоснабдијевање</a:t>
            </a:r>
          </a:p>
          <a:p>
            <a:r>
              <a:rPr lang="sr-Cyrl-RS" dirty="0" smtClean="0"/>
              <a:t>Риболов </a:t>
            </a:r>
          </a:p>
          <a:p>
            <a:r>
              <a:rPr lang="sr-Cyrl-RS" dirty="0" smtClean="0"/>
              <a:t>Одмор и рекреација</a:t>
            </a:r>
          </a:p>
          <a:p>
            <a:r>
              <a:rPr lang="sr-Cyrl-RS" dirty="0" smtClean="0"/>
              <a:t>Саобраћај </a:t>
            </a:r>
          </a:p>
          <a:p>
            <a:r>
              <a:rPr lang="sr-Cyrl-RS" dirty="0" smtClean="0"/>
              <a:t>Хидроенергија </a:t>
            </a:r>
            <a:endParaRPr lang="en-US" dirty="0"/>
          </a:p>
        </p:txBody>
      </p:sp>
      <p:pic>
        <p:nvPicPr>
          <p:cNvPr id="4" name="Picture 3" descr="Image result for raftin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1000"/>
            <a:ext cx="28479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ee the source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362201"/>
            <a:ext cx="3352800" cy="21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ee the source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343400"/>
            <a:ext cx="4008755" cy="215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ee the source imag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4724400"/>
            <a:ext cx="3200400" cy="200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rgbClr val="C00000"/>
                </a:solidFill>
              </a:rPr>
              <a:t>Језера</a:t>
            </a:r>
            <a:br>
              <a:rPr lang="sr-Cyrl-RS" b="1" dirty="0" smtClean="0">
                <a:solidFill>
                  <a:srgbClr val="C00000"/>
                </a:solidFill>
              </a:rPr>
            </a:br>
            <a:r>
              <a:rPr lang="sr-Cyrl-RS" sz="2000" b="1" dirty="0" smtClean="0">
                <a:solidFill>
                  <a:schemeClr val="accent5">
                    <a:lumMod val="75000"/>
                  </a:schemeClr>
                </a:solidFill>
              </a:rPr>
              <a:t>удубљења у копну испуњена водом која немају непосредну везу са </a:t>
            </a:r>
            <a:r>
              <a:rPr lang="sr-Cyrl-RS" sz="2000" b="1" dirty="0" smtClean="0">
                <a:solidFill>
                  <a:schemeClr val="accent5">
                    <a:lumMod val="75000"/>
                  </a:schemeClr>
                </a:solidFill>
              </a:rPr>
              <a:t>морем. Могу бити вјештачка и природна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sr-Cyrl-RS" dirty="0" smtClean="0"/>
              <a:t>    </a:t>
            </a:r>
            <a:endParaRPr lang="sr-Cyrl-RS" dirty="0" smtClean="0"/>
          </a:p>
          <a:p>
            <a:pPr>
              <a:buNone/>
            </a:pPr>
            <a:r>
              <a:rPr lang="sr-Cyrl-RS" dirty="0" smtClean="0"/>
              <a:t>   </a:t>
            </a:r>
            <a:r>
              <a:rPr lang="sr-Cyrl-RS" sz="2000" dirty="0" smtClean="0">
                <a:solidFill>
                  <a:schemeClr val="accent2">
                    <a:lumMod val="75000"/>
                  </a:schemeClr>
                </a:solidFill>
              </a:rPr>
              <a:t>ВЈЕШТАЧКА ЈЕЗЕРА</a:t>
            </a:r>
            <a:endParaRPr lang="sr-Cyrl-RS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13" descr="http://privrednastampa.ba/wp-content/uploads/2016/06/Pannonica-Season-Started-kalesija.info_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5146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See the source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438400"/>
            <a:ext cx="4267199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564</TotalTime>
  <Words>234</Words>
  <Application>Microsoft Office PowerPoint</Application>
  <PresentationFormat>On-screen Show (4:3)</PresentationFormat>
  <Paragraphs>91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Oriel</vt:lpstr>
      <vt:lpstr>КОПНЕНЕ ВОДЕ</vt:lpstr>
      <vt:lpstr>Slide 2</vt:lpstr>
      <vt:lpstr>ПОДЗЕМНЕ ВОДЕ</vt:lpstr>
      <vt:lpstr>   </vt:lpstr>
      <vt:lpstr>Површинске воде  се стално или повремено налазе на површини земље</vt:lpstr>
      <vt:lpstr>Ријеке су највећи водени токови. Настају из извора, спајањем мањих токова, отапањем ледника и отицањем из језера</vt:lpstr>
      <vt:lpstr>Slide 7</vt:lpstr>
      <vt:lpstr>Значај ријека</vt:lpstr>
      <vt:lpstr>Језера удубљења у копну испуњена водом која немају непосредну везу са морем. Могу бити вјештачка и природна</vt:lpstr>
      <vt:lpstr>Природна језера</vt:lpstr>
      <vt:lpstr>Мочваре дијелови копна засићени водом</vt:lpstr>
      <vt:lpstr>Ледници заузимају 10% копна, а у њима се налази 70% резерви питке воде на Земљи</vt:lpstr>
      <vt:lpstr>Домаћа задаћа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КОПНЕНЕ ВОДЕ</dc:title>
  <dc:creator>hp</dc:creator>
  <cp:lastModifiedBy>hp</cp:lastModifiedBy>
  <cp:revision>53</cp:revision>
  <dcterms:created xsi:type="dcterms:W3CDTF">2020-04-06T22:04:20Z</dcterms:created>
  <dcterms:modified xsi:type="dcterms:W3CDTF">2020-04-09T13:08:44Z</dcterms:modified>
</cp:coreProperties>
</file>