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9728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2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16" y="-10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09728" y="101600"/>
            <a:ext cx="10753344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Rectangle 8"/>
          <p:cNvSpPr/>
          <p:nvPr/>
        </p:nvSpPr>
        <p:spPr>
          <a:xfrm>
            <a:off x="414529" y="2942602"/>
            <a:ext cx="8577517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87182" y="2944634"/>
            <a:ext cx="142841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255257" y="3136658"/>
            <a:ext cx="1092269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4580" y="3055622"/>
            <a:ext cx="8337414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4191" y="4625268"/>
            <a:ext cx="9144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Rectangle 10"/>
          <p:cNvSpPr/>
          <p:nvPr/>
        </p:nvSpPr>
        <p:spPr>
          <a:xfrm>
            <a:off x="650187" y="4559277"/>
            <a:ext cx="8106199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6765" y="3139440"/>
            <a:ext cx="8113042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366" y="4648200"/>
            <a:ext cx="786384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646" y="3227034"/>
            <a:ext cx="795528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34042" y="228600"/>
            <a:ext cx="2231136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46271" y="351410"/>
            <a:ext cx="2006682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58293" y="395428"/>
            <a:ext cx="1782637" cy="5788981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81000"/>
            <a:ext cx="7406640" cy="5791201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09728" y="101600"/>
            <a:ext cx="10753344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13" name="Rectangle 12"/>
          <p:cNvSpPr/>
          <p:nvPr/>
        </p:nvSpPr>
        <p:spPr>
          <a:xfrm>
            <a:off x="542371" y="2946400"/>
            <a:ext cx="9918192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1187" y="3048000"/>
            <a:ext cx="964056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47" y="3200400"/>
            <a:ext cx="923544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10595" y="4541521"/>
            <a:ext cx="9381744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3747" y="4607511"/>
            <a:ext cx="923544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0909" y="3124200"/>
            <a:ext cx="938111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54" y="408373"/>
            <a:ext cx="9912806" cy="1039427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354" y="1719071"/>
            <a:ext cx="484632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19071"/>
            <a:ext cx="484632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54" y="408373"/>
            <a:ext cx="9912806" cy="1039427"/>
          </a:xfr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353" y="1722438"/>
            <a:ext cx="484822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53" y="2438400"/>
            <a:ext cx="4848226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722438"/>
            <a:ext cx="485013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438400"/>
            <a:ext cx="4850130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09728" y="101600"/>
            <a:ext cx="10753344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09728" y="101600"/>
            <a:ext cx="10753344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0" y="685800"/>
            <a:ext cx="54864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Rectangle 7"/>
          <p:cNvSpPr/>
          <p:nvPr/>
        </p:nvSpPr>
        <p:spPr>
          <a:xfrm>
            <a:off x="672041" y="1505712"/>
            <a:ext cx="3259879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2028" y="1642472"/>
            <a:ext cx="29799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800" y="2971800"/>
            <a:ext cx="2758361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800" y="1734312"/>
            <a:ext cx="2758361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09728" y="101600"/>
            <a:ext cx="10753344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2960" y="621437"/>
            <a:ext cx="932688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Rectangle 9"/>
          <p:cNvSpPr/>
          <p:nvPr/>
        </p:nvSpPr>
        <p:spPr>
          <a:xfrm>
            <a:off x="822960" y="4953000"/>
            <a:ext cx="932688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399" y="5029200"/>
            <a:ext cx="9120918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3" name="Rectangle 12"/>
          <p:cNvSpPr/>
          <p:nvPr/>
        </p:nvSpPr>
        <p:spPr>
          <a:xfrm>
            <a:off x="1097280" y="5638800"/>
            <a:ext cx="8794217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707" y="5074920"/>
            <a:ext cx="9535363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7547" y="5656557"/>
            <a:ext cx="8693683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105401"/>
            <a:ext cx="8794217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09728" y="101600"/>
            <a:ext cx="10753344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52601"/>
            <a:ext cx="987552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95EB143-DC6C-420A-9F3D-B0C1D8BBA21A}" type="datetimeFigureOut">
              <a:rPr lang="sr-Latn-CS" smtClean="0"/>
              <a:pPr/>
              <a:t>14.4.2020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9" name="Rectangle 8"/>
          <p:cNvSpPr/>
          <p:nvPr/>
        </p:nvSpPr>
        <p:spPr>
          <a:xfrm>
            <a:off x="329184" y="278166"/>
            <a:ext cx="10314432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436" y="372862"/>
            <a:ext cx="10056624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1354" y="408373"/>
            <a:ext cx="9912806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25646" y="1052737"/>
            <a:ext cx="7955280" cy="3393499"/>
          </a:xfrm>
        </p:spPr>
        <p:txBody>
          <a:bodyPr/>
          <a:lstStyle/>
          <a:p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Множење двоцифреног броја једноцифреним</a:t>
            </a:r>
            <a:endParaRPr lang="sr-Latn-C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0056" y="83671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МАТЕМАТИКА</a:t>
            </a:r>
            <a:endParaRPr lang="en-US" sz="4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3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sr-Cyrl-R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Примјери:</a:t>
            </a:r>
            <a:endParaRPr lang="sr-Latn-C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0" y="1772816"/>
            <a:ext cx="9875520" cy="3116560"/>
          </a:xfrm>
        </p:spPr>
        <p:txBody>
          <a:bodyPr>
            <a:normAutofit/>
          </a:bodyPr>
          <a:lstStyle/>
          <a:p>
            <a:pPr marL="628650" indent="-514350"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Килограм јагода кошта 5КМ, мајка је</a:t>
            </a:r>
            <a:endParaRPr lang="en-US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628650" indent="-514350"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купила 15 килограма јагода за слатко. Колико је мајка платила јагоде?</a:t>
            </a:r>
          </a:p>
          <a:p>
            <a:endParaRPr lang="sr-Cyrl-R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sr-Cyrl-RS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sr-Cyrl-R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sr-Cyrl-R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sr-Latn-CS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824" y="4725144"/>
            <a:ext cx="1067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15 = 5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( 10 + 5 ) = 5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 + 5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5 = 50 + 25 = 75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01824" y="5445224"/>
            <a:ext cx="10109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Мајка је 15 килограма јагода платила 75КМ.</a:t>
            </a:r>
            <a:endParaRPr lang="sr-Cyrl-RS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jago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9459" y="2708920"/>
            <a:ext cx="3153341" cy="18338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67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73832" y="260648"/>
            <a:ext cx="987552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sr-Cyrl-BA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Сљедеће задатке ријешите на исти начин као што смо радили 1. задатак.</a:t>
            </a:r>
            <a:endParaRPr lang="sr-Cyrl-RS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sr-Cyrl-RS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 24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 =</a:t>
            </a:r>
          </a:p>
          <a:p>
            <a:pPr marL="114300" indent="0">
              <a:buNone/>
            </a:pP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б) 36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 =</a:t>
            </a:r>
          </a:p>
          <a:p>
            <a:pPr marL="114300" indent="0">
              <a:buNone/>
            </a:pPr>
            <a:r>
              <a:rPr lang="sr-Cyrl-R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 18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3 =</a:t>
            </a:r>
            <a:endParaRPr lang="sr-Latn-C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90656" y="3219071"/>
            <a:ext cx="2736304" cy="36389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74032" y="1700808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( 20 +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4 )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 = 20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 + 4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 = 40 +8 = 48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246040" y="2204864"/>
            <a:ext cx="6947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( 30 + 6 )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 = 30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 + 6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 = 60 + 12 = 72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102024" y="2708920"/>
            <a:ext cx="6973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( 10 + 8 )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3 = 10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3 + 8  3 = 30 + 24 = 54</a:t>
            </a:r>
            <a:endParaRPr lang="sr-Latn-C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8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01824" y="548680"/>
            <a:ext cx="987552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sr-Cyrl-BA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Воћар је брао јабуке. Све убране јабуке је ставио у 4 гајбе, а у свакој гајби је било по 25 јабука. Колико је укупно јабука било </a:t>
            </a:r>
            <a:r>
              <a:rPr lang="sr-Cyrl-BA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 све четири </a:t>
            </a:r>
            <a:r>
              <a:rPr lang="sr-Cyrl-BA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гајбе? </a:t>
            </a:r>
            <a:endParaRPr lang="sr-Cyrl-R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sr-Cyrl-R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sr-Latn-C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832" y="2060848"/>
            <a:ext cx="9289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4 = ( 20 + 5 )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4 = 20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4 + 5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4 = 80 + 20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832" y="2996952"/>
            <a:ext cx="6914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 све четири гајбе је било 100 јабука.</a:t>
            </a:r>
            <a:endParaRPr lang="en-US" sz="2800" dirty="0"/>
          </a:p>
        </p:txBody>
      </p:sp>
      <p:pic>
        <p:nvPicPr>
          <p:cNvPr id="7" name="Picture 6" descr="apple-tree-cartoon-144516-52566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2585" y="2492896"/>
            <a:ext cx="3830216" cy="4149080"/>
          </a:xfrm>
          <a:prstGeom prst="rect">
            <a:avLst/>
          </a:prstGeom>
        </p:spPr>
      </p:pic>
      <p:pic>
        <p:nvPicPr>
          <p:cNvPr id="8" name="Picture 7" descr="djecak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4392" y="3717032"/>
            <a:ext cx="1834620" cy="3140968"/>
          </a:xfrm>
          <a:prstGeom prst="rect">
            <a:avLst/>
          </a:prstGeom>
        </p:spPr>
      </p:pic>
      <p:pic>
        <p:nvPicPr>
          <p:cNvPr id="9" name="Picture 8" descr="jabu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8568" y="5586602"/>
            <a:ext cx="1512168" cy="12713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47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73832" y="548680"/>
            <a:ext cx="987552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4. Једна књига кошта 19КМ. Колико коштају 4 </a:t>
            </a:r>
            <a:endParaRPr lang="en-US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књиге? </a:t>
            </a:r>
          </a:p>
          <a:p>
            <a:pPr marL="114300" indent="0">
              <a:buNone/>
            </a:pPr>
            <a:endParaRPr lang="sr-Cyrl-R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sr-Cyrl-RS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sr-Cyrl-R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848" y="1988840"/>
            <a:ext cx="8246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19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4 = ( 10 + 9 )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4 = 10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4 + 9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4 = 40 + 36 = 76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89856" y="2924944"/>
            <a:ext cx="534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Четири књиге коштају 76КМ.</a:t>
            </a:r>
            <a:endParaRPr lang="sr-Latn-C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unname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4152" y="4347592"/>
            <a:ext cx="2427055" cy="2510408"/>
          </a:xfrm>
          <a:prstGeom prst="rect">
            <a:avLst/>
          </a:prstGeom>
        </p:spPr>
      </p:pic>
      <p:pic>
        <p:nvPicPr>
          <p:cNvPr id="7" name="Picture 6" descr="unname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6360" y="4347592"/>
            <a:ext cx="2427055" cy="2510408"/>
          </a:xfrm>
          <a:prstGeom prst="rect">
            <a:avLst/>
          </a:prstGeom>
        </p:spPr>
      </p:pic>
      <p:pic>
        <p:nvPicPr>
          <p:cNvPr id="8" name="Picture 7" descr="unname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0576" y="4347592"/>
            <a:ext cx="2427055" cy="2510408"/>
          </a:xfrm>
          <a:prstGeom prst="rect">
            <a:avLst/>
          </a:prstGeom>
        </p:spPr>
      </p:pic>
      <p:pic>
        <p:nvPicPr>
          <p:cNvPr id="9" name="Picture 8" descr="unname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4792" y="4347592"/>
            <a:ext cx="2427055" cy="2510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906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45840" y="692696"/>
            <a:ext cx="987552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5. У једном реду засађено је 12 стабала крушака.</a:t>
            </a:r>
            <a:endParaRPr lang="en-US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Колико је засађено у 8 редова?</a:t>
            </a:r>
          </a:p>
          <a:p>
            <a:pPr marL="114300" indent="0">
              <a:buNone/>
            </a:pPr>
            <a:endParaRPr lang="sr-Cyrl-R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8 = ( 10 + 2 )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8 = 10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8 + 2 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8 = 80 + 16 = 96</a:t>
            </a:r>
          </a:p>
          <a:p>
            <a:pPr marL="114300" indent="0">
              <a:buNone/>
            </a:pP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Cyrl-R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sr-Cyrl-R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 8 редова засађено је 96 стабала крушака.</a:t>
            </a:r>
            <a:endParaRPr lang="sr-Latn-C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krus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6680" y="3239583"/>
            <a:ext cx="2751143" cy="3618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6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4400" u="sng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Задаци за самосталан рад:</a:t>
            </a:r>
            <a:endParaRPr lang="sr-Latn-CS" sz="4400" u="sng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7848" y="2204864"/>
            <a:ext cx="9875520" cy="4373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Урадите 6. и 7. задатак из уџбеника Математике на страни 100.</a:t>
            </a:r>
            <a:endParaRPr lang="sr-Latn-C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appy-people-page-2-clipart-free-clip-art-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2104" y="2996952"/>
            <a:ext cx="4890652" cy="42059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14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213</TotalTime>
  <Words>345</Words>
  <Application>Microsoft Office PowerPoint</Application>
  <PresentationFormat>Custom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Apothecary</vt:lpstr>
      <vt:lpstr>Множење двоцифреног броја једноцифреним</vt:lpstr>
      <vt:lpstr>Примјери:</vt:lpstr>
      <vt:lpstr>Slide 3</vt:lpstr>
      <vt:lpstr>Slide 4</vt:lpstr>
      <vt:lpstr>Slide 5</vt:lpstr>
      <vt:lpstr>Slide 6</vt:lpstr>
      <vt:lpstr>Задаци за самосталан рад: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Nastavnik</dc:creator>
  <cp:lastModifiedBy>PC</cp:lastModifiedBy>
  <cp:revision>12</cp:revision>
  <dcterms:created xsi:type="dcterms:W3CDTF">2020-04-12T10:25:33Z</dcterms:created>
  <dcterms:modified xsi:type="dcterms:W3CDTF">2020-04-14T19:00:48Z</dcterms:modified>
</cp:coreProperties>
</file>