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B3B0-C72C-4AEB-B44B-41802A830A7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3143-D4B6-4B0C-9E12-2F1ECF9BF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B3B0-C72C-4AEB-B44B-41802A830A7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3143-D4B6-4B0C-9E12-2F1ECF9BF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B3B0-C72C-4AEB-B44B-41802A830A7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3143-D4B6-4B0C-9E12-2F1ECF9BF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B3B0-C72C-4AEB-B44B-41802A830A7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3143-D4B6-4B0C-9E12-2F1ECF9BF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B3B0-C72C-4AEB-B44B-41802A830A7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3143-D4B6-4B0C-9E12-2F1ECF9BF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B3B0-C72C-4AEB-B44B-41802A830A7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3143-D4B6-4B0C-9E12-2F1ECF9BF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B3B0-C72C-4AEB-B44B-41802A830A7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3143-D4B6-4B0C-9E12-2F1ECF9BF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B3B0-C72C-4AEB-B44B-41802A830A7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3143-D4B6-4B0C-9E12-2F1ECF9BF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B3B0-C72C-4AEB-B44B-41802A830A7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3143-D4B6-4B0C-9E12-2F1ECF9BF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B3B0-C72C-4AEB-B44B-41802A830A7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3143-D4B6-4B0C-9E12-2F1ECF9BF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B3B0-C72C-4AEB-B44B-41802A830A7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3143-D4B6-4B0C-9E12-2F1ECF9BF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B3B0-C72C-4AEB-B44B-41802A830A7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23143-D4B6-4B0C-9E12-2F1ECF9BFD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solidFill>
            <a:srgbClr val="003300"/>
          </a:solidFill>
        </p:spPr>
        <p:txBody>
          <a:bodyPr>
            <a:normAutofit/>
          </a:bodyPr>
          <a:lstStyle/>
          <a:p>
            <a:pPr algn="l"/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Српски језик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  <a:solidFill>
            <a:srgbClr val="003300"/>
          </a:solidFill>
        </p:spPr>
        <p:txBody>
          <a:bodyPr/>
          <a:lstStyle/>
          <a:p>
            <a:r>
              <a:rPr lang="sr-Cyrl-BA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Препричавање с проширивањем приче</a:t>
            </a:r>
          </a:p>
          <a:p>
            <a:r>
              <a:rPr lang="sr-Cyrl-BA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,,Коњ и магарац”</a:t>
            </a:r>
            <a:endParaRPr lang="en-US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hp\Desktop\magar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214818"/>
            <a:ext cx="3943350" cy="2352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470025"/>
          </a:xfrm>
          <a:prstGeom prst="rect">
            <a:avLst/>
          </a:prstGeom>
          <a:solidFill>
            <a:srgbClr val="003300"/>
          </a:solid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Коњ и магарац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0" y="1071546"/>
            <a:ext cx="9144000" cy="5786454"/>
          </a:xfrm>
          <a:prstGeom prst="rect">
            <a:avLst/>
          </a:prstGeom>
          <a:solidFill>
            <a:srgbClr val="003300"/>
          </a:solidFill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Неки човјек је имао коња и магарца. Кад су једном били на путовању, магарац рече коњу: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- Узми мало од мога терета ако хоћеш да останем жив.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Коњ не послуша. Магарац се од умора сруши и угину. Кад је господар све напртио на коња, па и саму магарчеву кожу, стаде коњ јаукати: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- Јао мени биједнику! Шта ми се догодило! Нисам хтио узети мали терет, а ево сада носим све, па и одрану кожу.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                     Народна басна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003300"/>
          </a:solidFill>
        </p:spPr>
        <p:txBody>
          <a:bodyPr>
            <a:norm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Препричавање са проширивањем приче</a:t>
            </a:r>
          </a:p>
          <a:p>
            <a:pPr algn="l"/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рано прољеће човјек по имену Милан је путовао по селу са својим коњем Зеканом и магарцем по имену Маго.</a:t>
            </a:r>
          </a:p>
          <a:p>
            <a:pPr algn="l"/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току путовања магарац Маго је рекао Зекану да му помогне да носи терет.</a:t>
            </a:r>
          </a:p>
          <a:p>
            <a:pPr algn="l"/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Коњ је причао са мачком Мицом и није чуо молбу магарца.</a:t>
            </a:r>
          </a:p>
          <a:p>
            <a:pPr algn="l"/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Магарац се од умора сруши на једно дрво и угину.</a:t>
            </a:r>
          </a:p>
          <a:p>
            <a:pPr algn="l"/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Господар Милан је слушао разговор коња Зекана и мачке Мице и одлучио је мало одспавати.</a:t>
            </a:r>
          </a:p>
          <a:p>
            <a:pPr algn="l"/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Чим се господар пробудио сав магарчев терет је натоварио на коња.</a:t>
            </a:r>
          </a:p>
          <a:p>
            <a:pPr algn="l"/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Коњ се сматрао јаком и храбром животињом и почео је трчати са теретом.</a:t>
            </a:r>
          </a:p>
          <a:p>
            <a:pPr algn="l"/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Убрзо је схватио да је терет претежак.</a:t>
            </a:r>
          </a:p>
          <a:p>
            <a:pPr algn="l"/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Господар је поред толиког терета, на коња натоварио и одрану магарчеву кожу и дрва која је усјекао у шуми.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003300"/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hp\Desktop\ma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285728"/>
            <a:ext cx="1949354" cy="2870203"/>
          </a:xfrm>
          <a:prstGeom prst="rect">
            <a:avLst/>
          </a:prstGeom>
          <a:noFill/>
        </p:spPr>
      </p:pic>
      <p:pic>
        <p:nvPicPr>
          <p:cNvPr id="1027" name="Picture 3" descr="C:\Users\hp\Desktop\spavali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3357562"/>
            <a:ext cx="3815461" cy="2513019"/>
          </a:xfrm>
          <a:prstGeom prst="rect">
            <a:avLst/>
          </a:prstGeom>
          <a:noFill/>
        </p:spPr>
      </p:pic>
      <p:pic>
        <p:nvPicPr>
          <p:cNvPr id="1028" name="Picture 4" descr="C:\Users\hp\Desktop\eee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28604"/>
            <a:ext cx="4091506" cy="2538408"/>
          </a:xfrm>
          <a:prstGeom prst="rect">
            <a:avLst/>
          </a:prstGeom>
          <a:noFill/>
        </p:spPr>
      </p:pic>
      <p:pic>
        <p:nvPicPr>
          <p:cNvPr id="1029" name="Picture 5" descr="C:\Users\hp\Desktop\konj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3357562"/>
            <a:ext cx="4214842" cy="2462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003300"/>
          </a:solidFill>
        </p:spPr>
        <p:txBody>
          <a:bodyPr>
            <a:normAutofit/>
          </a:bodyPr>
          <a:lstStyle/>
          <a:p>
            <a:endParaRPr lang="sr-Cyrl-BA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Задатак за самосталан рад:</a:t>
            </a:r>
          </a:p>
          <a:p>
            <a:endParaRPr lang="sr-Cyrl-BA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своју свеску препричај басну ,,Коњ и магарац”</a:t>
            </a:r>
          </a:p>
          <a:p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проширивањем краја приче.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264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Српски језик</vt:lpstr>
      <vt:lpstr>Slide 2</vt:lpstr>
      <vt:lpstr>Slide 3</vt:lpstr>
      <vt:lpstr>Slide 4</vt:lpstr>
      <vt:lpstr>Slide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</dc:title>
  <dc:creator>hp</dc:creator>
  <cp:lastModifiedBy>hp</cp:lastModifiedBy>
  <cp:revision>8</cp:revision>
  <dcterms:created xsi:type="dcterms:W3CDTF">2020-11-07T15:57:42Z</dcterms:created>
  <dcterms:modified xsi:type="dcterms:W3CDTF">2020-11-07T17:16:40Z</dcterms:modified>
</cp:coreProperties>
</file>