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528" y="-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zivljaji macka t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8979">
            <a:off x="554111" y="1458530"/>
            <a:ext cx="2919959" cy="3418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90550"/>
            <a:ext cx="8153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СРПСКИ ЈЕЗИК   </a:t>
            </a:r>
            <a:endParaRPr lang="sr-Latn-CS" sz="40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sr-Latn-CS" sz="4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					IV </a:t>
            </a:r>
            <a:r>
              <a:rPr lang="sr-Cyrl-CS" sz="4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разред</a:t>
            </a:r>
          </a:p>
          <a:p>
            <a:pPr algn="ctr"/>
            <a:endParaRPr lang="sr-Cyrl-CS" sz="4000" dirty="0" smtClean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sr-Cyrl-CS" sz="4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Лектира</a:t>
            </a:r>
          </a:p>
          <a:p>
            <a:pPr algn="ctr"/>
            <a:r>
              <a:rPr lang="sr-Cyrl-CS" sz="4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„Доживљаји мачка Тоше”</a:t>
            </a:r>
          </a:p>
          <a:p>
            <a:pPr algn="r"/>
            <a:r>
              <a:rPr lang="sr-Cyrl-CS" sz="4000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Бранко Ћопић</a:t>
            </a:r>
          </a:p>
          <a:p>
            <a:pPr algn="ctr"/>
            <a:endParaRPr lang="sr-Cyrl-CS" sz="4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čopić.jpg"/>
          <p:cNvPicPr>
            <a:picLocks noChangeAspect="1"/>
          </p:cNvPicPr>
          <p:nvPr/>
        </p:nvPicPr>
        <p:blipFill>
          <a:blip r:embed="rId2"/>
          <a:srcRect l="36363" r="25974"/>
          <a:stretch>
            <a:fillRect/>
          </a:stretch>
        </p:blipFill>
        <p:spPr>
          <a:xfrm>
            <a:off x="152400" y="514350"/>
            <a:ext cx="2209800" cy="3795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0"/>
            <a:ext cx="678180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dirty="0" smtClean="0">
                <a:latin typeface="Arial Narrow" pitchFamily="34" charset="0"/>
                <a:cs typeface="Arial" pitchFamily="34" charset="0"/>
              </a:rPr>
              <a:t>Биљешка о писцу</a:t>
            </a:r>
            <a:endParaRPr lang="sr-Latn-CS" sz="3600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endParaRPr lang="sr-Cyrl-CS" sz="1600" dirty="0" smtClean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Cyrl-C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Бранко Ћопић рођен је у селу Хашани недалеко од Босанске Крупе.</a:t>
            </a:r>
          </a:p>
          <a:p>
            <a:pPr>
              <a:buFont typeface="Wingdings" pitchFamily="2" charset="2"/>
              <a:buChar char="Ø"/>
            </a:pP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Добитник је најзначајнијих књижевних признања и награда.</a:t>
            </a:r>
          </a:p>
          <a:p>
            <a:pPr>
              <a:buFont typeface="Wingdings" pitchFamily="2" charset="2"/>
              <a:buChar char="Ø"/>
            </a:pP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Написао је велики број књига за одрасле и дјецу.</a:t>
            </a:r>
          </a:p>
          <a:p>
            <a:pPr>
              <a:buFont typeface="Wingdings" pitchFamily="2" charset="2"/>
              <a:buChar char="Ø"/>
            </a:pP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Најпознатије су: </a:t>
            </a:r>
            <a:r>
              <a:rPr lang="sr-Cyrl-CS" sz="2400" i="1" dirty="0" smtClean="0">
                <a:latin typeface="Arial Narrow" pitchFamily="34" charset="0"/>
                <a:cs typeface="Arial" pitchFamily="34" charset="0"/>
              </a:rPr>
              <a:t>Башта сљезове боје, Орлови рано лете, Доживљаји Николетине Бурсаћа, Јежева кућица, Приче испод змајевих крила</a:t>
            </a: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 и многе друге.</a:t>
            </a:r>
          </a:p>
          <a:p>
            <a:endParaRPr lang="sr-Cyrl-CS" sz="3600" dirty="0" smtClean="0">
              <a:latin typeface="Arial" pitchFamily="34" charset="0"/>
              <a:cs typeface="Arial" pitchFamily="34" charset="0"/>
            </a:endParaRPr>
          </a:p>
          <a:p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endParaRPr lang="sr-Cyrl-CS" sz="3600" dirty="0" smtClean="0">
              <a:latin typeface="Arial" pitchFamily="34" charset="0"/>
              <a:cs typeface="Arial" pitchFamily="34" charset="0"/>
            </a:endParaRPr>
          </a:p>
          <a:p>
            <a:endParaRPr lang="sr-Cyrl-CS" sz="3200" dirty="0" smtClean="0">
              <a:latin typeface="Arial" pitchFamily="34" charset="0"/>
              <a:cs typeface="Arial" pitchFamily="34" charset="0"/>
            </a:endParaRPr>
          </a:p>
          <a:p>
            <a:endParaRPr lang="sr-Cyrl-CS" sz="3600" dirty="0" smtClean="0">
              <a:latin typeface="Arial" pitchFamily="34" charset="0"/>
              <a:cs typeface="Arial" pitchFamily="34" charset="0"/>
            </a:endParaRPr>
          </a:p>
          <a:p>
            <a:endParaRPr lang="sr-Cyrl-C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4259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sr-Cyrl-RS" sz="2400" b="1" dirty="0" smtClean="0">
                <a:latin typeface="Arial Narrow" pitchFamily="34" charset="0"/>
                <a:cs typeface="Arial" pitchFamily="34" charset="0"/>
              </a:rPr>
            </a:br>
            <a:r>
              <a:rPr lang="sr-Latn-CS" sz="3200" b="1" dirty="0" smtClean="0">
                <a:latin typeface="Arial Narrow" pitchFamily="34" charset="0"/>
                <a:cs typeface="Arial" pitchFamily="34" charset="0"/>
              </a:rPr>
              <a:t>K</a:t>
            </a:r>
            <a:r>
              <a:rPr lang="sr-Cyrl-CS" sz="3200" b="1" dirty="0" smtClean="0">
                <a:latin typeface="Arial Narrow" pitchFamily="34" charset="0"/>
                <a:cs typeface="Arial" pitchFamily="34" charset="0"/>
              </a:rPr>
              <a:t>ако је настало дјело?</a:t>
            </a:r>
          </a:p>
          <a:p>
            <a:endParaRPr lang="sr-Cyrl-CS" sz="2400" dirty="0" smtClean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 Доживљаји славног мачка Тоше и његових пријатеља, </a:t>
            </a:r>
            <a:br>
              <a:rPr lang="sr-Cyrl-CS" sz="2400" dirty="0" smtClean="0">
                <a:latin typeface="Arial Narrow" pitchFamily="34" charset="0"/>
                <a:cs typeface="Arial" pitchFamily="34" charset="0"/>
              </a:rPr>
            </a:b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миша Пророка и пса Шарова, написани су уз помоћ његовог дневника.</a:t>
            </a:r>
          </a:p>
          <a:p>
            <a:pPr>
              <a:buFont typeface="Wingdings" pitchFamily="2" charset="2"/>
              <a:buChar char="q"/>
            </a:pP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 Дневник је био оштећен јер је са мачком 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Тошом прошао многе пустоловине.</a:t>
            </a:r>
          </a:p>
          <a:p>
            <a:pPr>
              <a:buFont typeface="Wingdings" pitchFamily="2" charset="2"/>
              <a:buChar char="q"/>
            </a:pP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Био је умазан сланином и нагрижен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 од мишева.</a:t>
            </a:r>
          </a:p>
          <a:p>
            <a:pPr>
              <a:buFont typeface="Wingdings" pitchFamily="2" charset="2"/>
              <a:buChar char="q"/>
            </a:pP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На посљедњој страници писало је да је </a:t>
            </a:r>
            <a:br>
              <a:rPr lang="sr-Cyrl-CS" sz="2400" dirty="0" smtClean="0">
                <a:latin typeface="Arial Narrow" pitchFamily="34" charset="0"/>
                <a:cs typeface="Arial" pitchFamily="34" charset="0"/>
              </a:rPr>
            </a:b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тај дневник заплијенио и прочитао пас Жућо</a:t>
            </a:r>
            <a:br>
              <a:rPr lang="sr-Cyrl-CS" sz="2400" dirty="0" smtClean="0">
                <a:latin typeface="Arial Narrow" pitchFamily="34" charset="0"/>
                <a:cs typeface="Arial" pitchFamily="34" charset="0"/>
              </a:rPr>
            </a:b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 и да му се ништа од прочитаног не свиђа.</a:t>
            </a:r>
          </a:p>
          <a:p>
            <a:endParaRPr lang="sr-Cyrl-C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20201127_123206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13002" y="1733550"/>
            <a:ext cx="3278598" cy="31948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201127_131628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4283332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"/>
            <a:ext cx="9144000" cy="60016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sr-Cyrl-CS" sz="2400" b="1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ФАБУЛА</a:t>
            </a:r>
          </a:p>
          <a:p>
            <a:r>
              <a:rPr lang="sr-Cyrl-CS" sz="24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sr-Cyrl-C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sr-Latn-RS" sz="2400" b="1" dirty="0" smtClean="0">
                <a:latin typeface="Arial" pitchFamily="34" charset="0"/>
                <a:cs typeface="Arial" pitchFamily="34" charset="0"/>
              </a:rPr>
              <a:t>          </a:t>
            </a:r>
            <a:endParaRPr lang="sr-Cyrl-RS" sz="2400" b="1" dirty="0" smtClean="0">
              <a:latin typeface="Arial" pitchFamily="34" charset="0"/>
              <a:cs typeface="Arial" pitchFamily="34" charset="0"/>
            </a:endParaRPr>
          </a:p>
          <a:p>
            <a:endParaRPr lang="sr-Cyrl-RS" sz="2400" b="1" dirty="0" smtClean="0">
              <a:latin typeface="Arial" pitchFamily="34" charset="0"/>
              <a:cs typeface="Arial" pitchFamily="34" charset="0"/>
            </a:endParaRPr>
          </a:p>
          <a:p>
            <a:endParaRPr lang="sr-Cyrl-R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Cyrl-RS" sz="2400" b="1" dirty="0" smtClean="0">
                <a:latin typeface="Arial" pitchFamily="34" charset="0"/>
                <a:cs typeface="Arial" pitchFamily="34" charset="0"/>
              </a:rPr>
            </a:br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Прва глава </a:t>
            </a:r>
            <a:r>
              <a:rPr lang="sr-Latn-RS" sz="2400" b="1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sr-Latn-RS" sz="2400" b="1" dirty="0" smtClean="0">
                <a:latin typeface="Arial Narrow" pitchFamily="34" charset="0"/>
                <a:cs typeface="Arial" pitchFamily="34" charset="0"/>
              </a:rPr>
            </a:b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Чича Триша тражи најбоље мјесто да баци мачка Тошу, којег је ставио у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 врећу и возио на колима</a:t>
            </a:r>
            <a:r>
              <a:rPr lang="sr-Latn-RS" sz="2400" dirty="0" smtClean="0">
                <a:latin typeface="Arial Narrow" pitchFamily="34" charset="0"/>
                <a:cs typeface="Arial" pitchFamily="34" charset="0"/>
              </a:rPr>
              <a:t>.</a:t>
            </a:r>
            <a:endParaRPr lang="sr-Cyrl-CS" sz="24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r-Latn-RS" sz="2400" dirty="0" smtClean="0">
                <a:latin typeface="Arial Narrow" pitchFamily="34" charset="0"/>
                <a:cs typeface="Arial" pitchFamily="34" charset="0"/>
              </a:rPr>
              <a:t>               </a:t>
            </a:r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Друга глава</a:t>
            </a:r>
            <a:r>
              <a:rPr lang="sr-Latn-RS" sz="2400" b="1" dirty="0" smtClean="0">
                <a:latin typeface="Arial Narrow" pitchFamily="34" charset="0"/>
                <a:cs typeface="Arial" pitchFamily="34" charset="0"/>
              </a:rPr>
              <a:t> </a:t>
            </a:r>
            <a:br>
              <a:rPr lang="sr-Latn-RS" sz="2400" b="1" dirty="0" smtClean="0">
                <a:latin typeface="Arial Narrow" pitchFamily="34" charset="0"/>
                <a:cs typeface="Arial" pitchFamily="34" charset="0"/>
              </a:rPr>
            </a:br>
            <a:r>
              <a:rPr lang="sr-Cyrl-RS" sz="2400" dirty="0" smtClean="0">
                <a:latin typeface="Arial Narrow" pitchFamily="34" charset="0"/>
                <a:cs typeface="Arial" pitchFamily="34" charset="0"/>
              </a:rPr>
              <a:t>Сазнајемо</a:t>
            </a:r>
            <a:r>
              <a:rPr lang="sr-Latn-RS" sz="2400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из Тошин</a:t>
            </a:r>
            <a:r>
              <a:rPr lang="sr-Latn-RS" sz="2400" dirty="0" smtClean="0">
                <a:latin typeface="Arial Narrow" pitchFamily="34" charset="0"/>
                <a:cs typeface="Arial" pitchFamily="34" charset="0"/>
              </a:rPr>
              <a:t>o</a:t>
            </a:r>
            <a:r>
              <a:rPr lang="sr-Cyrl-RS" sz="2400" dirty="0" smtClean="0">
                <a:latin typeface="Arial Narrow" pitchFamily="34" charset="0"/>
                <a:cs typeface="Arial" pitchFamily="34" charset="0"/>
              </a:rPr>
              <a:t>г</a:t>
            </a: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 дневника да је он био крив за ствари које су нестајале</a:t>
            </a:r>
            <a:r>
              <a:rPr lang="sr-Latn-RS" sz="2400" dirty="0" smtClean="0">
                <a:latin typeface="Arial Narrow" pitchFamily="34" charset="0"/>
                <a:cs typeface="Arial" pitchFamily="34" charset="0"/>
              </a:rPr>
              <a:t>.</a:t>
            </a:r>
            <a:endParaRPr lang="sr-Cyrl-CS" sz="2400" dirty="0" smtClean="0">
              <a:latin typeface="Arial Narrow" pitchFamily="34" charset="0"/>
              <a:cs typeface="Arial" pitchFamily="34" charset="0"/>
            </a:endParaRPr>
          </a:p>
          <a:p>
            <a:r>
              <a:rPr lang="sr-Latn-RS" sz="2400" b="1" dirty="0" smtClean="0">
                <a:latin typeface="Arial Narrow" pitchFamily="34" charset="0"/>
                <a:cs typeface="Arial" pitchFamily="34" charset="0"/>
              </a:rPr>
              <a:t>          </a:t>
            </a:r>
            <a:r>
              <a:rPr lang="sr-Cyrl-RS" sz="2400" b="1" dirty="0" smtClean="0">
                <a:latin typeface="Arial Narrow" pitchFamily="34" charset="0"/>
                <a:cs typeface="Arial" pitchFamily="34" charset="0"/>
              </a:rPr>
              <a:t>  </a:t>
            </a:r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endParaRPr lang="sr-Cyrl-CS" sz="24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endParaRPr lang="sr-Latn-CS" sz="2400" b="1" dirty="0" smtClean="0"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Трећа глава</a:t>
            </a:r>
            <a:endParaRPr lang="sr-Latn-RS" sz="2400" b="1" dirty="0" smtClean="0">
              <a:latin typeface="Arial Narrow" pitchFamily="34" charset="0"/>
              <a:cs typeface="Arial" pitchFamily="34" charset="0"/>
            </a:endParaRP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Чичи</a:t>
            </a:r>
            <a:r>
              <a:rPr lang="sr-Latn-CS" sz="2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Триши је ипак било жао његовог Тоше. У млину је живио сам, а друштво су му правили једино Тошо и магаре.</a:t>
            </a:r>
            <a:endParaRPr lang="sr-Cyrl-CS" sz="2400" b="1" dirty="0" smtClean="0">
              <a:latin typeface="Arial Narrow" pitchFamily="34" charset="0"/>
              <a:cs typeface="Arial" pitchFamily="34" charset="0"/>
            </a:endParaRPr>
          </a:p>
          <a:p>
            <a:pPr lvl="1"/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 lvl="1"/>
            <a:endParaRPr lang="sr-Cyrl-CS" sz="2400" b="1" dirty="0" smtClean="0">
              <a:latin typeface="Arial Narrow" pitchFamily="34" charset="0"/>
              <a:cs typeface="Arial" pitchFamily="34" charset="0"/>
            </a:endParaRPr>
          </a:p>
          <a:p>
            <a:pPr lvl="1"/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    </a:t>
            </a:r>
          </a:p>
          <a:p>
            <a:pPr lvl="1"/>
            <a:endParaRPr lang="sr-Cyrl-CS" sz="2400" b="1" dirty="0" smtClean="0">
              <a:latin typeface="Arial Narrow" pitchFamily="34" charset="0"/>
              <a:cs typeface="Arial" pitchFamily="34" charset="0"/>
            </a:endParaRPr>
          </a:p>
          <a:p>
            <a:pPr lvl="1"/>
            <a:endParaRPr lang="sr-Cyrl-CS" sz="2400" b="1" dirty="0" smtClean="0">
              <a:latin typeface="Arial Narrow" pitchFamily="34" charset="0"/>
              <a:cs typeface="Arial" pitchFamily="34" charset="0"/>
            </a:endParaRPr>
          </a:p>
          <a:p>
            <a:pPr lvl="1"/>
            <a:endParaRPr lang="sr-Cyrl-CS" sz="2400" b="1" dirty="0" smtClean="0">
              <a:latin typeface="Arial Narrow" pitchFamily="34" charset="0"/>
              <a:cs typeface="Arial" pitchFamily="34" charset="0"/>
            </a:endParaRPr>
          </a:p>
          <a:p>
            <a:pPr lvl="1"/>
            <a:endParaRPr lang="sr-Cyrl-CS" sz="2400" b="1" dirty="0" smtClean="0">
              <a:latin typeface="Arial Narrow" pitchFamily="34" charset="0"/>
              <a:cs typeface="Arial" pitchFamily="34" charset="0"/>
            </a:endParaRPr>
          </a:p>
          <a:p>
            <a:pPr lvl="1"/>
            <a:endParaRPr lang="sr-Cyrl-C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2190750"/>
            <a:ext cx="495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sr-Cyrl-CS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Четврта глава</a:t>
            </a:r>
            <a:endParaRPr lang="sr-Latn-CS" sz="2400" b="1" dirty="0" smtClean="0">
              <a:latin typeface="Arial Narrow" pitchFamily="34" charset="0"/>
              <a:cs typeface="Arial" pitchFamily="34" charset="0"/>
            </a:endParaRPr>
          </a:p>
          <a:p>
            <a:pPr lvl="1"/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Чича Триша се напио у крчми „Три магарца”.</a:t>
            </a:r>
            <a:endParaRPr lang="sr-Latn-CS" sz="2400" b="1" dirty="0" smtClean="0">
              <a:latin typeface="Arial Narrow" pitchFamily="34" charset="0"/>
              <a:cs typeface="Arial" pitchFamily="34" charset="0"/>
            </a:endParaRPr>
          </a:p>
          <a:p>
            <a:pPr lvl="1"/>
            <a:r>
              <a:rPr lang="sr-Latn-CS" sz="2400" b="1" dirty="0" smtClean="0">
                <a:latin typeface="Arial Narrow" pitchFamily="34" charset="0"/>
                <a:cs typeface="Arial" pitchFamily="34" charset="0"/>
              </a:rPr>
              <a:t>		 </a:t>
            </a:r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Пета глава</a:t>
            </a:r>
          </a:p>
          <a:p>
            <a:pPr lvl="1"/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Нестанак мачка у врећи. Крчмар и чича Триша стављају оглас у којем се тражи мачак Тошо.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01127_090739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089275">
            <a:off x="6581821" y="160345"/>
            <a:ext cx="2340739" cy="2340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                  Шеста глава </a:t>
            </a:r>
          </a:p>
          <a:p>
            <a:pPr marL="0" lvl="1"/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Поред ријеке два миша проналазе џак. Надали</a:t>
            </a:r>
          </a:p>
          <a:p>
            <a:pPr marL="0" lvl="1"/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су се да је храна у њему, али су угледавши мачка </a:t>
            </a:r>
          </a:p>
          <a:p>
            <a:pPr marL="0" lvl="1"/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побјегли. Непознати човјек узима џак са</a:t>
            </a:r>
            <a:r>
              <a:rPr lang="sr-Latn-CS" sz="2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Тошом.</a:t>
            </a:r>
            <a:endParaRPr lang="sr-Cyrl-CS" sz="2400" dirty="0" smtClean="0">
              <a:latin typeface="Arial Narrow" pitchFamily="34" charset="0"/>
            </a:endParaRPr>
          </a:p>
          <a:p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                  Седма глава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На вашару у Преварантовцу, гдје се продаје 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све и свашта, у џак је упао миш. Остављени су у кукурузима</a:t>
            </a:r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.</a:t>
            </a:r>
          </a:p>
          <a:p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                 Осма глава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Мачак Тошо и миш Пророк добијају савезника пса Шарова у борби против медвједа, Крушкотреса Кукурузовића.</a:t>
            </a:r>
          </a:p>
          <a:p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                 Девета глава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Велики и страшни медвдјед долази на њиву. Пас Шаров га је уплашио говорећи како су мачак Лав и миш Пророк страшни и да му је боље да иде са тог мјеста.</a:t>
            </a:r>
          </a:p>
          <a:p>
            <a:endParaRPr lang="sr-Cyrl-C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r-Cyrl-C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                           Десета глава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Мачка Тошу је нашао Брко и однио га кући да лови мишеве. Потковао га је љускама од ораха.</a:t>
            </a:r>
            <a:endParaRPr lang="sr-Cyrl-CS" sz="2400" b="1" dirty="0" smtClean="0">
              <a:latin typeface="Arial Narrow" pitchFamily="34" charset="0"/>
              <a:cs typeface="Arial" pitchFamily="34" charset="0"/>
            </a:endParaRPr>
          </a:p>
          <a:p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                         Једанаеста глава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Миш Пророк је изабран за војводу.</a:t>
            </a:r>
            <a:r>
              <a:rPr lang="sr-Latn-CS" sz="2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Забринуо се за 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мачка Тошу и одлази код Брке да га нађе.</a:t>
            </a:r>
          </a:p>
          <a:p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                        Дванаеста глава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Тошу спашава пријатељ, миш Пророк. Брк су 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замастили чађавом сланином и побјегли. Чича Брко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са штапом иде у потрагу за мачком.</a:t>
            </a:r>
            <a:endParaRPr lang="sr-Cyrl-CS" sz="2400" b="1" dirty="0" smtClean="0">
              <a:latin typeface="Arial Narrow" pitchFamily="34" charset="0"/>
              <a:cs typeface="Arial" pitchFamily="34" charset="0"/>
            </a:endParaRPr>
          </a:p>
          <a:p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                        Тринаеста глава</a:t>
            </a:r>
            <a:endParaRPr lang="sr-Latn-CS" sz="2400" b="1" dirty="0" smtClean="0">
              <a:latin typeface="Arial Narrow" pitchFamily="34" charset="0"/>
              <a:cs typeface="Arial" pitchFamily="34" charset="0"/>
            </a:endParaRP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Тошо и Шаров бјеже од Брке и сакривају се у папрат. Брко се сусреће са Крушкотресом очи у очи.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4" descr="20201127_153129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20000"/>
          </a:blip>
          <a:stretch>
            <a:fillRect/>
          </a:stretch>
        </p:blipFill>
        <p:spPr>
          <a:xfrm>
            <a:off x="6248400" y="819149"/>
            <a:ext cx="2895600" cy="28666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                           Четрнаеста глава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Мачак Тошо сазнаје да чича Триша још тугује за њим и доноси одлуку да се врати у стари млин. </a:t>
            </a:r>
          </a:p>
          <a:p>
            <a:r>
              <a:rPr lang="sr-Cyrl-CS" sz="2400" b="1" dirty="0" smtClean="0">
                <a:latin typeface="Arial Narrow" pitchFamily="34" charset="0"/>
                <a:cs typeface="Arial" pitchFamily="34" charset="0"/>
              </a:rPr>
              <a:t>                            Опроштајна глава</a:t>
            </a:r>
          </a:p>
          <a:p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Чича Триша је наставио да меље пшеницу. Мачак Тошо и пас Шаров остају пријатељи.</a:t>
            </a:r>
            <a:endParaRPr lang="en-US" sz="2400" b="1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0000" t="18857" r="29048" b="26286"/>
          <a:stretch>
            <a:fillRect/>
          </a:stretch>
        </p:blipFill>
        <p:spPr bwMode="auto">
          <a:xfrm>
            <a:off x="2895600" y="1885950"/>
            <a:ext cx="533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838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400" dirty="0" smtClean="0">
                <a:latin typeface="Arial Narrow" pitchFamily="34" charset="0"/>
                <a:cs typeface="Arial" pitchFamily="34" charset="0"/>
              </a:rPr>
              <a:t>Задатак за самосталан рад</a:t>
            </a:r>
          </a:p>
          <a:p>
            <a:endParaRPr lang="sr-Cyrl-CS" sz="2400" dirty="0" smtClean="0">
              <a:latin typeface="Arial Narrow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Cyrl-CS" sz="24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sr-Cyrl-CS" sz="3600" dirty="0" smtClean="0">
                <a:latin typeface="Arial Narrow" pitchFamily="34" charset="0"/>
                <a:cs typeface="Arial" pitchFamily="34" charset="0"/>
              </a:rPr>
              <a:t>Усмено препричати најзанимљивији дио из дјела.</a:t>
            </a:r>
            <a:endParaRPr lang="en-US" sz="36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" name="Picture 2" descr="20201128_192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114550"/>
            <a:ext cx="525206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885</TotalTime>
  <Words>345</Words>
  <Application>Microsoft Office PowerPoint</Application>
  <PresentationFormat>On-screen Show (16:9)</PresentationFormat>
  <Paragraphs>78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Grujic</dc:creator>
  <cp:lastModifiedBy>Grujic</cp:lastModifiedBy>
  <cp:revision>82</cp:revision>
  <dcterms:created xsi:type="dcterms:W3CDTF">2006-08-16T00:00:00Z</dcterms:created>
  <dcterms:modified xsi:type="dcterms:W3CDTF">2020-12-02T22:04:37Z</dcterms:modified>
</cp:coreProperties>
</file>