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B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985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325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770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5575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3687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344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7662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6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5158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7890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5446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9206-84CB-4A60-AAD7-5A9DAE7280EE}" type="datetimeFigureOut">
              <a:rPr lang="sr-Latn-CS" smtClean="0"/>
              <a:t>1.12.2020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78F5-9E70-496C-B590-5CD63D8195A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86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7029" y="466952"/>
            <a:ext cx="4499429" cy="1655762"/>
          </a:xfrm>
        </p:spPr>
        <p:txBody>
          <a:bodyPr>
            <a:normAutofit/>
          </a:bodyPr>
          <a:lstStyle/>
          <a:p>
            <a:pPr algn="just"/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</a:t>
            </a:r>
          </a:p>
          <a:p>
            <a:pPr algn="just"/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РАЗРЕД</a:t>
            </a:r>
            <a:endParaRPr lang="sr-Latn-C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Skok u dalj | Atlet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90" y="1424163"/>
            <a:ext cx="10290219" cy="48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ugaonik 5"/>
          <p:cNvSpPr/>
          <p:nvPr/>
        </p:nvSpPr>
        <p:spPr>
          <a:xfrm>
            <a:off x="3918113" y="4512799"/>
            <a:ext cx="4734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СКОК У ДАЉ</a:t>
            </a:r>
            <a:endParaRPr lang="sr-Latn-CS" sz="5400" b="1" dirty="0">
              <a:ln w="22225">
                <a:solidFill>
                  <a:srgbClr val="002060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</p:spPr>
        <p:txBody>
          <a:bodyPr>
            <a:normAutofit fontScale="90000"/>
          </a:bodyPr>
          <a:lstStyle/>
          <a:p>
            <a:pPr algn="just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ВЈЕЖБЕ ОБЛИКОВАЊА</a:t>
            </a: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mojeodeljenjeblog.files.wordpress.com/2016/01/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38" y="1838637"/>
            <a:ext cx="34480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/>
          <p:cNvSpPr txBox="1"/>
          <p:nvPr/>
        </p:nvSpPr>
        <p:spPr>
          <a:xfrm>
            <a:off x="1013138" y="1237903"/>
            <a:ext cx="316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ВЈЕЖБЕ ЗА ВРАТ:</a:t>
            </a:r>
            <a:endParaRPr lang="sr-Latn-C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5414238" y="1819421"/>
            <a:ext cx="4528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ВЈЕЖБЕ: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спетни, руке су уз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тијело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Лагано савијати главу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напријед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назад,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пута)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лијево –десно. (5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пута)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013138" y="3931205"/>
            <a:ext cx="50785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 ЗА РАМЕНА И РУКЕ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 smtClean="0"/>
              <a:t> </a:t>
            </a:r>
            <a:endParaRPr lang="sr-Latn-CS" dirty="0"/>
          </a:p>
        </p:txBody>
      </p:sp>
      <p:sp>
        <p:nvSpPr>
          <p:cNvPr id="9" name="Okvir za tekst 8"/>
          <p:cNvSpPr txBox="1"/>
          <p:nvPr/>
        </p:nvSpPr>
        <p:spPr>
          <a:xfrm rot="10800000" flipV="1">
            <a:off x="5414235" y="4568307"/>
            <a:ext cx="51206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ВЈЕЖБЕ: 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става спетног бочни кругови опруженим рукама уз засук трупа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лијево–десно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повезано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рукама истовремено поред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пута).</a:t>
            </a: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38" y="4669869"/>
            <a:ext cx="34480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4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1065803" y="601701"/>
            <a:ext cx="4947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 ЗА РАМЕНА И ЛЕЂА</a:t>
            </a: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50" y="1188491"/>
            <a:ext cx="3721995" cy="213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/>
          <p:cNvSpPr txBox="1"/>
          <p:nvPr/>
        </p:nvSpPr>
        <p:spPr>
          <a:xfrm>
            <a:off x="5550794" y="1407432"/>
            <a:ext cx="5293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ВЈЕЖБЕ: Претклон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трупа равно, руке ослоњене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кољена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узручити десном, зиб; исто поновити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лијевом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Водити рачуна да глава буде што више уздигнута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CS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1249250" y="3734874"/>
            <a:ext cx="335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ВЈЕЖБА ЗА НОГЕ  </a:t>
            </a:r>
            <a:endParaRPr lang="sr-Latn-C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2016-09-28-12_13_26-document5-microsoft-wor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46" t="66678"/>
          <a:stretch/>
        </p:blipFill>
        <p:spPr bwMode="auto">
          <a:xfrm>
            <a:off x="1249250" y="4196540"/>
            <a:ext cx="3812147" cy="190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kvir za tekst 7"/>
          <p:cNvSpPr txBox="1"/>
          <p:nvPr/>
        </p:nvSpPr>
        <p:spPr>
          <a:xfrm>
            <a:off x="5550794" y="4196539"/>
            <a:ext cx="5766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ВЈЕЖБЕ: Почетни положај </a:t>
            </a:r>
            <a:r>
              <a:rPr lang="sr-Cyrl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спетни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са рукама на боку и погледом усмјереним право. </a:t>
            </a:r>
            <a:r>
              <a:rPr lang="sr-Cyrl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Получучањ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 искораком лијеве ноге и ослонцем на десно кољено, са рукама на боку. Исто поновити десном ногом (5 пута).</a:t>
            </a: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06687" y="378378"/>
            <a:ext cx="5006009" cy="983421"/>
          </a:xfrm>
        </p:spPr>
        <p:txBody>
          <a:bodyPr>
            <a:normAutofit/>
          </a:bodyPr>
          <a:lstStyle/>
          <a:p>
            <a:pPr algn="ctr"/>
            <a:r>
              <a:rPr lang="sr-Cyrl-B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СКОК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ДАЉ</a:t>
            </a: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24947" y="1361799"/>
            <a:ext cx="10677940" cy="21500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Скок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даљ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атлетици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спортска дисциплина, у којој атлетичар изводи скок из залета, са одразом једне ноге ради постизања што веће дужине. Постоји и скок удаљ без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залета,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 одразом је из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мјеста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Latn-C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Panevropski univerzitet Apei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7" y="3335628"/>
            <a:ext cx="10677940" cy="306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10152" y="233539"/>
            <a:ext cx="7327006" cy="974278"/>
          </a:xfrm>
        </p:spPr>
        <p:txBody>
          <a:bodyPr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СКОК У ДАЉ ИЗ МЈЕСТА</a:t>
            </a: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69616" y="1101476"/>
            <a:ext cx="1159266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Скок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даљ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kumimoji="0" lang="sr-Cyrl-BA" altLang="sr-Latn-RS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BA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sr-Cyrl-BA" altLang="sr-Latn-RS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одговарајућем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сектору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скакања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есто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одбијања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осигурати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пријањање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BA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обућу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kumimoji="0" lang="sr-Cyrl-BA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еник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заузима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положа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стопала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ширини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рамена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ноге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паралелне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ножни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прсти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испред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линије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одбијања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Скакање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kumimoji="0" lang="sr-Cyrl-BA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ијед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kumimoji="0" lang="sr-Cyrl-BA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ноге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истовремено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Дозвољено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махање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рукама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kumimoji="0" lang="sr-Cyrl-BA" altLang="sr-Latn-RS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ерење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окомитој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правој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линији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одбијања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ногом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најближег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трага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оставља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т</a:t>
            </a:r>
            <a:r>
              <a:rPr kumimoji="0" lang="sr-Cyrl-BA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иј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ела</a:t>
            </a:r>
            <a:r>
              <a:rPr kumimoji="0" lang="sr-Latn-RS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</a:t>
            </a:r>
            <a:r>
              <a:rPr kumimoji="0" lang="sr-Cyrl-BA" altLang="sr-Latn-RS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ника</a:t>
            </a:r>
            <a:r>
              <a:rPr kumimoji="0" lang="sr-Cyrl-BA" altLang="sr-Latn-R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3" name="Picture 3" descr="https://i0.wp.com/olimp.kcbux.ru/Raznoe/gto/ispytaniy/002-isp-pryjok-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0" y="4872726"/>
            <a:ext cx="11230378" cy="179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3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187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</vt:lpstr>
      <vt:lpstr>PowerPoint Presentation</vt:lpstr>
      <vt:lpstr>ВЈЕЖБЕ ОБЛИКОВАЊА</vt:lpstr>
      <vt:lpstr>PowerPoint Presentation</vt:lpstr>
      <vt:lpstr>СКОК У ДАЉ</vt:lpstr>
      <vt:lpstr>СКОК У ДАЉ ИЗ МЈЕСТА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СКОК У ДАЉ</dc:title>
  <dc:creator>Nastavnik</dc:creator>
  <cp:lastModifiedBy>Dada</cp:lastModifiedBy>
  <cp:revision>16</cp:revision>
  <dcterms:created xsi:type="dcterms:W3CDTF">2020-11-27T12:06:06Z</dcterms:created>
  <dcterms:modified xsi:type="dcterms:W3CDTF">2020-12-01T13:38:16Z</dcterms:modified>
</cp:coreProperties>
</file>