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4" r:id="rId2"/>
    <p:sldId id="257" r:id="rId3"/>
    <p:sldId id="258" r:id="rId4"/>
    <p:sldId id="260" r:id="rId5"/>
    <p:sldId id="275" r:id="rId6"/>
    <p:sldId id="262" r:id="rId7"/>
    <p:sldId id="269" r:id="rId8"/>
    <p:sldId id="270" r:id="rId9"/>
    <p:sldId id="271" r:id="rId10"/>
    <p:sldId id="272" r:id="rId11"/>
    <p:sldId id="27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16" name="Čuvar mjesta podatak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" name="Čuvar mjesta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Čuvar mjesta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7" name="Čuvar mjesta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5" name="Čuvar mjesta podatak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9" name="Čuvar mjesta podnožja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6" name="Čuvar mjesta teksta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19" name="Čuvar mjesta podatak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1" name="Čuvar mjesta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4" name="Čuvar mjesta sadržaja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1" name="Čuvar mjesta podatak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Čuvar mjesta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25" name="Čuvar mjesta teksta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8" name="Čuvar mjesta sadržaja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0" name="Čuvar mjesta podatak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rava linija spajanja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2" name="Čuvar mjesta podatak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1" name="Čuvar mjesta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4" name="Čuvar mjesta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a linija spajanja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6" name="Čuvar mjesta teksta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14" name="Čuvar mjesta sadržaja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5" name="Čuvar mjesta podatak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9" name="Čuvar mjesta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Čuvar mjesta za slike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6C8-CCA3-4F62-8339-D15724B3076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Čuvar mjesta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274A-1148-4D6E-9FB6-4B9504AE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6" name="Čuvar mjesta teksta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8" name="Čuvar mjesta teksta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dirty="0" smtClean="0"/>
              <a:t>Kliknite da </a:t>
            </a:r>
            <a:r>
              <a:rPr kumimoji="0" lang="bs-Latn-BA" dirty="0" err="1" smtClean="0"/>
              <a:t>uredite</a:t>
            </a:r>
            <a:r>
              <a:rPr kumimoji="0" lang="bs-Latn-BA" dirty="0" smtClean="0"/>
              <a:t> stilove teksta prototipa</a:t>
            </a:r>
          </a:p>
          <a:p>
            <a:pPr lvl="1" eaLnBrk="1" latinLnBrk="0" hangingPunct="1"/>
            <a:r>
              <a:rPr kumimoji="0" lang="bs-Latn-BA" dirty="0" smtClean="0"/>
              <a:t>Drugi nivo</a:t>
            </a:r>
          </a:p>
          <a:p>
            <a:pPr lvl="2" eaLnBrk="1" latinLnBrk="0" hangingPunct="1"/>
            <a:r>
              <a:rPr kumimoji="0" lang="bs-Latn-BA" dirty="0" smtClean="0"/>
              <a:t>Treći nivo</a:t>
            </a:r>
          </a:p>
          <a:p>
            <a:pPr lvl="3" eaLnBrk="1" latinLnBrk="0" hangingPunct="1"/>
            <a:r>
              <a:rPr kumimoji="0" lang="bs-Latn-BA" dirty="0" smtClean="0"/>
              <a:t>Četvrti nivo</a:t>
            </a:r>
          </a:p>
          <a:p>
            <a:pPr lvl="4" eaLnBrk="1" latinLnBrk="0" hangingPunct="1"/>
            <a:r>
              <a:rPr kumimoji="0" lang="bs-Latn-BA" dirty="0" smtClean="0"/>
              <a:t>Peti nivo</a:t>
            </a:r>
            <a:endParaRPr kumimoji="0" lang="en-US" dirty="0"/>
          </a:p>
        </p:txBody>
      </p:sp>
      <p:sp>
        <p:nvSpPr>
          <p:cNvPr id="11" name="Čuvar mjesta podataka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imes New Roman" pitchFamily="18" charset="0"/>
              </a:defRPr>
            </a:lvl1pPr>
          </a:lstStyle>
          <a:p>
            <a:fld id="{662756C8-CCA3-4F62-8339-D15724B3076B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28" name="Čuvar mjesta podnožja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imes New Roman" pitchFamily="18" charset="0"/>
              </a:defRPr>
            </a:lvl1pPr>
          </a:lstStyle>
          <a:p>
            <a:fld id="{2B76274A-1148-4D6E-9FB6-4B9504AE7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Čuvar mjesta naslova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2" name="Prava linija spajanja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Times New Roman" pitchFamily="18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5. РАЗРЕД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ЛИКОВНА КУЛТУРА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MG-3e892676cd4734436e9571289263807d-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4424" y="1165225"/>
            <a:ext cx="4527551" cy="339566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b="1" dirty="0" smtClean="0"/>
              <a:t>У задњој фази рада </a:t>
            </a:r>
            <a:r>
              <a:rPr lang="sr-Cyrl-RS" dirty="0" smtClean="0"/>
              <a:t>бришемо вишак линија а затим сликамо бојама и уживамо.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ZM\Downloads\IMG-3e892676cd4734436e9571289263807d-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343025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ПОВРШИНА И ПРОСТОР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Мотив: Пејзаж</a:t>
            </a:r>
          </a:p>
          <a:p>
            <a:pPr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Пејзаж је ликовни мотив који представља одређен предио или крајолик у природи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поглед на планине, ријеку, цвјетну ливаду, шуму и слично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RS" sz="2400" dirty="0" smtClean="0"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cs typeface="Times New Roman" pitchFamily="18" charset="0"/>
              </a:rPr>
              <a:t>Ликовни приказ пејзажа може бити стваран, посматрани пејзаж, али такође и замишљени, односно, предио из ваше маште.</a:t>
            </a: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85720" y="857238"/>
            <a:ext cx="8686800" cy="4143404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Као мотив свог пејзажа можете изабрати предио који видите кроз прозор, предио који јако добро познајете или онај који сте видјели када сте негдје путовали, а јако вам се свидио.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cs typeface="Times New Roman" pitchFamily="18" charset="0"/>
              </a:rPr>
              <a:t>Пејзаж можете ликовно приказати и кроз различита годишња доба и тада ће он имати своју посебну драж и обојеност.</a:t>
            </a:r>
            <a:endParaRPr lang="sr-Latn-RS" sz="2400" dirty="0" smtClean="0">
              <a:cs typeface="Times New Roman" pitchFamily="18" charset="0"/>
            </a:endParaRPr>
          </a:p>
          <a:p>
            <a:pPr algn="just">
              <a:buNone/>
            </a:pPr>
            <a:endParaRPr lang="sr-Cyrl-RS" sz="2400" dirty="0" smtClean="0"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cs typeface="Times New Roman" pitchFamily="18" charset="0"/>
              </a:rPr>
              <a:t>Јесен је обојена златним тоновима, прољеће јарким и ведрим бојама, док је зима бијела и њежна.</a:t>
            </a:r>
            <a:endParaRPr lang="sr-Latn-RS" sz="2400" dirty="0" smtClean="0">
              <a:cs typeface="Times New Roman" pitchFamily="18" charset="0"/>
            </a:endParaRP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85720" y="714362"/>
            <a:ext cx="8686800" cy="4429138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>
                <a:cs typeface="Times New Roman" pitchFamily="18" charset="0"/>
              </a:rPr>
              <a:t>Када говоримо о површини и простору, а везано за пејзаж, имамо поступке и кораке у раду који ће нам помоћи да наша слика, односно равна површина папира, оживи, а наш или поглед посматрача, сеже далеко у дубину пејзажа</a:t>
            </a:r>
            <a:r>
              <a:rPr lang="sr-Latn-RS" sz="2400" dirty="0" smtClean="0"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Дубину простора остварићемо ликовним елементима као што су боја и облик – величина.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cs typeface="Times New Roman" pitchFamily="18" charset="0"/>
              </a:rPr>
              <a:t>Сви елементи пејзажа који су ближи оку посматрача су већи, а како простор одмиче и они се смањују.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sz="2400" dirty="0" smtClean="0">
                <a:cs typeface="Times New Roman" pitchFamily="18" charset="0"/>
              </a:rPr>
              <a:t>Боја, нама ближих дијелова је интензивна, јака и јасна, као и сви детаљи. Како простор одмиче она постаје све свјетлија, њежнија и поприма плаво-сиве тонове.</a:t>
            </a:r>
            <a:endParaRPr lang="en-US" sz="2400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600" dirty="0" smtClean="0"/>
              <a:t>Насликати (приказати) пејзаж, предио који ви из своје куће или стана видите, како га се сјећате или га сами замислите.</a:t>
            </a:r>
            <a:endParaRPr lang="sr-Latn-RS" sz="2600" dirty="0" smtClean="0"/>
          </a:p>
          <a:p>
            <a:pPr>
              <a:buNone/>
            </a:pPr>
            <a:endParaRPr lang="sr-Cyrl-RS" sz="2800" dirty="0" smtClean="0">
              <a:solidFill>
                <a:srgbClr val="FF0000"/>
              </a:solidFill>
            </a:endParaRPr>
          </a:p>
          <a:p>
            <a:endParaRPr lang="sr-Cyrl-RS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987028"/>
            <a:ext cx="4392488" cy="2956322"/>
          </a:xfrm>
        </p:spPr>
        <p:txBody>
          <a:bodyPr/>
          <a:lstStyle/>
          <a:p>
            <a:pPr algn="just"/>
            <a:r>
              <a:rPr lang="sr-Cyrl-RS" b="1" dirty="0" smtClean="0"/>
              <a:t>У првој фази рада </a:t>
            </a:r>
            <a:r>
              <a:rPr lang="sr-Cyrl-RS" dirty="0" smtClean="0"/>
              <a:t>површину папира дијелимо на основне дијелове, облике пејзажа</a:t>
            </a:r>
            <a:r>
              <a:rPr lang="sr-Cyrl-R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Content Placeholder 8" descr="IMG-e1e7b6bf5c854e52784606309598145c-V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22296" y="987425"/>
            <a:ext cx="3941233" cy="295592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 </a:t>
            </a:r>
            <a:r>
              <a:rPr lang="sr-Cyrl-RS" b="1" dirty="0" smtClean="0"/>
              <a:t>У другој фази </a:t>
            </a:r>
            <a:r>
              <a:rPr lang="sr-Cyrl-RS" dirty="0" smtClean="0"/>
              <a:t>приказујемо основне облике и елементе пејзажа који желимо приказати.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ZM\Downloads\IMG-680b3fdd60905a89ee991b069cb3b5a6-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343025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b="1" dirty="0" smtClean="0"/>
              <a:t>У трећој фази рада</a:t>
            </a:r>
          </a:p>
          <a:p>
            <a:pPr marL="0" indent="0">
              <a:buNone/>
            </a:pPr>
            <a:r>
              <a:rPr lang="sr-Cyrl-RS" dirty="0" smtClean="0"/>
              <a:t>довршавамо скицу и сада су нацртани сви елементи пејзажа.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ZM\Downloads\IMG-da52b3804a5c486ba860cafd0f3d9560-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343025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za">
  <a:themeElements>
    <a:clrScheme name="Staz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taz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taz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326</Words>
  <Application>Microsoft Office PowerPoint</Application>
  <PresentationFormat>Prikaz na ekranu: (16:9)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Staza</vt:lpstr>
      <vt:lpstr>5. РАЗРЕД  ЛИКОВНА КУЛТУРА</vt:lpstr>
      <vt:lpstr>ПОВРШИНА И ПРОСТОР</vt:lpstr>
      <vt:lpstr>Slajd 3</vt:lpstr>
      <vt:lpstr>Slajd 4</vt:lpstr>
      <vt:lpstr>Slajd 5</vt:lpstr>
      <vt:lpstr>Задатак за самосталан рад: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ЛИКОВНА КУЛТУРА</dc:title>
  <dc:creator>zujic</dc:creator>
  <cp:lastModifiedBy>zujic</cp:lastModifiedBy>
  <cp:revision>20</cp:revision>
  <dcterms:created xsi:type="dcterms:W3CDTF">2020-12-02T21:45:38Z</dcterms:created>
  <dcterms:modified xsi:type="dcterms:W3CDTF">2020-12-06T12:37:21Z</dcterms:modified>
</cp:coreProperties>
</file>