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8"/>
  </p:notesMasterIdLst>
  <p:sldIdLst>
    <p:sldId id="268" r:id="rId2"/>
    <p:sldId id="270" r:id="rId3"/>
    <p:sldId id="260" r:id="rId4"/>
    <p:sldId id="262" r:id="rId5"/>
    <p:sldId id="271" r:id="rId6"/>
    <p:sldId id="26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470A7-B287-478D-AC47-59881EA2E3AF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4C738-C326-4EB5-A22F-8D121127E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87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4C738-C326-4EB5-A22F-8D121127EA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3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488F31-711D-48E1-8ACB-29E8CB5AA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9E93726-1B89-4A7F-9FDD-A9E90C2C6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0F792D-4EE0-45D8-8617-2A54086F8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6826-6936-4D2B-9240-04A8080E4B3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B64E56-1744-4474-A3AB-625CC2A01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616083-5D24-4BDD-A964-26B2A8CB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09FD-FCC7-4A61-9611-A6963850F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15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C60AB-4755-4BCE-8A8C-2D0716269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6D5CA23-D36A-44BB-97B7-B62056DE3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8F12B1-FB63-46AF-9992-8A5648D8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6826-6936-4D2B-9240-04A8080E4B3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5BBD95-9F0D-4D32-8EF7-05F93CC6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E645E5-E83D-4ADC-8121-3DD827EC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09FD-FCC7-4A61-9611-A6963850F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56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6F1E7AC-2B2F-41DE-BE30-A70C4243B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4AE969-43B7-4568-9865-6DC80844D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0B5547-33C9-499C-878F-A411E4B89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6826-6936-4D2B-9240-04A8080E4B3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AAF214-BA20-458A-A524-E8457170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CE874AE-BF76-496C-961D-BF4E5C5C0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09FD-FCC7-4A61-9611-A6963850F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5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AF28B7-4B47-42D2-B2F2-337528F1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BB68F95-452A-414F-9A93-68B8A0CE0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DA87CF-D282-4309-BCC2-3030320F6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6826-6936-4D2B-9240-04A8080E4B3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AE6959-AC3C-4676-891D-BFDA32BA5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176B03-9C21-49AB-AE19-0848D9C9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09FD-FCC7-4A61-9611-A6963850F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4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D5BE0A-5B1E-4FE9-8300-C135C3937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FBD966-8F78-4B7D-9BBA-238EFD68E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B4DD9B-82B3-4F1C-A265-FAEFA34B9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6826-6936-4D2B-9240-04A8080E4B3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F689DF-A67A-4969-8FF7-2FFE8B736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702EF2-3229-426E-9F32-6799939C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09FD-FCC7-4A61-9611-A6963850F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83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018879-2FC9-4672-A2E6-4BCA617C6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74256B-F1A5-43C4-AE4A-A87F7ADFE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C1ACAA-A434-4CC8-B57A-DB9E610B3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A1EA761-D1E1-472C-8AE9-56E8AE5B1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6826-6936-4D2B-9240-04A8080E4B3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950D0C-5698-4127-AF9A-EA1B88FB1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A256C7B-2E1B-4489-9276-10086B0D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09FD-FCC7-4A61-9611-A6963850F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84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5E0A98-11CE-4263-9D3D-863970779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34B8F31-8745-457D-8EB2-1FA8C3099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91CDD8-B809-4258-A116-E0FC87F57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19F2B05-BAB4-43BD-8888-DD2277E60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049EEAE-3368-47DF-9220-66BD36025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E13619A-5B06-4310-BF7E-A49805E7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6826-6936-4D2B-9240-04A8080E4B3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08C40C-392F-4CE9-9E93-C1895BC4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6A62F21-252D-4DDE-83E7-F242E1B0F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09FD-FCC7-4A61-9611-A6963850F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64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F01B89-E1B7-4842-AE5A-3920B6DC5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BB90BE7-08E0-4CF4-9BF6-E40F1310E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6826-6936-4D2B-9240-04A8080E4B3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D09F2C1-9F63-4476-8F35-1BE740511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DC3B651-3DB8-423F-B454-6E4EEE088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09FD-FCC7-4A61-9611-A6963850F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5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90E9E89-6FE2-41A6-9E6E-575370F46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6826-6936-4D2B-9240-04A8080E4B3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9E7F2A1-6239-4343-97F6-077D680D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9CB19C-E26A-4D39-B539-2CD8DAE8A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09FD-FCC7-4A61-9611-A6963850F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16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3B8689-63B5-47C1-9ED9-613A330AE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CF7377-6D8E-45CC-8B9F-DDB65940F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F2A18BD-B8B9-4E21-84FF-FC1C5D302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A085CF1-9138-42CA-A217-B0B042F7B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6826-6936-4D2B-9240-04A8080E4B3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038BD64-AC51-4943-A7C0-A4D4DE637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FEF232-723A-48EA-810A-C516AA7C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09FD-FCC7-4A61-9611-A6963850F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4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4C075F-8325-4AE5-8482-DD256FEDD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18BA8F2-29F8-406B-AEBD-1AE570CB4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EC49D19-84DA-4DF6-BA08-1EDE8B66D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3DE748A-1A58-4794-8270-860715C10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6826-6936-4D2B-9240-04A8080E4B3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0D4D1D7-BBCE-4474-8A95-44CE4CCA0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4F31CF-33D5-4A41-AB65-EBD96383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09FD-FCC7-4A61-9611-A6963850F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3A1E51D-D9AD-47D3-9E63-CCBBC6DA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94DC9A-FA7D-41AE-987B-61CA47712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616DEB-D084-4BAA-B42A-8519AF1DF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96826-6936-4D2B-9240-04A8080E4B3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D0CB32-3ACF-4197-ACC1-16414EA8C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39831D-66C4-4D36-881E-AF4C7BCC1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509FD-FCC7-4A61-9611-A6963850F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3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306736-E72D-4F74-90F4-84D300CC0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523"/>
            <a:ext cx="12191999" cy="69730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592A299-072C-45C2-B37E-B414AABBB3A5}"/>
              </a:ext>
            </a:extLst>
          </p:cNvPr>
          <p:cNvSpPr txBox="1"/>
          <p:nvPr/>
        </p:nvSpPr>
        <p:spPr>
          <a:xfrm>
            <a:off x="1927274" y="1659988"/>
            <a:ext cx="2930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sr-Cyrl-R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„ДОМ“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AD7BE77-EC3D-435E-BCF1-DAC31E3E96F4}"/>
              </a:ext>
            </a:extLst>
          </p:cNvPr>
          <p:cNvSpPr txBox="1"/>
          <p:nvPr/>
        </p:nvSpPr>
        <p:spPr>
          <a:xfrm>
            <a:off x="2032847" y="2335238"/>
            <a:ext cx="271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Јаков Готовац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BA7AE5-4E0B-41E9-8743-8841EC344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557" y="984738"/>
            <a:ext cx="5679146" cy="46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3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CBF00B-F78E-4A82-BB67-7F026DA9F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523"/>
            <a:ext cx="12191999" cy="6973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4F5AC7-0974-4376-99CE-6DD403AE6065}"/>
              </a:ext>
            </a:extLst>
          </p:cNvPr>
          <p:cNvSpPr txBox="1"/>
          <p:nvPr/>
        </p:nvSpPr>
        <p:spPr>
          <a:xfrm>
            <a:off x="1744394" y="1209822"/>
            <a:ext cx="877824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ЈАКОВ  ГОТОВАЦ  је био композитор и диригент.</a:t>
            </a:r>
          </a:p>
          <a:p>
            <a:r>
              <a:rPr lang="sr-Cyrl-R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Његова дјела одишу лирским и епским стиховима. </a:t>
            </a:r>
          </a:p>
          <a:p>
            <a:r>
              <a:rPr lang="sr-Cyrl-R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својим композицијама знао је дочарати снажна осјећања - весела расположења, љубав, изглед средине. Слушамо пјесму „Дом“.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42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ECDD664-B543-490A-89B9-43167B7F8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6" y="0"/>
            <a:ext cx="12191999" cy="6973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85DCFA-9075-4BB4-9951-8740A63CF6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5463" t="3889" r="11275" b="4537"/>
          <a:stretch/>
        </p:blipFill>
        <p:spPr>
          <a:xfrm rot="16200000">
            <a:off x="3737520" y="-1198811"/>
            <a:ext cx="4698505" cy="9009541"/>
          </a:xfrm>
          <a:prstGeom prst="rect">
            <a:avLst/>
          </a:prstGeom>
        </p:spPr>
      </p:pic>
      <p:pic>
        <p:nvPicPr>
          <p:cNvPr id="4" name="039 - DOM">
            <a:hlinkClick r:id="" action="ppaction://media"/>
            <a:extLst>
              <a:ext uri="{FF2B5EF4-FFF2-40B4-BE49-F238E27FC236}">
                <a16:creationId xmlns="" xmlns:a16="http://schemas.microsoft.com/office/drawing/2014/main" id="{8AA3A19B-ACD2-4DC3-8779-E0FD70699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1410" y="4459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9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D126615-8E85-46B1-A4DD-1DA2A5BE4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523"/>
            <a:ext cx="12191999" cy="6973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F2C89AE-571B-4467-BFD0-13AF68EC72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66" b="29834"/>
          <a:stretch/>
        </p:blipFill>
        <p:spPr>
          <a:xfrm>
            <a:off x="1542560" y="984739"/>
            <a:ext cx="9219863" cy="286980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DACCC537-DAC4-4B14-9285-D4B41EB271A0}"/>
              </a:ext>
            </a:extLst>
          </p:cNvPr>
          <p:cNvSpPr/>
          <p:nvPr/>
        </p:nvSpPr>
        <p:spPr>
          <a:xfrm>
            <a:off x="2194560" y="2124222"/>
            <a:ext cx="281354" cy="407963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DA4FF286-8623-4106-B079-28B5B7CCA992}"/>
              </a:ext>
            </a:extLst>
          </p:cNvPr>
          <p:cNvSpPr/>
          <p:nvPr/>
        </p:nvSpPr>
        <p:spPr>
          <a:xfrm>
            <a:off x="6738425" y="2124222"/>
            <a:ext cx="464233" cy="407963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10421107-B476-4BA2-B21C-2D609D2136F5}"/>
              </a:ext>
            </a:extLst>
          </p:cNvPr>
          <p:cNvSpPr/>
          <p:nvPr/>
        </p:nvSpPr>
        <p:spPr>
          <a:xfrm>
            <a:off x="4698609" y="2236763"/>
            <a:ext cx="281354" cy="295422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9898D0B1-7185-4725-ABAB-871102EBEAFA}"/>
              </a:ext>
            </a:extLst>
          </p:cNvPr>
          <p:cNvSpPr/>
          <p:nvPr/>
        </p:nvSpPr>
        <p:spPr>
          <a:xfrm>
            <a:off x="2616592" y="2011680"/>
            <a:ext cx="633046" cy="407963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C4FD6807-17C4-4145-B909-DC5875AE1840}"/>
              </a:ext>
            </a:extLst>
          </p:cNvPr>
          <p:cNvSpPr/>
          <p:nvPr/>
        </p:nvSpPr>
        <p:spPr>
          <a:xfrm>
            <a:off x="3080824" y="3130173"/>
            <a:ext cx="407963" cy="407852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1F59DD63-9E48-4AEE-B2A4-CCEDDACDFD5D}"/>
              </a:ext>
            </a:extLst>
          </p:cNvPr>
          <p:cNvSpPr/>
          <p:nvPr/>
        </p:nvSpPr>
        <p:spPr>
          <a:xfrm>
            <a:off x="7695027" y="2011680"/>
            <a:ext cx="351692" cy="407963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41B2BF9-1AA5-4534-8CC7-2BF77A1600BA}"/>
              </a:ext>
            </a:extLst>
          </p:cNvPr>
          <p:cNvSpPr txBox="1"/>
          <p:nvPr/>
        </p:nvSpPr>
        <p:spPr>
          <a:xfrm>
            <a:off x="1599051" y="3780247"/>
            <a:ext cx="9106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Пјесма је написана у 2/4 мјери, тј. сваки такт траје двије четвртине. Пјесма има 12 тактова</a:t>
            </a:r>
            <a:r>
              <a:rPr lang="sr-Cyrl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Нотне вриједности заступљене у пјесми су: половине, четвртине и осмине. Најнижи тон у пјесми је тон МИ, а</a:t>
            </a:r>
          </a:p>
          <a:p>
            <a:r>
              <a:rPr lang="sr-Cyrl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највиши тон ДО2.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09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  <p:bldP spid="23" grpId="0" animBg="1"/>
      <p:bldP spid="26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A82396-44E8-4CD0-8A04-8225DD0E5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9201"/>
          </a:xfrm>
          <a:prstGeom prst="rect">
            <a:avLst/>
          </a:prstGeom>
        </p:spPr>
      </p:pic>
      <p:pic>
        <p:nvPicPr>
          <p:cNvPr id="5" name="video-Sara">
            <a:hlinkClick r:id="" action="ppaction://media"/>
            <a:extLst>
              <a:ext uri="{FF2B5EF4-FFF2-40B4-BE49-F238E27FC236}">
                <a16:creationId xmlns="" xmlns:a16="http://schemas.microsoft.com/office/drawing/2014/main" id="{4DE3266F-85F4-4518-BC21-B8F0F2F547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20000" contrast="40000"/>
          </a:blip>
          <a:stretch>
            <a:fillRect/>
          </a:stretch>
        </p:blipFill>
        <p:spPr>
          <a:xfrm>
            <a:off x="7287065" y="956602"/>
            <a:ext cx="3193366" cy="4600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9E32C2-EC0A-4F39-A4BD-C9C593B806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5582" y="956601"/>
            <a:ext cx="5711483" cy="460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3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27DFC4-1F9E-4065-8755-12FF0D972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523"/>
            <a:ext cx="12191999" cy="6973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67301" y="1448390"/>
            <a:ext cx="885739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за самосталан рад: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r-Cyrl-R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r-Cyrl-R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Научити пјевати пјесму „Дом “ уз помоћ ЦД-а и нотног записа који се налази на 113. страни уџбеника Музичка култура за 5. разред.</a:t>
            </a:r>
          </a:p>
          <a:p>
            <a:endParaRPr lang="sr-Latn-C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51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124</Words>
  <Application>Microsoft Office PowerPoint</Application>
  <PresentationFormat>Widescreen</PresentationFormat>
  <Paragraphs>13</Paragraphs>
  <Slides>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  Јаков Готовац</dc:title>
  <dc:creator>Jadranka</dc:creator>
  <cp:lastModifiedBy>Sladja</cp:lastModifiedBy>
  <cp:revision>29</cp:revision>
  <dcterms:created xsi:type="dcterms:W3CDTF">2021-01-27T11:10:00Z</dcterms:created>
  <dcterms:modified xsi:type="dcterms:W3CDTF">2021-01-30T00:40:18Z</dcterms:modified>
</cp:coreProperties>
</file>