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88099"/>
            <a:ext cx="7766936" cy="1402915"/>
          </a:xfrm>
        </p:spPr>
        <p:txBody>
          <a:bodyPr/>
          <a:lstStyle/>
          <a:p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499" y="4346531"/>
            <a:ext cx="7741085" cy="1778695"/>
          </a:xfrm>
        </p:spPr>
        <p:txBody>
          <a:bodyPr>
            <a:normAutofit/>
          </a:bodyPr>
          <a:lstStyle/>
          <a:p>
            <a:pPr algn="l"/>
            <a:r>
              <a:rPr lang="sr-Cyrl-B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BA" sz="3600" dirty="0" smtClean="0">
                <a:solidFill>
                  <a:schemeClr val="accent2">
                    <a:lumMod val="50000"/>
                  </a:schemeClr>
                </a:solidFill>
              </a:rPr>
              <a:t>   ЕНГЛЕСКИ ЈЕЗИК ЗА 3.РАЗРЕД </a:t>
            </a:r>
            <a:br>
              <a:rPr lang="sr-Cyrl-BA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Cyrl-BA" sz="3600" dirty="0" smtClean="0">
                <a:solidFill>
                  <a:schemeClr val="accent2">
                    <a:lumMod val="50000"/>
                  </a:schemeClr>
                </a:solidFill>
              </a:rPr>
              <a:t>    ОСНОВНЕ ШКОЛЕ ,СТРАНА 30.</a:t>
            </a:r>
            <a:endParaRPr lang="sr-Latn-BA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26" y="288098"/>
            <a:ext cx="8492648" cy="38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95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663879"/>
            <a:ext cx="8596668" cy="538619"/>
          </a:xfrm>
        </p:spPr>
        <p:txBody>
          <a:bodyPr>
            <a:normAutofit fontScale="90000"/>
          </a:bodyPr>
          <a:lstStyle/>
          <a:p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11" y="175364"/>
            <a:ext cx="8605381" cy="6501009"/>
          </a:xfrm>
        </p:spPr>
      </p:pic>
    </p:spTree>
    <p:extLst>
      <p:ext uri="{BB962C8B-B14F-4D97-AF65-F5344CB8AC3E}">
        <p14:creationId xmlns:p14="http://schemas.microsoft.com/office/powerpoint/2010/main" xmlns="" val="372954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613774"/>
            <a:ext cx="8596668" cy="200416"/>
          </a:xfrm>
        </p:spPr>
        <p:txBody>
          <a:bodyPr>
            <a:normAutofit fontScale="90000"/>
          </a:bodyPr>
          <a:lstStyle/>
          <a:p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040" y="563671"/>
            <a:ext cx="3231715" cy="26429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668" y="839244"/>
            <a:ext cx="3103620" cy="2279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594" y="3933173"/>
            <a:ext cx="3055421" cy="2194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614" y="3933173"/>
            <a:ext cx="2943616" cy="21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8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739036"/>
            <a:ext cx="8596668" cy="112735"/>
          </a:xfrm>
        </p:spPr>
        <p:txBody>
          <a:bodyPr>
            <a:normAutofit fontScale="90000"/>
          </a:bodyPr>
          <a:lstStyle/>
          <a:p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89" y="534867"/>
            <a:ext cx="2624279" cy="23774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709" y="534868"/>
            <a:ext cx="2691725" cy="237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554" y="534868"/>
            <a:ext cx="2619375" cy="2377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797" y="4073470"/>
            <a:ext cx="2603741" cy="2202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0252" y="3983277"/>
            <a:ext cx="2679678" cy="2292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84" y="4073470"/>
            <a:ext cx="2857500" cy="2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12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sr-Latn-B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63047"/>
            <a:ext cx="8443619" cy="6325643"/>
          </a:xfrm>
        </p:spPr>
      </p:pic>
    </p:spTree>
    <p:extLst>
      <p:ext uri="{BB962C8B-B14F-4D97-AF65-F5344CB8AC3E}">
        <p14:creationId xmlns:p14="http://schemas.microsoft.com/office/powerpoint/2010/main" xmlns="" val="263512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413359"/>
            <a:ext cx="8596668" cy="237995"/>
          </a:xfrm>
        </p:spPr>
        <p:txBody>
          <a:bodyPr>
            <a:normAutofit fontScale="90000"/>
          </a:bodyPr>
          <a:lstStyle/>
          <a:p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463463"/>
            <a:ext cx="8378984" cy="5624185"/>
          </a:xfrm>
        </p:spPr>
      </p:pic>
    </p:spTree>
    <p:extLst>
      <p:ext uri="{BB962C8B-B14F-4D97-AF65-F5344CB8AC3E}">
        <p14:creationId xmlns:p14="http://schemas.microsoft.com/office/powerpoint/2010/main" xmlns="" val="30821725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6</Words>
  <Application>Microsoft Office PowerPoint</Application>
  <PresentationFormat>Custom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Slide 1</vt:lpstr>
      <vt:lpstr>Slide 2</vt:lpstr>
      <vt:lpstr>Slide 3</vt:lpstr>
      <vt:lpstr>Slide 4</vt:lpstr>
      <vt:lpstr> 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PC</cp:lastModifiedBy>
  <cp:revision>6</cp:revision>
  <dcterms:created xsi:type="dcterms:W3CDTF">2021-01-29T09:17:00Z</dcterms:created>
  <dcterms:modified xsi:type="dcterms:W3CDTF">2021-01-29T11:33:45Z</dcterms:modified>
</cp:coreProperties>
</file>