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205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690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02422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09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26488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2371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134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73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64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640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225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759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65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859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640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51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855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0285" y="513567"/>
            <a:ext cx="8041710" cy="1929008"/>
          </a:xfrm>
        </p:spPr>
        <p:txBody>
          <a:bodyPr/>
          <a:lstStyle/>
          <a:p>
            <a:pPr algn="l"/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</a:rPr>
              <a:t>In the living room</a:t>
            </a:r>
            <a:endParaRPr lang="sr-Latn-BA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4165" y="4050833"/>
            <a:ext cx="6137753" cy="10968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STUDENT’S</a:t>
            </a:r>
            <a:r>
              <a:rPr lang="sr-Latn-CS" sz="3600" dirty="0" smtClean="0"/>
              <a:t> </a:t>
            </a:r>
            <a:r>
              <a:rPr lang="en-US" sz="3600" dirty="0" smtClean="0"/>
              <a:t> BOOK</a:t>
            </a:r>
            <a:r>
              <a:rPr lang="sr-Latn-CS" sz="3600" dirty="0" smtClean="0"/>
              <a:t>,</a:t>
            </a:r>
            <a:r>
              <a:rPr lang="en-US" sz="3600" dirty="0" smtClean="0"/>
              <a:t> page 32</a:t>
            </a:r>
            <a:endParaRPr lang="sr-Latn-BA" sz="3600" dirty="0"/>
          </a:p>
        </p:txBody>
      </p:sp>
    </p:spTree>
    <p:extLst>
      <p:ext uri="{BB962C8B-B14F-4D97-AF65-F5344CB8AC3E}">
        <p14:creationId xmlns="" xmlns:p14="http://schemas.microsoft.com/office/powerpoint/2010/main" val="16055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601248"/>
            <a:ext cx="7766936" cy="325676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6872" y="200417"/>
            <a:ext cx="8597598" cy="6237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This is the living room in the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Kecman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home.They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have a big table and chairs, a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sofa,an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armchair and a coffee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table.They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have a green carpet and blue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curtains.Marko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is in the living room . He is talking to his mother.</a:t>
            </a:r>
            <a:endParaRPr lang="sr-Latn-B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06" y="1916482"/>
            <a:ext cx="8918531" cy="47724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6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676404"/>
            <a:ext cx="7766936" cy="263046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244" y="187890"/>
            <a:ext cx="8434759" cy="6313118"/>
          </a:xfrm>
        </p:spPr>
        <p:txBody>
          <a:bodyPr>
            <a:normAutofit/>
          </a:bodyPr>
          <a:lstStyle/>
          <a:p>
            <a:pPr algn="l"/>
            <a:endParaRPr lang="en-US" sz="3200" dirty="0" smtClean="0"/>
          </a:p>
          <a:p>
            <a:pPr algn="l"/>
            <a:endParaRPr lang="en-US" sz="3200" dirty="0"/>
          </a:p>
          <a:p>
            <a:pPr algn="l"/>
            <a:endParaRPr lang="en-US" sz="3200" dirty="0" smtClean="0"/>
          </a:p>
          <a:p>
            <a:pPr algn="l"/>
            <a:endParaRPr lang="en-US" sz="3200" dirty="0"/>
          </a:p>
          <a:p>
            <a:pPr algn="l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 big table                             chairs</a:t>
            </a:r>
          </a:p>
          <a:p>
            <a:pPr algn="l"/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an armchair                         a  sofa</a:t>
            </a:r>
            <a:endParaRPr lang="sr-Latn-B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82" y="513437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395" y="365799"/>
            <a:ext cx="2793304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395" y="3799692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82" y="3833029"/>
            <a:ext cx="2733675" cy="1676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73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651353"/>
            <a:ext cx="7766936" cy="651353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245" y="388307"/>
            <a:ext cx="8192022" cy="6075123"/>
          </a:xfrm>
        </p:spPr>
        <p:txBody>
          <a:bodyPr>
            <a:normAutofit/>
          </a:bodyPr>
          <a:lstStyle/>
          <a:p>
            <a:pPr algn="l"/>
            <a:endParaRPr lang="en-US" sz="3200" dirty="0" smtClean="0"/>
          </a:p>
          <a:p>
            <a:pPr algn="l"/>
            <a:r>
              <a:rPr lang="en-US" sz="3200" dirty="0"/>
              <a:t> </a:t>
            </a:r>
            <a:r>
              <a:rPr lang="en-US" sz="3200" dirty="0" smtClean="0"/>
              <a:t>                              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 coffee table</a:t>
            </a:r>
          </a:p>
          <a:p>
            <a:pPr algn="l"/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curtains</a:t>
            </a:r>
          </a:p>
          <a:p>
            <a:pPr algn="l"/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3200" dirty="0" smtClean="0"/>
              <a:t>                                 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 carpet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828" y="2284301"/>
            <a:ext cx="2133600" cy="1998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303" y="4535595"/>
            <a:ext cx="2143125" cy="19278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2" y="28848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77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3436" y="150312"/>
            <a:ext cx="6450904" cy="85177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Activity book, page 33 exercise 2: Answer the questions:</a:t>
            </a:r>
            <a:endParaRPr lang="sr-Latn-B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545" y="1118521"/>
            <a:ext cx="8322025" cy="5417507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1)Do you have a living room in your house ?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Yes, I do.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2)Do you have a sofa in your living room ?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Yes, I do 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3)Does your house have a garden ?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Yes, it does.</a:t>
            </a:r>
            <a:r>
              <a:rPr lang="sr-Latn-CS" sz="2400" dirty="0" smtClean="0">
                <a:solidFill>
                  <a:schemeClr val="tx1"/>
                </a:solidFill>
              </a:rPr>
              <a:t>/No,it does n</a:t>
            </a:r>
            <a:r>
              <a:rPr lang="en-US" sz="2400" dirty="0" smtClean="0">
                <a:solidFill>
                  <a:schemeClr val="tx1"/>
                </a:solidFill>
              </a:rPr>
              <a:t>’t.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sr-Latn-CS" sz="24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)Do you listen to music on Sundays ?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Yes, I do. / No, I don’t 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5)What color are the curtains in your home ?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The curtains in my home are ________(blue).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They are</a:t>
            </a:r>
            <a:r>
              <a:rPr lang="sr-Latn-CS" sz="2400" smtClean="0">
                <a:solidFill>
                  <a:schemeClr val="tx1"/>
                </a:solidFill>
              </a:rPr>
              <a:t>______(blue).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sr-Latn-B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034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38411"/>
            <a:ext cx="7766936" cy="989556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This is your homework:</a:t>
            </a:r>
            <a:endParaRPr lang="sr-Latn-B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608" y="1102290"/>
            <a:ext cx="8259395" cy="5010411"/>
          </a:xfrm>
        </p:spPr>
        <p:txBody>
          <a:bodyPr>
            <a:normAutofit/>
          </a:bodyPr>
          <a:lstStyle/>
          <a:p>
            <a:pPr algn="l"/>
            <a:endParaRPr lang="en-US" sz="3600" dirty="0" smtClean="0"/>
          </a:p>
          <a:p>
            <a:pPr algn="l"/>
            <a:endParaRPr lang="en-US" sz="3600" dirty="0"/>
          </a:p>
          <a:p>
            <a:pPr algn="l"/>
            <a:r>
              <a:rPr lang="en-US" sz="3600" dirty="0" smtClean="0"/>
              <a:t>    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Activity book , page 33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sr-Latn-CS" sz="3600" dirty="0" smtClean="0">
                <a:solidFill>
                  <a:schemeClr val="tx2">
                    <a:lumMod val="50000"/>
                  </a:schemeClr>
                </a:solidFill>
              </a:rPr>
              <a:t>Exercise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Fill in the blanks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sr-Latn-CS" sz="3600" dirty="0" smtClean="0">
                <a:solidFill>
                  <a:schemeClr val="tx2">
                    <a:lumMod val="50000"/>
                  </a:schemeClr>
                </a:solidFill>
              </a:rPr>
              <a:t>Exercise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3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Circle the odd one out </a:t>
            </a:r>
            <a:r>
              <a:rPr lang="sr-Latn-CS" sz="3600" smtClean="0">
                <a:solidFill>
                  <a:schemeClr val="tx2">
                    <a:lumMod val="50000"/>
                  </a:schemeClr>
                </a:solidFill>
              </a:rPr>
              <a:t>       	  </a:t>
            </a:r>
            <a:r>
              <a:rPr lang="en-US" sz="3600" smtClean="0">
                <a:solidFill>
                  <a:schemeClr val="tx2">
                    <a:lumMod val="50000"/>
                  </a:schemeClr>
                </a:solidFill>
              </a:rPr>
              <a:t>and write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.        </a:t>
            </a:r>
            <a:endParaRPr lang="sr-Latn-B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327" y="4895393"/>
            <a:ext cx="3105150" cy="1476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7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981</TotalTime>
  <Words>208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In the living room</vt:lpstr>
      <vt:lpstr>Slide 2</vt:lpstr>
      <vt:lpstr>Slide 3</vt:lpstr>
      <vt:lpstr>Slide 4</vt:lpstr>
      <vt:lpstr>Activity book, page 33 exercise 2: Answer the questions:</vt:lpstr>
      <vt:lpstr>This is your homework: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pc</cp:lastModifiedBy>
  <cp:revision>16</cp:revision>
  <dcterms:created xsi:type="dcterms:W3CDTF">2021-01-27T17:16:48Z</dcterms:created>
  <dcterms:modified xsi:type="dcterms:W3CDTF">2021-01-29T10:53:11Z</dcterms:modified>
</cp:coreProperties>
</file>