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8" r:id="rId3"/>
    <p:sldId id="269" r:id="rId4"/>
    <p:sldId id="270" r:id="rId5"/>
    <p:sldId id="271" r:id="rId6"/>
    <p:sldId id="262" r:id="rId7"/>
    <p:sldId id="273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15F8-A90F-4438-AF71-C9559855E8F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168A8F-B391-4574-B317-5B28066A0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15F8-A90F-4438-AF71-C9559855E8F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8A8F-B391-4574-B317-5B28066A0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168A8F-B391-4574-B317-5B28066A0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15F8-A90F-4438-AF71-C9559855E8F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15F8-A90F-4438-AF71-C9559855E8F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168A8F-B391-4574-B317-5B28066A0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15F8-A90F-4438-AF71-C9559855E8F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168A8F-B391-4574-B317-5B28066A0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E6C15F8-A90F-4438-AF71-C9559855E8F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8A8F-B391-4574-B317-5B28066A0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15F8-A90F-4438-AF71-C9559855E8F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168A8F-B391-4574-B317-5B28066A0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15F8-A90F-4438-AF71-C9559855E8F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168A8F-B391-4574-B317-5B28066A0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15F8-A90F-4438-AF71-C9559855E8F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168A8F-B391-4574-B317-5B28066A0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168A8F-B391-4574-B317-5B28066A0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15F8-A90F-4438-AF71-C9559855E8F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168A8F-B391-4574-B317-5B28066A0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E6C15F8-A90F-4438-AF71-C9559855E8F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E6C15F8-A90F-4438-AF71-C9559855E8F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168A8F-B391-4574-B317-5B28066A0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2400" cy="2525319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Сабирање двоцифреног и једноцифреног броја (12+2)</a:t>
            </a:r>
          </a:p>
          <a:p>
            <a:pPr algn="ctr"/>
            <a:r>
              <a:rPr lang="sr-Cyrl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Вјежба 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280" y="836712"/>
            <a:ext cx="8715200" cy="86409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- 2. разред</a:t>
            </a:r>
            <a:endParaRPr lang="en-US" sz="4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Поновимо</a:t>
            </a:r>
            <a:r>
              <a:rPr lang="sr-Cyrl-RS" sz="4000" dirty="0" smtClean="0">
                <a:solidFill>
                  <a:schemeClr val="tx1"/>
                </a:solidFill>
              </a:rPr>
              <a:t>!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" y="2663639"/>
            <a:ext cx="2940566" cy="83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36" y="2841989"/>
            <a:ext cx="486916" cy="48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65" y="2664697"/>
            <a:ext cx="498941" cy="84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62" y="2908417"/>
            <a:ext cx="546224" cy="35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12" y="2664697"/>
            <a:ext cx="3800679" cy="90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7622" y="3757232"/>
            <a:ext cx="7483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    </a:t>
            </a: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4236" y="3347394"/>
            <a:ext cx="748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/>
              <a:t>    +   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18420" y="4034231"/>
            <a:ext cx="748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 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9922" y="3747504"/>
            <a:ext cx="4947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   </a:t>
            </a:r>
            <a:r>
              <a:rPr lang="sr-Cyrl-RS" sz="4400" dirty="0" smtClean="0"/>
              <a:t>=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40036" y="3769327"/>
            <a:ext cx="7483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   </a:t>
            </a: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6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Израчунај </a:t>
            </a:r>
            <a:r>
              <a:rPr lang="sr-Cyrl-R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 </a:t>
            </a:r>
            <a:r>
              <a:rPr lang="sr-Cyrl-R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бројева.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554" y="1464425"/>
            <a:ext cx="8503920" cy="4572000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 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9301" y="3453867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560" y="3396482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  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601" y="4653136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 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6340" y="206084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Cyrl-R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6340" y="4683913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/>
      <p:bldP spid="13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91932"/>
            <a:ext cx="8534400" cy="7589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Cyrl-R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Упореди</a:t>
            </a:r>
            <a:r>
              <a:rPr lang="sr-Cyrl-R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 упиши знак &gt;, &lt; или =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301752" y="1527048"/>
            <a:ext cx="850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                    </a:t>
            </a: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72" y="1656542"/>
            <a:ext cx="864096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sz="4400" dirty="0" smtClean="0"/>
              <a:t>&lt;</a:t>
            </a:r>
            <a:endParaRPr lang="en-US" sz="44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79512" y="3140968"/>
            <a:ext cx="8503920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                     </a:t>
            </a: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95536" y="4669233"/>
            <a:ext cx="8503920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BA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BA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2289" y="3334345"/>
            <a:ext cx="864096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sz="4400" dirty="0"/>
              <a:t>=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3417315" y="4765921"/>
            <a:ext cx="864096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sz="4400" dirty="0" smtClean="0"/>
              <a:t>&gt;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322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animBg="1"/>
      <p:bldP spid="6" grpId="0"/>
      <p:bldP spid="11" grpId="0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 txBox="1">
            <a:spLocks noGrp="1"/>
          </p:cNvSpPr>
          <p:nvPr>
            <p:ph sz="quarter" idx="2"/>
          </p:nvPr>
        </p:nvSpPr>
        <p:spPr>
          <a:xfrm>
            <a:off x="251520" y="3429000"/>
            <a:ext cx="404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 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97473" y="3023687"/>
            <a:ext cx="1008112" cy="64807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sr-Latn-R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605585" y="3347723"/>
            <a:ext cx="651324" cy="131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572000" y="4221088"/>
            <a:ext cx="1008112" cy="64807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r-Latn-R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605585" y="4560372"/>
            <a:ext cx="6513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32"/>
          <p:cNvSpPr txBox="1">
            <a:spLocks/>
          </p:cNvSpPr>
          <p:nvPr/>
        </p:nvSpPr>
        <p:spPr>
          <a:xfrm>
            <a:off x="6256909" y="4198441"/>
            <a:ext cx="2696396" cy="7238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= </a:t>
            </a: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sr-Latn-R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32"/>
          <p:cNvSpPr txBox="1">
            <a:spLocks/>
          </p:cNvSpPr>
          <p:nvPr/>
        </p:nvSpPr>
        <p:spPr>
          <a:xfrm>
            <a:off x="6256909" y="3006564"/>
            <a:ext cx="2696396" cy="7085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= </a:t>
            </a:r>
            <a:r>
              <a:rPr lang="sr-Cyrl-R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sr-Latn-R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оугаоник 4"/>
          <p:cNvSpPr/>
          <p:nvPr/>
        </p:nvSpPr>
        <p:spPr>
          <a:xfrm>
            <a:off x="251520" y="332656"/>
            <a:ext cx="8640960" cy="4692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161606" y="1362064"/>
            <a:ext cx="4320480" cy="936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cap="rnd" cmpd="sng" algn="ctr">
            <a:noFill/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Израчунај који је број за 5 већи од 13.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4716016" y="1371980"/>
            <a:ext cx="4264211" cy="936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cap="rnd" cmpd="sng" algn="ctr">
            <a:noFill/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Сваки број увећај за 5.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36" grpId="0" animBg="1"/>
      <p:bldP spid="13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08837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r-Cyrl-RS" dirty="0">
              <a:latin typeface="Arial" pitchFamily="34" charset="0"/>
              <a:cs typeface="Arial" pitchFamily="34" charset="0"/>
            </a:endParaRPr>
          </a:p>
          <a:p>
            <a:pPr algn="ctr"/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r-Cyrl-RS" dirty="0">
              <a:latin typeface="Arial" pitchFamily="34" charset="0"/>
              <a:cs typeface="Arial" pitchFamily="34" charset="0"/>
            </a:endParaRPr>
          </a:p>
          <a:p>
            <a:pPr algn="ctr"/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r-Cyrl-RS" dirty="0">
              <a:latin typeface="Arial" pitchFamily="34" charset="0"/>
              <a:cs typeface="Arial" pitchFamily="34" charset="0"/>
            </a:endParaRPr>
          </a:p>
          <a:p>
            <a:pPr algn="ctr"/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5135"/>
            <a:ext cx="428506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805202"/>
            <a:ext cx="5004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Рачун:</a:t>
            </a:r>
            <a:r>
              <a:rPr lang="sr-Cyrl-R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sr-Cyrl-R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sr-Cyrl-R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sr-Cyrl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На дрвету је 17 птица.</a:t>
            </a:r>
            <a:endParaRPr lang="sr-Cyrl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44208" y="1535700"/>
            <a:ext cx="2232248" cy="1368152"/>
          </a:xfrm>
          <a:prstGeom prst="wedgeRoundRectCallout">
            <a:avLst>
              <a:gd name="adj1" fmla="val -26498"/>
              <a:gd name="adj2" fmla="val 7387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заборави одговор!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2203" y="216660"/>
            <a:ext cx="8778880" cy="1052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 дрвету је 11 птица. Долетјело их је још 6. Колико птица је сада на дрвету?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9184"/>
            <a:ext cx="8778880" cy="11521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једном одјељењу има 12 дјечака и 7 дјевојчица. Колико ученика има у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sr-Latn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одјељењу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57296" y="3501008"/>
            <a:ext cx="3575407" cy="3074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752" y="2275674"/>
            <a:ext cx="5770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Рачун:</a:t>
            </a:r>
            <a:r>
              <a:rPr lang="sr-Cyrl-B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BA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sr-Cyrl-BA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sr-Cyrl-B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BA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Одговор:У </a:t>
            </a:r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одјељењу  има </a:t>
            </a:r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ученика.</a:t>
            </a:r>
            <a:endParaRPr lang="sr-Latn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603904" y="2184795"/>
            <a:ext cx="2232248" cy="1368152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заборави одговор!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3" y="116632"/>
            <a:ext cx="8808845" cy="11521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sr-Cyrl-B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79606"/>
            <a:ext cx="5221506" cy="373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4932040" y="1178081"/>
            <a:ext cx="3960440" cy="1681383"/>
          </a:xfrm>
          <a:prstGeom prst="wedgeRoundRectCallout">
            <a:avLst>
              <a:gd name="adj1" fmla="val -34796"/>
              <a:gd name="adj2" fmla="val 895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израза 12+3 осмисли текст задатка и израчунај га.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34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sr-Latn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093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556</TotalTime>
  <Words>199</Words>
  <Application>Microsoft Office PowerPoint</Application>
  <PresentationFormat>Пројекција на екрану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5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9</vt:i4>
      </vt:variant>
    </vt:vector>
  </HeadingPairs>
  <TitlesOfParts>
    <vt:vector size="15" baseType="lpstr">
      <vt:lpstr>Arial</vt:lpstr>
      <vt:lpstr>Georgia</vt:lpstr>
      <vt:lpstr>Times New Roman</vt:lpstr>
      <vt:lpstr>Wingdings</vt:lpstr>
      <vt:lpstr>Wingdings 2</vt:lpstr>
      <vt:lpstr>Civic</vt:lpstr>
      <vt:lpstr>Математика - 2. разред</vt:lpstr>
      <vt:lpstr>Поновимо!</vt:lpstr>
      <vt:lpstr>1. Израчунај збир бројева.</vt:lpstr>
      <vt:lpstr>2. Упореди, па упиши знак &gt;, &lt; или = </vt:lpstr>
      <vt:lpstr>PowerPoint презентација</vt:lpstr>
      <vt:lpstr>PowerPoint презентација</vt:lpstr>
      <vt:lpstr>6. У једном одјељењу има 12 дјечака и 7 дјевојчица. Колико ученика има у том одјељењу?</vt:lpstr>
      <vt:lpstr>Задатак за самосталан рад </vt:lpstr>
      <vt:lpstr>PowerPoint презентација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PC</cp:lastModifiedBy>
  <cp:revision>71</cp:revision>
  <dcterms:created xsi:type="dcterms:W3CDTF">2020-03-22T17:14:45Z</dcterms:created>
  <dcterms:modified xsi:type="dcterms:W3CDTF">2021-01-29T09:35:28Z</dcterms:modified>
</cp:coreProperties>
</file>