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1" r:id="rId8"/>
    <p:sldId id="262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9C95-3A5C-41C4-BEC4-C20ACBFEA8C4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817B-0929-43D9-8C77-0F548B6848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136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9C95-3A5C-41C4-BEC4-C20ACBFEA8C4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817B-0929-43D9-8C77-0F548B6848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986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9C95-3A5C-41C4-BEC4-C20ACBFEA8C4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817B-0929-43D9-8C77-0F548B6848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9097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9C95-3A5C-41C4-BEC4-C20ACBFEA8C4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817B-0929-43D9-8C77-0F548B6848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551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9C95-3A5C-41C4-BEC4-C20ACBFEA8C4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817B-0929-43D9-8C77-0F548B6848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808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9C95-3A5C-41C4-BEC4-C20ACBFEA8C4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817B-0929-43D9-8C77-0F548B6848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655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9C95-3A5C-41C4-BEC4-C20ACBFEA8C4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817B-0929-43D9-8C77-0F548B6848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072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9C95-3A5C-41C4-BEC4-C20ACBFEA8C4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817B-0929-43D9-8C77-0F548B6848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088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9C95-3A5C-41C4-BEC4-C20ACBFEA8C4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817B-0929-43D9-8C77-0F548B6848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335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9C95-3A5C-41C4-BEC4-C20ACBFEA8C4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817B-0929-43D9-8C77-0F548B6848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798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9C95-3A5C-41C4-BEC4-C20ACBFEA8C4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817B-0929-43D9-8C77-0F548B6848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889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89C95-3A5C-41C4-BEC4-C20ACBFEA8C4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817B-0929-43D9-8C77-0F548B6848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758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sz="4400" dirty="0" smtClean="0"/>
              <a:t>ПРИЧАЊЕ ПО НИЗУ СЛИКА</a:t>
            </a:r>
            <a:endParaRPr lang="hr-HR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(ГОВОРНА ВЈЕЖБА)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151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СЊЕШКО БИЈЕЛИЋ</a:t>
            </a:r>
            <a:br>
              <a:rPr lang="sr-Cyrl-RS" dirty="0" smtClean="0"/>
            </a:br>
            <a:r>
              <a:rPr lang="sr-Cyrl-RS" dirty="0" smtClean="0"/>
              <a:t>(причање по низу слика)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72" y="1690688"/>
            <a:ext cx="4572000" cy="4967689"/>
          </a:xfrm>
        </p:spPr>
      </p:pic>
    </p:spTree>
    <p:extLst>
      <p:ext uri="{BB962C8B-B14F-4D97-AF65-F5344CB8AC3E}">
        <p14:creationId xmlns:p14="http://schemas.microsoft.com/office/powerpoint/2010/main" val="89867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736" y="5227920"/>
            <a:ext cx="5157787" cy="823912"/>
          </a:xfrm>
        </p:spPr>
        <p:txBody>
          <a:bodyPr/>
          <a:lstStyle/>
          <a:p>
            <a:r>
              <a:rPr lang="sr-Latn-RS" dirty="0" smtClean="0"/>
              <a:t>                     </a:t>
            </a:r>
            <a:r>
              <a:rPr lang="sr-Cyrl-RS" dirty="0" smtClean="0"/>
              <a:t>Стигла </a:t>
            </a:r>
            <a:r>
              <a:rPr lang="sr-Cyrl-RS" dirty="0"/>
              <a:t>је зима.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16189" y="760810"/>
            <a:ext cx="4882334" cy="390929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9778" y="5426702"/>
            <a:ext cx="4521917" cy="823912"/>
          </a:xfrm>
        </p:spPr>
        <p:txBody>
          <a:bodyPr>
            <a:noAutofit/>
          </a:bodyPr>
          <a:lstStyle/>
          <a:p>
            <a:r>
              <a:rPr lang="sr-Latn-RS" dirty="0" smtClean="0"/>
              <a:t>   </a:t>
            </a:r>
            <a:r>
              <a:rPr lang="sr-Cyrl-RS" dirty="0" smtClean="0"/>
              <a:t>Дјеца </a:t>
            </a:r>
            <a:r>
              <a:rPr lang="sr-Cyrl-RS" dirty="0"/>
              <a:t>су јој се обрадовала.</a:t>
            </a:r>
            <a:br>
              <a:rPr lang="sr-Cyrl-RS" dirty="0"/>
            </a:br>
            <a:r>
              <a:rPr lang="sr-Cyrl-RS" dirty="0"/>
              <a:t>                                                                                              </a:t>
            </a:r>
            <a:r>
              <a:rPr lang="sr-Latn-RS" dirty="0" smtClean="0"/>
              <a:t>                               </a:t>
            </a:r>
            <a:r>
              <a:rPr lang="sr-Cyrl-RS" dirty="0" smtClean="0"/>
              <a:t>Изашла </a:t>
            </a:r>
            <a:r>
              <a:rPr lang="sr-Cyrl-RS" dirty="0"/>
              <a:t>су вани да се грудвају.</a:t>
            </a:r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89778" y="760811"/>
            <a:ext cx="4785297" cy="390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9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634" y="5399912"/>
            <a:ext cx="5157787" cy="823912"/>
          </a:xfrm>
        </p:spPr>
        <p:txBody>
          <a:bodyPr>
            <a:normAutofit/>
          </a:bodyPr>
          <a:lstStyle/>
          <a:p>
            <a:r>
              <a:rPr lang="sr-Cyrl-RS" dirty="0"/>
              <a:t>Дјечак и дјевојчица су                                                  </a:t>
            </a:r>
            <a:r>
              <a:rPr lang="sr-Cyrl-RS" dirty="0" smtClean="0"/>
              <a:t> </a:t>
            </a:r>
            <a:r>
              <a:rPr lang="sr-Cyrl-RS" dirty="0"/>
              <a:t/>
            </a:r>
            <a:br>
              <a:rPr lang="sr-Cyrl-RS" dirty="0"/>
            </a:br>
            <a:r>
              <a:rPr lang="sr-Cyrl-RS" dirty="0"/>
              <a:t>правили Сњешка Бијелића.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4634" y="821766"/>
            <a:ext cx="5157787" cy="395529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4240" y="5399912"/>
            <a:ext cx="4639682" cy="823912"/>
          </a:xfrm>
        </p:spPr>
        <p:txBody>
          <a:bodyPr>
            <a:normAutofit/>
          </a:bodyPr>
          <a:lstStyle/>
          <a:p>
            <a:r>
              <a:rPr lang="sr-Cyrl-RS" dirty="0"/>
              <a:t>Били су веома срећни када су </a:t>
            </a:r>
            <a:r>
              <a:rPr lang="sr-Cyrl-RS" dirty="0" smtClean="0"/>
              <a:t> га                                                </a:t>
            </a:r>
            <a:r>
              <a:rPr lang="sr-Cyrl-RS" dirty="0"/>
              <a:t>завршили.</a:t>
            </a:r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04240" y="818895"/>
            <a:ext cx="4819134" cy="395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8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515" y="5401427"/>
            <a:ext cx="5157787" cy="823912"/>
          </a:xfrm>
        </p:spPr>
        <p:txBody>
          <a:bodyPr/>
          <a:lstStyle/>
          <a:p>
            <a:r>
              <a:rPr lang="sr-Cyrl-RS" dirty="0"/>
              <a:t>Сутрадан је изашло сунце.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3519" y="5401427"/>
            <a:ext cx="5183188" cy="823912"/>
          </a:xfrm>
        </p:spPr>
        <p:txBody>
          <a:bodyPr>
            <a:noAutofit/>
          </a:bodyPr>
          <a:lstStyle/>
          <a:p>
            <a:r>
              <a:rPr lang="sr-Cyrl-RS" dirty="0"/>
              <a:t>Сунце је отопило Сњешка Бијелића.</a:t>
            </a:r>
            <a:br>
              <a:rPr lang="sr-Cyrl-RS" dirty="0"/>
            </a:br>
            <a:r>
              <a:rPr lang="sr-Cyrl-RS" dirty="0"/>
              <a:t>                                                                                              Дјеца су се растужила.</a:t>
            </a:r>
            <a:endParaRPr lang="hr-HR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2934" r="3125" b="5065"/>
          <a:stretch/>
        </p:blipFill>
        <p:spPr>
          <a:xfrm>
            <a:off x="503515" y="839777"/>
            <a:ext cx="5036860" cy="3984014"/>
          </a:xfrm>
        </p:spPr>
      </p:pic>
      <p:pic>
        <p:nvPicPr>
          <p:cNvPr id="8" name="Content Placeholder 5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" t="2865" r="963" b="3598"/>
          <a:stretch/>
        </p:blipFill>
        <p:spPr>
          <a:xfrm>
            <a:off x="6154235" y="871707"/>
            <a:ext cx="5295643" cy="3952084"/>
          </a:xfrm>
        </p:spPr>
      </p:pic>
    </p:spTree>
    <p:extLst>
      <p:ext uri="{BB962C8B-B14F-4D97-AF65-F5344CB8AC3E}">
        <p14:creationId xmlns:p14="http://schemas.microsoft.com/office/powerpoint/2010/main" val="71892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7383" y="-611746"/>
            <a:ext cx="5007220" cy="1600200"/>
          </a:xfrm>
        </p:spPr>
        <p:txBody>
          <a:bodyPr>
            <a:normAutofit/>
          </a:bodyPr>
          <a:lstStyle/>
          <a:p>
            <a:pPr algn="ctr"/>
            <a:r>
              <a:rPr lang="sr-Cyrl-RS" sz="4400" b="1" dirty="0" smtClean="0"/>
              <a:t>СЊЕШКО БИЈЕЛИЋ</a:t>
            </a:r>
            <a:endParaRPr lang="hr-HR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22" y="1361942"/>
            <a:ext cx="5094110" cy="533623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61942"/>
            <a:ext cx="4801158" cy="549605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hr-HR" sz="1400" b="1" dirty="0"/>
          </a:p>
          <a:p>
            <a:r>
              <a:rPr lang="sr-Cyrl-RS" sz="2400" b="1" dirty="0" smtClean="0"/>
              <a:t>Стигла је зима.</a:t>
            </a:r>
          </a:p>
          <a:p>
            <a:r>
              <a:rPr lang="sr-Cyrl-RS" sz="2400" b="1" dirty="0" smtClean="0"/>
              <a:t>Дјеца су јој се обрадовала.</a:t>
            </a:r>
          </a:p>
          <a:p>
            <a:r>
              <a:rPr lang="sr-Cyrl-RS" sz="2400" b="1" dirty="0" smtClean="0"/>
              <a:t>Изашла су вани да се грудвају.</a:t>
            </a:r>
          </a:p>
          <a:p>
            <a:r>
              <a:rPr lang="sr-Cyrl-RS" sz="2400" b="1" dirty="0" smtClean="0"/>
              <a:t>Дјечак и дјевојчица су правили Сњешка Бијелића.</a:t>
            </a:r>
          </a:p>
          <a:p>
            <a:r>
              <a:rPr lang="sr-Cyrl-RS" sz="2400" b="1" dirty="0" smtClean="0"/>
              <a:t>Били су веома срећни када су га завршили.</a:t>
            </a:r>
          </a:p>
          <a:p>
            <a:r>
              <a:rPr lang="sr-Cyrl-RS" sz="2400" b="1" dirty="0" smtClean="0"/>
              <a:t>Сутрадан је изашло сунце.</a:t>
            </a:r>
          </a:p>
          <a:p>
            <a:r>
              <a:rPr lang="sr-Cyrl-RS" sz="2400" b="1" dirty="0" smtClean="0"/>
              <a:t>Сунце је отопило Сњешка Бијелића.</a:t>
            </a:r>
          </a:p>
          <a:p>
            <a:r>
              <a:rPr lang="sr-Cyrl-RS" sz="2400" b="1" dirty="0" smtClean="0"/>
              <a:t>Дјеца су се растужила.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1560942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sz="4400" dirty="0" smtClean="0"/>
              <a:t>ЗАДАТАК ЗА САМОСТАЛАН РАД</a:t>
            </a:r>
            <a:endParaRPr lang="hr-HR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На основу низа слика из Буквара на страни 82. осмислити своју причу.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03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39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116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ПРИЧАЊЕ ПО НИЗУ СЛИКА</vt:lpstr>
      <vt:lpstr>СЊЕШКО БИЈЕЛИЋ (причање по низу слика)</vt:lpstr>
      <vt:lpstr>PowerPoint Presentation</vt:lpstr>
      <vt:lpstr>PowerPoint Presentation</vt:lpstr>
      <vt:lpstr>PowerPoint Presentation</vt:lpstr>
      <vt:lpstr>СЊЕШКО БИЈЕЛИЋ</vt:lpstr>
      <vt:lpstr>ЗАДАТАК ЗА САМОСТАЛАН РАД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ПРИЧАЊЕ ПО НИЗУ СЛИКА</dc:title>
  <dc:creator>Nevena Vesic</dc:creator>
  <cp:lastModifiedBy>Nevena Vesic</cp:lastModifiedBy>
  <cp:revision>12</cp:revision>
  <dcterms:created xsi:type="dcterms:W3CDTF">2021-01-26T19:50:29Z</dcterms:created>
  <dcterms:modified xsi:type="dcterms:W3CDTF">2021-02-01T19:27:12Z</dcterms:modified>
</cp:coreProperties>
</file>