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69" r:id="rId13"/>
    <p:sldId id="303" r:id="rId14"/>
    <p:sldId id="304" r:id="rId15"/>
    <p:sldId id="305" r:id="rId16"/>
    <p:sldId id="307" r:id="rId17"/>
    <p:sldId id="309" r:id="rId18"/>
    <p:sldId id="310" r:id="rId19"/>
    <p:sldId id="311" r:id="rId20"/>
    <p:sldId id="338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>
      <p:cViewPr varScale="1">
        <p:scale>
          <a:sx n="98" d="100"/>
          <a:sy n="98" d="100"/>
        </p:scale>
        <p:origin x="624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jela Lolic" userId="67d28de278fda3f0" providerId="LiveId" clId="{39856992-C2A1-4E0D-AB53-B4D58B2D3FA5}"/>
    <pc:docChg chg="undo custSel delSld modSld">
      <pc:chgData name="Danijela Lolic" userId="67d28de278fda3f0" providerId="LiveId" clId="{39856992-C2A1-4E0D-AB53-B4D58B2D3FA5}" dt="2021-02-02T16:07:59.330" v="3467" actId="20577"/>
      <pc:docMkLst>
        <pc:docMk/>
      </pc:docMkLst>
      <pc:sldChg chg="addSp delSp modSp mod">
        <pc:chgData name="Danijela Lolic" userId="67d28de278fda3f0" providerId="LiveId" clId="{39856992-C2A1-4E0D-AB53-B4D58B2D3FA5}" dt="2021-02-02T16:01:08.146" v="3422" actId="1076"/>
        <pc:sldMkLst>
          <pc:docMk/>
          <pc:sldMk cId="3472450549" sldId="256"/>
        </pc:sldMkLst>
        <pc:spChg chg="mod">
          <ac:chgData name="Danijela Lolic" userId="67d28de278fda3f0" providerId="LiveId" clId="{39856992-C2A1-4E0D-AB53-B4D58B2D3FA5}" dt="2021-02-02T16:01:01.409" v="3420" actId="1076"/>
          <ac:spMkLst>
            <pc:docMk/>
            <pc:sldMk cId="3472450549" sldId="256"/>
            <ac:spMk id="2" creationId="{00000000-0000-0000-0000-000000000000}"/>
          </ac:spMkLst>
        </pc:spChg>
        <pc:spChg chg="del mod">
          <ac:chgData name="Danijela Lolic" userId="67d28de278fda3f0" providerId="LiveId" clId="{39856992-C2A1-4E0D-AB53-B4D58B2D3FA5}" dt="2021-02-01T21:05:14.011" v="9" actId="478"/>
          <ac:spMkLst>
            <pc:docMk/>
            <pc:sldMk cId="3472450549" sldId="256"/>
            <ac:spMk id="3" creationId="{00000000-0000-0000-0000-000000000000}"/>
          </ac:spMkLst>
        </pc:spChg>
        <pc:spChg chg="add mod">
          <ac:chgData name="Danijela Lolic" userId="67d28de278fda3f0" providerId="LiveId" clId="{39856992-C2A1-4E0D-AB53-B4D58B2D3FA5}" dt="2021-02-02T16:01:08.146" v="3422" actId="1076"/>
          <ac:spMkLst>
            <pc:docMk/>
            <pc:sldMk cId="3472450549" sldId="256"/>
            <ac:spMk id="4" creationId="{DEBF2FF3-0C1A-4C7A-80B1-3E346171B997}"/>
          </ac:spMkLst>
        </pc:spChg>
      </pc:sldChg>
      <pc:sldChg chg="addSp delSp modSp mod delAnim modAnim">
        <pc:chgData name="Danijela Lolic" userId="67d28de278fda3f0" providerId="LiveId" clId="{39856992-C2A1-4E0D-AB53-B4D58B2D3FA5}" dt="2021-02-02T14:13:03.482" v="1138" actId="1036"/>
        <pc:sldMkLst>
          <pc:docMk/>
          <pc:sldMk cId="1425658022" sldId="257"/>
        </pc:sldMkLst>
        <pc:spChg chg="del">
          <ac:chgData name="Danijela Lolic" userId="67d28de278fda3f0" providerId="LiveId" clId="{39856992-C2A1-4E0D-AB53-B4D58B2D3FA5}" dt="2021-02-01T21:15:23.082" v="197" actId="478"/>
          <ac:spMkLst>
            <pc:docMk/>
            <pc:sldMk cId="1425658022" sldId="257"/>
            <ac:spMk id="2" creationId="{00000000-0000-0000-0000-000000000000}"/>
          </ac:spMkLst>
        </pc:spChg>
        <pc:spChg chg="mod">
          <ac:chgData name="Danijela Lolic" userId="67d28de278fda3f0" providerId="LiveId" clId="{39856992-C2A1-4E0D-AB53-B4D58B2D3FA5}" dt="2021-02-02T14:11:36.594" v="1125" actId="1076"/>
          <ac:spMkLst>
            <pc:docMk/>
            <pc:sldMk cId="1425658022" sldId="257"/>
            <ac:spMk id="4" creationId="{00000000-0000-0000-0000-000000000000}"/>
          </ac:spMkLst>
        </pc:spChg>
        <pc:spChg chg="del mod">
          <ac:chgData name="Danijela Lolic" userId="67d28de278fda3f0" providerId="LiveId" clId="{39856992-C2A1-4E0D-AB53-B4D58B2D3FA5}" dt="2021-02-01T21:15:17.582" v="195" actId="478"/>
          <ac:spMkLst>
            <pc:docMk/>
            <pc:sldMk cId="1425658022" sldId="257"/>
            <ac:spMk id="5" creationId="{00000000-0000-0000-0000-000000000000}"/>
          </ac:spMkLst>
        </pc:spChg>
        <pc:spChg chg="del">
          <ac:chgData name="Danijela Lolic" userId="67d28de278fda3f0" providerId="LiveId" clId="{39856992-C2A1-4E0D-AB53-B4D58B2D3FA5}" dt="2021-02-01T21:15:25.659" v="198" actId="478"/>
          <ac:spMkLst>
            <pc:docMk/>
            <pc:sldMk cId="1425658022" sldId="257"/>
            <ac:spMk id="6" creationId="{00000000-0000-0000-0000-000000000000}"/>
          </ac:spMkLst>
        </pc:spChg>
        <pc:spChg chg="del">
          <ac:chgData name="Danijela Lolic" userId="67d28de278fda3f0" providerId="LiveId" clId="{39856992-C2A1-4E0D-AB53-B4D58B2D3FA5}" dt="2021-02-01T21:15:21.398" v="196" actId="478"/>
          <ac:spMkLst>
            <pc:docMk/>
            <pc:sldMk cId="1425658022" sldId="257"/>
            <ac:spMk id="7" creationId="{00000000-0000-0000-0000-000000000000}"/>
          </ac:spMkLst>
        </pc:spChg>
        <pc:spChg chg="add mod">
          <ac:chgData name="Danijela Lolic" userId="67d28de278fda3f0" providerId="LiveId" clId="{39856992-C2A1-4E0D-AB53-B4D58B2D3FA5}" dt="2021-02-01T21:16:57.644" v="253" actId="1076"/>
          <ac:spMkLst>
            <pc:docMk/>
            <pc:sldMk cId="1425658022" sldId="257"/>
            <ac:spMk id="8" creationId="{76DD03D2-AF57-49DC-B17F-F24841925BC6}"/>
          </ac:spMkLst>
        </pc:spChg>
        <pc:spChg chg="add mod">
          <ac:chgData name="Danijela Lolic" userId="67d28de278fda3f0" providerId="LiveId" clId="{39856992-C2A1-4E0D-AB53-B4D58B2D3FA5}" dt="2021-02-02T14:12:17.708" v="1131" actId="1076"/>
          <ac:spMkLst>
            <pc:docMk/>
            <pc:sldMk cId="1425658022" sldId="257"/>
            <ac:spMk id="9" creationId="{398B36AB-5AE8-4CC2-8F22-C8DAB881FABF}"/>
          </ac:spMkLst>
        </pc:spChg>
        <pc:spChg chg="add mod">
          <ac:chgData name="Danijela Lolic" userId="67d28de278fda3f0" providerId="LiveId" clId="{39856992-C2A1-4E0D-AB53-B4D58B2D3FA5}" dt="2021-02-01T21:17:05.860" v="255" actId="1076"/>
          <ac:spMkLst>
            <pc:docMk/>
            <pc:sldMk cId="1425658022" sldId="257"/>
            <ac:spMk id="10" creationId="{57EB586B-06B3-4443-96C0-3B3FBD3020A5}"/>
          </ac:spMkLst>
        </pc:spChg>
        <pc:spChg chg="add del">
          <ac:chgData name="Danijela Lolic" userId="67d28de278fda3f0" providerId="LiveId" clId="{39856992-C2A1-4E0D-AB53-B4D58B2D3FA5}" dt="2021-02-01T21:17:58.306" v="258" actId="478"/>
          <ac:spMkLst>
            <pc:docMk/>
            <pc:sldMk cId="1425658022" sldId="257"/>
            <ac:spMk id="11" creationId="{50215576-AB3F-49D8-A97C-132F4D388750}"/>
          </ac:spMkLst>
        </pc:spChg>
        <pc:picChg chg="add mod">
          <ac:chgData name="Danijela Lolic" userId="67d28de278fda3f0" providerId="LiveId" clId="{39856992-C2A1-4E0D-AB53-B4D58B2D3FA5}" dt="2021-02-01T21:18:00.423" v="259" actId="1076"/>
          <ac:picMkLst>
            <pc:docMk/>
            <pc:sldMk cId="1425658022" sldId="257"/>
            <ac:picMk id="3" creationId="{15D70B13-B5F6-46EA-B17A-084E3E1EE4EE}"/>
          </ac:picMkLst>
        </pc:picChg>
        <pc:picChg chg="del">
          <ac:chgData name="Danijela Lolic" userId="67d28de278fda3f0" providerId="LiveId" clId="{39856992-C2A1-4E0D-AB53-B4D58B2D3FA5}" dt="2021-02-01T21:13:56.286" v="189" actId="478"/>
          <ac:picMkLst>
            <pc:docMk/>
            <pc:sldMk cId="1425658022" sldId="257"/>
            <ac:picMk id="1026" creationId="{00000000-0000-0000-0000-000000000000}"/>
          </ac:picMkLst>
        </pc:picChg>
        <pc:cxnChg chg="add mod">
          <ac:chgData name="Danijela Lolic" userId="67d28de278fda3f0" providerId="LiveId" clId="{39856992-C2A1-4E0D-AB53-B4D58B2D3FA5}" dt="2021-02-02T14:12:14.915" v="1130" actId="208"/>
          <ac:cxnSpMkLst>
            <pc:docMk/>
            <pc:sldMk cId="1425658022" sldId="257"/>
            <ac:cxnSpMk id="5" creationId="{17DD0286-CD92-4398-AA1D-A29B56637C29}"/>
          </ac:cxnSpMkLst>
        </pc:cxnChg>
        <pc:cxnChg chg="add mod">
          <ac:chgData name="Danijela Lolic" userId="67d28de278fda3f0" providerId="LiveId" clId="{39856992-C2A1-4E0D-AB53-B4D58B2D3FA5}" dt="2021-02-02T14:12:34.611" v="1134" actId="1582"/>
          <ac:cxnSpMkLst>
            <pc:docMk/>
            <pc:sldMk cId="1425658022" sldId="257"/>
            <ac:cxnSpMk id="11" creationId="{3529D1C8-2182-40A1-AE3C-0260E1638969}"/>
          </ac:cxnSpMkLst>
        </pc:cxnChg>
        <pc:cxnChg chg="add mod">
          <ac:chgData name="Danijela Lolic" userId="67d28de278fda3f0" providerId="LiveId" clId="{39856992-C2A1-4E0D-AB53-B4D58B2D3FA5}" dt="2021-02-02T14:13:03.482" v="1138" actId="1036"/>
          <ac:cxnSpMkLst>
            <pc:docMk/>
            <pc:sldMk cId="1425658022" sldId="257"/>
            <ac:cxnSpMk id="17" creationId="{BADCE3EF-7A86-45D6-9B70-F3E8EC17C0AE}"/>
          </ac:cxnSpMkLst>
        </pc:cxnChg>
      </pc:sldChg>
      <pc:sldChg chg="addSp delSp modSp mod">
        <pc:chgData name="Danijela Lolic" userId="67d28de278fda3f0" providerId="LiveId" clId="{39856992-C2A1-4E0D-AB53-B4D58B2D3FA5}" dt="2021-02-02T16:01:38.981" v="3423" actId="1076"/>
        <pc:sldMkLst>
          <pc:docMk/>
          <pc:sldMk cId="2516431581" sldId="258"/>
        </pc:sldMkLst>
        <pc:spChg chg="mod">
          <ac:chgData name="Danijela Lolic" userId="67d28de278fda3f0" providerId="LiveId" clId="{39856992-C2A1-4E0D-AB53-B4D58B2D3FA5}" dt="2021-02-02T14:13:16.040" v="1139" actId="1076"/>
          <ac:spMkLst>
            <pc:docMk/>
            <pc:sldMk cId="2516431581" sldId="258"/>
            <ac:spMk id="4" creationId="{00000000-0000-0000-0000-000000000000}"/>
          </ac:spMkLst>
        </pc:spChg>
        <pc:spChg chg="mod">
          <ac:chgData name="Danijela Lolic" userId="67d28de278fda3f0" providerId="LiveId" clId="{39856992-C2A1-4E0D-AB53-B4D58B2D3FA5}" dt="2021-02-01T21:20:45.442" v="364" actId="20577"/>
          <ac:spMkLst>
            <pc:docMk/>
            <pc:sldMk cId="2516431581" sldId="258"/>
            <ac:spMk id="5" creationId="{00000000-0000-0000-0000-000000000000}"/>
          </ac:spMkLst>
        </pc:spChg>
        <pc:spChg chg="mod">
          <ac:chgData name="Danijela Lolic" userId="67d28de278fda3f0" providerId="LiveId" clId="{39856992-C2A1-4E0D-AB53-B4D58B2D3FA5}" dt="2021-02-01T21:22:33.502" v="407" actId="20577"/>
          <ac:spMkLst>
            <pc:docMk/>
            <pc:sldMk cId="2516431581" sldId="258"/>
            <ac:spMk id="6" creationId="{00000000-0000-0000-0000-000000000000}"/>
          </ac:spMkLst>
        </pc:spChg>
        <pc:spChg chg="mod">
          <ac:chgData name="Danijela Lolic" userId="67d28de278fda3f0" providerId="LiveId" clId="{39856992-C2A1-4E0D-AB53-B4D58B2D3FA5}" dt="2021-02-01T21:20:57.810" v="378" actId="20577"/>
          <ac:spMkLst>
            <pc:docMk/>
            <pc:sldMk cId="2516431581" sldId="258"/>
            <ac:spMk id="7" creationId="{00000000-0000-0000-0000-000000000000}"/>
          </ac:spMkLst>
        </pc:spChg>
        <pc:picChg chg="del">
          <ac:chgData name="Danijela Lolic" userId="67d28de278fda3f0" providerId="LiveId" clId="{39856992-C2A1-4E0D-AB53-B4D58B2D3FA5}" dt="2021-02-01T21:20:15.589" v="339" actId="478"/>
          <ac:picMkLst>
            <pc:docMk/>
            <pc:sldMk cId="2516431581" sldId="258"/>
            <ac:picMk id="2" creationId="{00000000-0000-0000-0000-000000000000}"/>
          </ac:picMkLst>
        </pc:picChg>
        <pc:picChg chg="add mod">
          <ac:chgData name="Danijela Lolic" userId="67d28de278fda3f0" providerId="LiveId" clId="{39856992-C2A1-4E0D-AB53-B4D58B2D3FA5}" dt="2021-02-01T21:23:13.923" v="412" actId="1076"/>
          <ac:picMkLst>
            <pc:docMk/>
            <pc:sldMk cId="2516431581" sldId="258"/>
            <ac:picMk id="3" creationId="{99CA9C53-374A-49A5-B0A6-6B7B5AB19C21}"/>
          </ac:picMkLst>
        </pc:picChg>
        <pc:picChg chg="add mod">
          <ac:chgData name="Danijela Lolic" userId="67d28de278fda3f0" providerId="LiveId" clId="{39856992-C2A1-4E0D-AB53-B4D58B2D3FA5}" dt="2021-02-02T16:01:38.981" v="3423" actId="1076"/>
          <ac:picMkLst>
            <pc:docMk/>
            <pc:sldMk cId="2516431581" sldId="258"/>
            <ac:picMk id="12" creationId="{E65CF067-1530-4401-B57E-291553E8074D}"/>
          </ac:picMkLst>
        </pc:picChg>
      </pc:sldChg>
      <pc:sldChg chg="addSp delSp modSp mod">
        <pc:chgData name="Danijela Lolic" userId="67d28de278fda3f0" providerId="LiveId" clId="{39856992-C2A1-4E0D-AB53-B4D58B2D3FA5}" dt="2021-02-01T21:26:14.331" v="492" actId="1076"/>
        <pc:sldMkLst>
          <pc:docMk/>
          <pc:sldMk cId="2102677051" sldId="259"/>
        </pc:sldMkLst>
        <pc:spChg chg="mod">
          <ac:chgData name="Danijela Lolic" userId="67d28de278fda3f0" providerId="LiveId" clId="{39856992-C2A1-4E0D-AB53-B4D58B2D3FA5}" dt="2021-02-01T21:26:14.331" v="492" actId="1076"/>
          <ac:spMkLst>
            <pc:docMk/>
            <pc:sldMk cId="2102677051" sldId="259"/>
            <ac:spMk id="4" creationId="{00000000-0000-0000-0000-000000000000}"/>
          </ac:spMkLst>
        </pc:spChg>
        <pc:spChg chg="mod">
          <ac:chgData name="Danijela Lolic" userId="67d28de278fda3f0" providerId="LiveId" clId="{39856992-C2A1-4E0D-AB53-B4D58B2D3FA5}" dt="2021-02-01T21:25:29.713" v="473" actId="5793"/>
          <ac:spMkLst>
            <pc:docMk/>
            <pc:sldMk cId="2102677051" sldId="259"/>
            <ac:spMk id="5" creationId="{00000000-0000-0000-0000-000000000000}"/>
          </ac:spMkLst>
        </pc:spChg>
        <pc:spChg chg="mod">
          <ac:chgData name="Danijela Lolic" userId="67d28de278fda3f0" providerId="LiveId" clId="{39856992-C2A1-4E0D-AB53-B4D58B2D3FA5}" dt="2021-02-01T21:25:47.464" v="488" actId="20577"/>
          <ac:spMkLst>
            <pc:docMk/>
            <pc:sldMk cId="2102677051" sldId="259"/>
            <ac:spMk id="6" creationId="{00000000-0000-0000-0000-000000000000}"/>
          </ac:spMkLst>
        </pc:spChg>
        <pc:spChg chg="mod">
          <ac:chgData name="Danijela Lolic" userId="67d28de278fda3f0" providerId="LiveId" clId="{39856992-C2A1-4E0D-AB53-B4D58B2D3FA5}" dt="2021-02-01T21:25:36.952" v="483" actId="5793"/>
          <ac:spMkLst>
            <pc:docMk/>
            <pc:sldMk cId="2102677051" sldId="259"/>
            <ac:spMk id="7" creationId="{00000000-0000-0000-0000-000000000000}"/>
          </ac:spMkLst>
        </pc:spChg>
        <pc:picChg chg="del">
          <ac:chgData name="Danijela Lolic" userId="67d28de278fda3f0" providerId="LiveId" clId="{39856992-C2A1-4E0D-AB53-B4D58B2D3FA5}" dt="2021-02-01T21:26:06.289" v="489" actId="478"/>
          <ac:picMkLst>
            <pc:docMk/>
            <pc:sldMk cId="2102677051" sldId="259"/>
            <ac:picMk id="2" creationId="{00000000-0000-0000-0000-000000000000}"/>
          </ac:picMkLst>
        </pc:picChg>
        <pc:picChg chg="add mod">
          <ac:chgData name="Danijela Lolic" userId="67d28de278fda3f0" providerId="LiveId" clId="{39856992-C2A1-4E0D-AB53-B4D58B2D3FA5}" dt="2021-02-01T21:26:09.819" v="491" actId="1076"/>
          <ac:picMkLst>
            <pc:docMk/>
            <pc:sldMk cId="2102677051" sldId="259"/>
            <ac:picMk id="3" creationId="{6C54E67A-B51D-4D86-9B29-E38EA01E5837}"/>
          </ac:picMkLst>
        </pc:picChg>
      </pc:sldChg>
      <pc:sldChg chg="addSp delSp modSp mod">
        <pc:chgData name="Danijela Lolic" userId="67d28de278fda3f0" providerId="LiveId" clId="{39856992-C2A1-4E0D-AB53-B4D58B2D3FA5}" dt="2021-02-01T21:29:24.507" v="562" actId="1076"/>
        <pc:sldMkLst>
          <pc:docMk/>
          <pc:sldMk cId="2868424239" sldId="260"/>
        </pc:sldMkLst>
        <pc:spChg chg="mod">
          <ac:chgData name="Danijela Lolic" userId="67d28de278fda3f0" providerId="LiveId" clId="{39856992-C2A1-4E0D-AB53-B4D58B2D3FA5}" dt="2021-02-01T21:29:24.507" v="562" actId="1076"/>
          <ac:spMkLst>
            <pc:docMk/>
            <pc:sldMk cId="2868424239" sldId="260"/>
            <ac:spMk id="4" creationId="{00000000-0000-0000-0000-000000000000}"/>
          </ac:spMkLst>
        </pc:spChg>
        <pc:spChg chg="mod">
          <ac:chgData name="Danijela Lolic" userId="67d28de278fda3f0" providerId="LiveId" clId="{39856992-C2A1-4E0D-AB53-B4D58B2D3FA5}" dt="2021-02-01T21:27:50.005" v="529" actId="5793"/>
          <ac:spMkLst>
            <pc:docMk/>
            <pc:sldMk cId="2868424239" sldId="260"/>
            <ac:spMk id="5" creationId="{00000000-0000-0000-0000-000000000000}"/>
          </ac:spMkLst>
        </pc:spChg>
        <pc:spChg chg="mod">
          <ac:chgData name="Danijela Lolic" userId="67d28de278fda3f0" providerId="LiveId" clId="{39856992-C2A1-4E0D-AB53-B4D58B2D3FA5}" dt="2021-02-01T21:28:17.314" v="550" actId="5793"/>
          <ac:spMkLst>
            <pc:docMk/>
            <pc:sldMk cId="2868424239" sldId="260"/>
            <ac:spMk id="6" creationId="{00000000-0000-0000-0000-000000000000}"/>
          </ac:spMkLst>
        </pc:spChg>
        <pc:spChg chg="mod">
          <ac:chgData name="Danijela Lolic" userId="67d28de278fda3f0" providerId="LiveId" clId="{39856992-C2A1-4E0D-AB53-B4D58B2D3FA5}" dt="2021-02-01T21:28:08.982" v="537" actId="5793"/>
          <ac:spMkLst>
            <pc:docMk/>
            <pc:sldMk cId="2868424239" sldId="260"/>
            <ac:spMk id="7" creationId="{00000000-0000-0000-0000-000000000000}"/>
          </ac:spMkLst>
        </pc:spChg>
        <pc:spChg chg="mod">
          <ac:chgData name="Danijela Lolic" userId="67d28de278fda3f0" providerId="LiveId" clId="{39856992-C2A1-4E0D-AB53-B4D58B2D3FA5}" dt="2021-02-01T21:28:28.122" v="551" actId="14100"/>
          <ac:spMkLst>
            <pc:docMk/>
            <pc:sldMk cId="2868424239" sldId="260"/>
            <ac:spMk id="13" creationId="{00000000-0000-0000-0000-000000000000}"/>
          </ac:spMkLst>
        </pc:spChg>
        <pc:picChg chg="del">
          <ac:chgData name="Danijela Lolic" userId="67d28de278fda3f0" providerId="LiveId" clId="{39856992-C2A1-4E0D-AB53-B4D58B2D3FA5}" dt="2021-02-01T21:28:31.606" v="552" actId="478"/>
          <ac:picMkLst>
            <pc:docMk/>
            <pc:sldMk cId="2868424239" sldId="260"/>
            <ac:picMk id="2" creationId="{00000000-0000-0000-0000-000000000000}"/>
          </ac:picMkLst>
        </pc:picChg>
        <pc:picChg chg="add mod">
          <ac:chgData name="Danijela Lolic" userId="67d28de278fda3f0" providerId="LiveId" clId="{39856992-C2A1-4E0D-AB53-B4D58B2D3FA5}" dt="2021-02-01T21:29:18.128" v="560" actId="1076"/>
          <ac:picMkLst>
            <pc:docMk/>
            <pc:sldMk cId="2868424239" sldId="260"/>
            <ac:picMk id="3" creationId="{D3922A4D-8E54-40D4-BB18-287A00B16B49}"/>
          </ac:picMkLst>
        </pc:picChg>
        <pc:picChg chg="add mod">
          <ac:chgData name="Danijela Lolic" userId="67d28de278fda3f0" providerId="LiveId" clId="{39856992-C2A1-4E0D-AB53-B4D58B2D3FA5}" dt="2021-02-01T21:29:20.085" v="561" actId="1076"/>
          <ac:picMkLst>
            <pc:docMk/>
            <pc:sldMk cId="2868424239" sldId="260"/>
            <ac:picMk id="12" creationId="{1CC439AE-9C8A-4807-A5D6-443034667F50}"/>
          </ac:picMkLst>
        </pc:picChg>
      </pc:sldChg>
      <pc:sldChg chg="addSp delSp modSp mod delAnim modAnim">
        <pc:chgData name="Danijela Lolic" userId="67d28de278fda3f0" providerId="LiveId" clId="{39856992-C2A1-4E0D-AB53-B4D58B2D3FA5}" dt="2021-02-01T21:53:45.521" v="985"/>
        <pc:sldMkLst>
          <pc:docMk/>
          <pc:sldMk cId="3219346356" sldId="261"/>
        </pc:sldMkLst>
        <pc:spChg chg="mod">
          <ac:chgData name="Danijela Lolic" userId="67d28de278fda3f0" providerId="LiveId" clId="{39856992-C2A1-4E0D-AB53-B4D58B2D3FA5}" dt="2021-02-01T21:53:14.850" v="982" actId="20577"/>
          <ac:spMkLst>
            <pc:docMk/>
            <pc:sldMk cId="3219346356" sldId="261"/>
            <ac:spMk id="4" creationId="{00000000-0000-0000-0000-000000000000}"/>
          </ac:spMkLst>
        </pc:spChg>
        <pc:spChg chg="mod">
          <ac:chgData name="Danijela Lolic" userId="67d28de278fda3f0" providerId="LiveId" clId="{39856992-C2A1-4E0D-AB53-B4D58B2D3FA5}" dt="2021-02-01T21:33:31.568" v="622" actId="5793"/>
          <ac:spMkLst>
            <pc:docMk/>
            <pc:sldMk cId="3219346356" sldId="261"/>
            <ac:spMk id="5" creationId="{00000000-0000-0000-0000-000000000000}"/>
          </ac:spMkLst>
        </pc:spChg>
        <pc:spChg chg="mod">
          <ac:chgData name="Danijela Lolic" userId="67d28de278fda3f0" providerId="LiveId" clId="{39856992-C2A1-4E0D-AB53-B4D58B2D3FA5}" dt="2021-02-01T21:33:54.457" v="647" actId="5793"/>
          <ac:spMkLst>
            <pc:docMk/>
            <pc:sldMk cId="3219346356" sldId="261"/>
            <ac:spMk id="6" creationId="{00000000-0000-0000-0000-000000000000}"/>
          </ac:spMkLst>
        </pc:spChg>
        <pc:spChg chg="mod">
          <ac:chgData name="Danijela Lolic" userId="67d28de278fda3f0" providerId="LiveId" clId="{39856992-C2A1-4E0D-AB53-B4D58B2D3FA5}" dt="2021-02-01T21:33:43.534" v="635" actId="5793"/>
          <ac:spMkLst>
            <pc:docMk/>
            <pc:sldMk cId="3219346356" sldId="261"/>
            <ac:spMk id="7" creationId="{00000000-0000-0000-0000-000000000000}"/>
          </ac:spMkLst>
        </pc:spChg>
        <pc:spChg chg="del">
          <ac:chgData name="Danijela Lolic" userId="67d28de278fda3f0" providerId="LiveId" clId="{39856992-C2A1-4E0D-AB53-B4D58B2D3FA5}" dt="2021-02-01T21:33:21.814" v="611" actId="478"/>
          <ac:spMkLst>
            <pc:docMk/>
            <pc:sldMk cId="3219346356" sldId="261"/>
            <ac:spMk id="13" creationId="{00000000-0000-0000-0000-000000000000}"/>
          </ac:spMkLst>
        </pc:spChg>
        <pc:picChg chg="del">
          <ac:chgData name="Danijela Lolic" userId="67d28de278fda3f0" providerId="LiveId" clId="{39856992-C2A1-4E0D-AB53-B4D58B2D3FA5}" dt="2021-02-01T21:36:18.051" v="648" actId="478"/>
          <ac:picMkLst>
            <pc:docMk/>
            <pc:sldMk cId="3219346356" sldId="261"/>
            <ac:picMk id="2" creationId="{00000000-0000-0000-0000-000000000000}"/>
          </ac:picMkLst>
        </pc:picChg>
        <pc:picChg chg="add del mod">
          <ac:chgData name="Danijela Lolic" userId="67d28de278fda3f0" providerId="LiveId" clId="{39856992-C2A1-4E0D-AB53-B4D58B2D3FA5}" dt="2021-02-01T21:36:41.595" v="657" actId="478"/>
          <ac:picMkLst>
            <pc:docMk/>
            <pc:sldMk cId="3219346356" sldId="261"/>
            <ac:picMk id="3" creationId="{5087378D-7F35-45F5-8FE4-A38A0D9B294B}"/>
          </ac:picMkLst>
        </pc:picChg>
        <pc:picChg chg="add del mod">
          <ac:chgData name="Danijela Lolic" userId="67d28de278fda3f0" providerId="LiveId" clId="{39856992-C2A1-4E0D-AB53-B4D58B2D3FA5}" dt="2021-02-01T21:38:47.131" v="660" actId="478"/>
          <ac:picMkLst>
            <pc:docMk/>
            <pc:sldMk cId="3219346356" sldId="261"/>
            <ac:picMk id="12" creationId="{9128A83B-A8E5-4B66-A8AC-D7676973E7DD}"/>
          </ac:picMkLst>
        </pc:picChg>
        <pc:picChg chg="add mod">
          <ac:chgData name="Danijela Lolic" userId="67d28de278fda3f0" providerId="LiveId" clId="{39856992-C2A1-4E0D-AB53-B4D58B2D3FA5}" dt="2021-02-01T21:40:01.322" v="673" actId="1076"/>
          <ac:picMkLst>
            <pc:docMk/>
            <pc:sldMk cId="3219346356" sldId="261"/>
            <ac:picMk id="15" creationId="{3FD53D64-9220-42F6-B023-2B0E2A9B4FD1}"/>
          </ac:picMkLst>
        </pc:picChg>
      </pc:sldChg>
      <pc:sldChg chg="addSp delSp modSp mod">
        <pc:chgData name="Danijela Lolic" userId="67d28de278fda3f0" providerId="LiveId" clId="{39856992-C2A1-4E0D-AB53-B4D58B2D3FA5}" dt="2021-02-01T21:41:52.354" v="749" actId="1076"/>
        <pc:sldMkLst>
          <pc:docMk/>
          <pc:sldMk cId="3233916054" sldId="262"/>
        </pc:sldMkLst>
        <pc:spChg chg="mod">
          <ac:chgData name="Danijela Lolic" userId="67d28de278fda3f0" providerId="LiveId" clId="{39856992-C2A1-4E0D-AB53-B4D58B2D3FA5}" dt="2021-02-01T21:41:52.354" v="749" actId="1076"/>
          <ac:spMkLst>
            <pc:docMk/>
            <pc:sldMk cId="3233916054" sldId="262"/>
            <ac:spMk id="4" creationId="{00000000-0000-0000-0000-000000000000}"/>
          </ac:spMkLst>
        </pc:spChg>
        <pc:spChg chg="mod">
          <ac:chgData name="Danijela Lolic" userId="67d28de278fda3f0" providerId="LiveId" clId="{39856992-C2A1-4E0D-AB53-B4D58B2D3FA5}" dt="2021-02-01T21:41:09.262" v="714" actId="20577"/>
          <ac:spMkLst>
            <pc:docMk/>
            <pc:sldMk cId="3233916054" sldId="262"/>
            <ac:spMk id="5" creationId="{00000000-0000-0000-0000-000000000000}"/>
          </ac:spMkLst>
        </pc:spChg>
        <pc:spChg chg="mod">
          <ac:chgData name="Danijela Lolic" userId="67d28de278fda3f0" providerId="LiveId" clId="{39856992-C2A1-4E0D-AB53-B4D58B2D3FA5}" dt="2021-02-01T21:41:29.089" v="744" actId="20577"/>
          <ac:spMkLst>
            <pc:docMk/>
            <pc:sldMk cId="3233916054" sldId="262"/>
            <ac:spMk id="7" creationId="{00000000-0000-0000-0000-000000000000}"/>
          </ac:spMkLst>
        </pc:spChg>
        <pc:picChg chg="add mod">
          <ac:chgData name="Danijela Lolic" userId="67d28de278fda3f0" providerId="LiveId" clId="{39856992-C2A1-4E0D-AB53-B4D58B2D3FA5}" dt="2021-02-01T21:41:32.658" v="745" actId="1076"/>
          <ac:picMkLst>
            <pc:docMk/>
            <pc:sldMk cId="3233916054" sldId="262"/>
            <ac:picMk id="2" creationId="{9112C98E-95AF-42C6-8127-9235903B2DB8}"/>
          </ac:picMkLst>
        </pc:picChg>
        <pc:picChg chg="add mod">
          <ac:chgData name="Danijela Lolic" userId="67d28de278fda3f0" providerId="LiveId" clId="{39856992-C2A1-4E0D-AB53-B4D58B2D3FA5}" dt="2021-02-01T21:41:45.383" v="747" actId="1076"/>
          <ac:picMkLst>
            <pc:docMk/>
            <pc:sldMk cId="3233916054" sldId="262"/>
            <ac:picMk id="3" creationId="{AC5443ED-C869-4ECF-A467-17407CD8428F}"/>
          </ac:picMkLst>
        </pc:picChg>
        <pc:picChg chg="del">
          <ac:chgData name="Danijela Lolic" userId="67d28de278fda3f0" providerId="LiveId" clId="{39856992-C2A1-4E0D-AB53-B4D58B2D3FA5}" dt="2021-02-01T21:40:49.232" v="685" actId="478"/>
          <ac:picMkLst>
            <pc:docMk/>
            <pc:sldMk cId="3233916054" sldId="262"/>
            <ac:picMk id="2050" creationId="{00000000-0000-0000-0000-000000000000}"/>
          </ac:picMkLst>
        </pc:picChg>
      </pc:sldChg>
      <pc:sldChg chg="addSp delSp modSp mod delAnim modAnim">
        <pc:chgData name="Danijela Lolic" userId="67d28de278fda3f0" providerId="LiveId" clId="{39856992-C2A1-4E0D-AB53-B4D58B2D3FA5}" dt="2021-02-02T16:02:30.621" v="3424" actId="1076"/>
        <pc:sldMkLst>
          <pc:docMk/>
          <pc:sldMk cId="3022349044" sldId="263"/>
        </pc:sldMkLst>
        <pc:spChg chg="mod">
          <ac:chgData name="Danijela Lolic" userId="67d28de278fda3f0" providerId="LiveId" clId="{39856992-C2A1-4E0D-AB53-B4D58B2D3FA5}" dt="2021-02-02T16:02:30.621" v="3424" actId="1076"/>
          <ac:spMkLst>
            <pc:docMk/>
            <pc:sldMk cId="3022349044" sldId="263"/>
            <ac:spMk id="4" creationId="{00000000-0000-0000-0000-000000000000}"/>
          </ac:spMkLst>
        </pc:spChg>
        <pc:spChg chg="del">
          <ac:chgData name="Danijela Lolic" userId="67d28de278fda3f0" providerId="LiveId" clId="{39856992-C2A1-4E0D-AB53-B4D58B2D3FA5}" dt="2021-02-01T21:43:50.060" v="814" actId="478"/>
          <ac:spMkLst>
            <pc:docMk/>
            <pc:sldMk cId="3022349044" sldId="263"/>
            <ac:spMk id="5" creationId="{00000000-0000-0000-0000-000000000000}"/>
          </ac:spMkLst>
        </pc:spChg>
        <pc:spChg chg="del">
          <ac:chgData name="Danijela Lolic" userId="67d28de278fda3f0" providerId="LiveId" clId="{39856992-C2A1-4E0D-AB53-B4D58B2D3FA5}" dt="2021-02-01T21:43:56.006" v="816" actId="478"/>
          <ac:spMkLst>
            <pc:docMk/>
            <pc:sldMk cId="3022349044" sldId="263"/>
            <ac:spMk id="7" creationId="{00000000-0000-0000-0000-000000000000}"/>
          </ac:spMkLst>
        </pc:spChg>
        <pc:spChg chg="del">
          <ac:chgData name="Danijela Lolic" userId="67d28de278fda3f0" providerId="LiveId" clId="{39856992-C2A1-4E0D-AB53-B4D58B2D3FA5}" dt="2021-02-01T21:43:53.211" v="815" actId="478"/>
          <ac:spMkLst>
            <pc:docMk/>
            <pc:sldMk cId="3022349044" sldId="263"/>
            <ac:spMk id="11" creationId="{00000000-0000-0000-0000-000000000000}"/>
          </ac:spMkLst>
        </pc:spChg>
        <pc:spChg chg="add mod">
          <ac:chgData name="Danijela Lolic" userId="67d28de278fda3f0" providerId="LiveId" clId="{39856992-C2A1-4E0D-AB53-B4D58B2D3FA5}" dt="2021-02-02T14:14:24.070" v="1143" actId="20577"/>
          <ac:spMkLst>
            <pc:docMk/>
            <pc:sldMk cId="3022349044" sldId="263"/>
            <ac:spMk id="12" creationId="{36AA55F8-3471-4272-83B0-3E025CF67D8D}"/>
          </ac:spMkLst>
        </pc:spChg>
        <pc:spChg chg="add mod">
          <ac:chgData name="Danijela Lolic" userId="67d28de278fda3f0" providerId="LiveId" clId="{39856992-C2A1-4E0D-AB53-B4D58B2D3FA5}" dt="2021-02-02T14:14:28.083" v="1145" actId="20577"/>
          <ac:spMkLst>
            <pc:docMk/>
            <pc:sldMk cId="3022349044" sldId="263"/>
            <ac:spMk id="13" creationId="{56FB5FDA-4759-45AE-ABB9-79D82D39D0B1}"/>
          </ac:spMkLst>
        </pc:spChg>
        <pc:spChg chg="add mod">
          <ac:chgData name="Danijela Lolic" userId="67d28de278fda3f0" providerId="LiveId" clId="{39856992-C2A1-4E0D-AB53-B4D58B2D3FA5}" dt="2021-02-02T14:14:32.342" v="1147" actId="20577"/>
          <ac:spMkLst>
            <pc:docMk/>
            <pc:sldMk cId="3022349044" sldId="263"/>
            <ac:spMk id="14" creationId="{885696FB-C2AE-42B3-8394-4B5692EAE5B6}"/>
          </ac:spMkLst>
        </pc:spChg>
        <pc:spChg chg="add mod">
          <ac:chgData name="Danijela Lolic" userId="67d28de278fda3f0" providerId="LiveId" clId="{39856992-C2A1-4E0D-AB53-B4D58B2D3FA5}" dt="2021-02-01T21:47:26.338" v="891" actId="1076"/>
          <ac:spMkLst>
            <pc:docMk/>
            <pc:sldMk cId="3022349044" sldId="263"/>
            <ac:spMk id="18" creationId="{07E7F075-9351-4251-9DAF-DC7DD21FB703}"/>
          </ac:spMkLst>
        </pc:spChg>
        <pc:spChg chg="add mod">
          <ac:chgData name="Danijela Lolic" userId="67d28de278fda3f0" providerId="LiveId" clId="{39856992-C2A1-4E0D-AB53-B4D58B2D3FA5}" dt="2021-02-01T21:47:47.695" v="901" actId="1076"/>
          <ac:spMkLst>
            <pc:docMk/>
            <pc:sldMk cId="3022349044" sldId="263"/>
            <ac:spMk id="19" creationId="{D9BC8A57-AA00-43A4-918F-A1E91E1381F9}"/>
          </ac:spMkLst>
        </pc:spChg>
        <pc:spChg chg="add mod">
          <ac:chgData name="Danijela Lolic" userId="67d28de278fda3f0" providerId="LiveId" clId="{39856992-C2A1-4E0D-AB53-B4D58B2D3FA5}" dt="2021-02-01T21:48:21.912" v="917" actId="1076"/>
          <ac:spMkLst>
            <pc:docMk/>
            <pc:sldMk cId="3022349044" sldId="263"/>
            <ac:spMk id="20" creationId="{D88A5B3F-0730-47E2-A7D9-717CBC31EE68}"/>
          </ac:spMkLst>
        </pc:spChg>
        <pc:picChg chg="add mod">
          <ac:chgData name="Danijela Lolic" userId="67d28de278fda3f0" providerId="LiveId" clId="{39856992-C2A1-4E0D-AB53-B4D58B2D3FA5}" dt="2021-02-01T21:46:22.893" v="876" actId="14100"/>
          <ac:picMkLst>
            <pc:docMk/>
            <pc:sldMk cId="3022349044" sldId="263"/>
            <ac:picMk id="2" creationId="{5569C92E-70AF-474A-9205-339CB17BA12D}"/>
          </ac:picMkLst>
        </pc:picChg>
        <pc:picChg chg="del">
          <ac:chgData name="Danijela Lolic" userId="67d28de278fda3f0" providerId="LiveId" clId="{39856992-C2A1-4E0D-AB53-B4D58B2D3FA5}" dt="2021-02-01T21:43:09.373" v="809" actId="478"/>
          <ac:picMkLst>
            <pc:docMk/>
            <pc:sldMk cId="3022349044" sldId="263"/>
            <ac:picMk id="3" creationId="{00000000-0000-0000-0000-000000000000}"/>
          </ac:picMkLst>
        </pc:picChg>
        <pc:picChg chg="add mod">
          <ac:chgData name="Danijela Lolic" userId="67d28de278fda3f0" providerId="LiveId" clId="{39856992-C2A1-4E0D-AB53-B4D58B2D3FA5}" dt="2021-02-01T21:43:46.197" v="813" actId="1076"/>
          <ac:picMkLst>
            <pc:docMk/>
            <pc:sldMk cId="3022349044" sldId="263"/>
            <ac:picMk id="9" creationId="{A44859BA-B5A1-4580-82A2-FA6C6D53E648}"/>
          </ac:picMkLst>
        </pc:picChg>
        <pc:picChg chg="add mod">
          <ac:chgData name="Danijela Lolic" userId="67d28de278fda3f0" providerId="LiveId" clId="{39856992-C2A1-4E0D-AB53-B4D58B2D3FA5}" dt="2021-02-01T21:46:56.444" v="884" actId="1076"/>
          <ac:picMkLst>
            <pc:docMk/>
            <pc:sldMk cId="3022349044" sldId="263"/>
            <ac:picMk id="15" creationId="{00284EBE-8968-4401-A617-69F37C046D01}"/>
          </ac:picMkLst>
        </pc:picChg>
        <pc:picChg chg="add mod">
          <ac:chgData name="Danijela Lolic" userId="67d28de278fda3f0" providerId="LiveId" clId="{39856992-C2A1-4E0D-AB53-B4D58B2D3FA5}" dt="2021-02-01T21:46:50.442" v="882" actId="1076"/>
          <ac:picMkLst>
            <pc:docMk/>
            <pc:sldMk cId="3022349044" sldId="263"/>
            <ac:picMk id="16" creationId="{2DD46F2F-226E-4229-8BA1-092BB5E49E31}"/>
          </ac:picMkLst>
        </pc:picChg>
        <pc:picChg chg="add mod">
          <ac:chgData name="Danijela Lolic" userId="67d28de278fda3f0" providerId="LiveId" clId="{39856992-C2A1-4E0D-AB53-B4D58B2D3FA5}" dt="2021-02-01T21:46:52.850" v="883" actId="1076"/>
          <ac:picMkLst>
            <pc:docMk/>
            <pc:sldMk cId="3022349044" sldId="263"/>
            <ac:picMk id="17" creationId="{B38D1648-4228-4F4B-94B5-6C0F064A8614}"/>
          </ac:picMkLst>
        </pc:picChg>
        <pc:cxnChg chg="add mod">
          <ac:chgData name="Danijela Lolic" userId="67d28de278fda3f0" providerId="LiveId" clId="{39856992-C2A1-4E0D-AB53-B4D58B2D3FA5}" dt="2021-02-01T21:49:04.484" v="929" actId="14100"/>
          <ac:cxnSpMkLst>
            <pc:docMk/>
            <pc:sldMk cId="3022349044" sldId="263"/>
            <ac:cxnSpMk id="22" creationId="{300A5FB4-FC05-47C9-B7FA-4BA4F0300F25}"/>
          </ac:cxnSpMkLst>
        </pc:cxnChg>
        <pc:cxnChg chg="add mod">
          <ac:chgData name="Danijela Lolic" userId="67d28de278fda3f0" providerId="LiveId" clId="{39856992-C2A1-4E0D-AB53-B4D58B2D3FA5}" dt="2021-02-01T21:51:44.018" v="960" actId="14100"/>
          <ac:cxnSpMkLst>
            <pc:docMk/>
            <pc:sldMk cId="3022349044" sldId="263"/>
            <ac:cxnSpMk id="31" creationId="{592404D5-5EA8-4EC3-B374-8EAA02C14DF5}"/>
          </ac:cxnSpMkLst>
        </pc:cxnChg>
        <pc:cxnChg chg="add mod">
          <ac:chgData name="Danijela Lolic" userId="67d28de278fda3f0" providerId="LiveId" clId="{39856992-C2A1-4E0D-AB53-B4D58B2D3FA5}" dt="2021-02-01T21:50:07.114" v="936" actId="14100"/>
          <ac:cxnSpMkLst>
            <pc:docMk/>
            <pc:sldMk cId="3022349044" sldId="263"/>
            <ac:cxnSpMk id="33" creationId="{10324B7E-55FB-40E2-AFD6-7026EBE639AD}"/>
          </ac:cxnSpMkLst>
        </pc:cxnChg>
      </pc:sldChg>
      <pc:sldChg chg="addSp delSp modSp mod">
        <pc:chgData name="Danijela Lolic" userId="67d28de278fda3f0" providerId="LiveId" clId="{39856992-C2A1-4E0D-AB53-B4D58B2D3FA5}" dt="2021-02-02T15:27:57.960" v="2619" actId="20577"/>
        <pc:sldMkLst>
          <pc:docMk/>
          <pc:sldMk cId="1632924139" sldId="264"/>
        </pc:sldMkLst>
        <pc:spChg chg="mod">
          <ac:chgData name="Danijela Lolic" userId="67d28de278fda3f0" providerId="LiveId" clId="{39856992-C2A1-4E0D-AB53-B4D58B2D3FA5}" dt="2021-02-02T15:27:57.960" v="2619" actId="20577"/>
          <ac:spMkLst>
            <pc:docMk/>
            <pc:sldMk cId="1632924139" sldId="264"/>
            <ac:spMk id="4" creationId="{00000000-0000-0000-0000-000000000000}"/>
          </ac:spMkLst>
        </pc:spChg>
        <pc:spChg chg="mod">
          <ac:chgData name="Danijela Lolic" userId="67d28de278fda3f0" providerId="LiveId" clId="{39856992-C2A1-4E0D-AB53-B4D58B2D3FA5}" dt="2021-02-01T21:55:52.374" v="1082" actId="5793"/>
          <ac:spMkLst>
            <pc:docMk/>
            <pc:sldMk cId="1632924139" sldId="264"/>
            <ac:spMk id="5" creationId="{00000000-0000-0000-0000-000000000000}"/>
          </ac:spMkLst>
        </pc:spChg>
        <pc:spChg chg="mod">
          <ac:chgData name="Danijela Lolic" userId="67d28de278fda3f0" providerId="LiveId" clId="{39856992-C2A1-4E0D-AB53-B4D58B2D3FA5}" dt="2021-02-01T21:56:17.273" v="1102" actId="5793"/>
          <ac:spMkLst>
            <pc:docMk/>
            <pc:sldMk cId="1632924139" sldId="264"/>
            <ac:spMk id="6" creationId="{00000000-0000-0000-0000-000000000000}"/>
          </ac:spMkLst>
        </pc:spChg>
        <pc:spChg chg="mod">
          <ac:chgData name="Danijela Lolic" userId="67d28de278fda3f0" providerId="LiveId" clId="{39856992-C2A1-4E0D-AB53-B4D58B2D3FA5}" dt="2021-02-01T21:56:00.994" v="1092" actId="5793"/>
          <ac:spMkLst>
            <pc:docMk/>
            <pc:sldMk cId="1632924139" sldId="264"/>
            <ac:spMk id="7" creationId="{00000000-0000-0000-0000-000000000000}"/>
          </ac:spMkLst>
        </pc:spChg>
        <pc:spChg chg="mod">
          <ac:chgData name="Danijela Lolic" userId="67d28de278fda3f0" providerId="LiveId" clId="{39856992-C2A1-4E0D-AB53-B4D58B2D3FA5}" dt="2021-02-01T21:56:06.457" v="1093" actId="14100"/>
          <ac:spMkLst>
            <pc:docMk/>
            <pc:sldMk cId="1632924139" sldId="264"/>
            <ac:spMk id="13" creationId="{00000000-0000-0000-0000-000000000000}"/>
          </ac:spMkLst>
        </pc:spChg>
        <pc:picChg chg="del">
          <ac:chgData name="Danijela Lolic" userId="67d28de278fda3f0" providerId="LiveId" clId="{39856992-C2A1-4E0D-AB53-B4D58B2D3FA5}" dt="2021-02-01T21:55:19.871" v="1055" actId="478"/>
          <ac:picMkLst>
            <pc:docMk/>
            <pc:sldMk cId="1632924139" sldId="264"/>
            <ac:picMk id="2" creationId="{00000000-0000-0000-0000-000000000000}"/>
          </ac:picMkLst>
        </pc:picChg>
        <pc:picChg chg="add mod">
          <ac:chgData name="Danijela Lolic" userId="67d28de278fda3f0" providerId="LiveId" clId="{39856992-C2A1-4E0D-AB53-B4D58B2D3FA5}" dt="2021-02-01T21:58:05.529" v="1107" actId="1076"/>
          <ac:picMkLst>
            <pc:docMk/>
            <pc:sldMk cId="1632924139" sldId="264"/>
            <ac:picMk id="3" creationId="{60D87EAE-30AE-4361-8C42-8027E1821023}"/>
          </ac:picMkLst>
        </pc:picChg>
      </pc:sldChg>
      <pc:sldChg chg="del">
        <pc:chgData name="Danijela Lolic" userId="67d28de278fda3f0" providerId="LiveId" clId="{39856992-C2A1-4E0D-AB53-B4D58B2D3FA5}" dt="2021-02-02T14:37:03.791" v="1702" actId="47"/>
        <pc:sldMkLst>
          <pc:docMk/>
          <pc:sldMk cId="3116218821" sldId="265"/>
        </pc:sldMkLst>
      </pc:sldChg>
      <pc:sldChg chg="addSp delSp modSp mod delAnim modAnim">
        <pc:chgData name="Danijela Lolic" userId="67d28de278fda3f0" providerId="LiveId" clId="{39856992-C2A1-4E0D-AB53-B4D58B2D3FA5}" dt="2021-02-02T16:03:23.814" v="3426" actId="20577"/>
        <pc:sldMkLst>
          <pc:docMk/>
          <pc:sldMk cId="374473952" sldId="266"/>
        </pc:sldMkLst>
        <pc:spChg chg="mod">
          <ac:chgData name="Danijela Lolic" userId="67d28de278fda3f0" providerId="LiveId" clId="{39856992-C2A1-4E0D-AB53-B4D58B2D3FA5}" dt="2021-02-02T14:21:40.599" v="1232" actId="113"/>
          <ac:spMkLst>
            <pc:docMk/>
            <pc:sldMk cId="374473952" sldId="266"/>
            <ac:spMk id="4" creationId="{00000000-0000-0000-0000-000000000000}"/>
          </ac:spMkLst>
        </pc:spChg>
        <pc:spChg chg="del mod">
          <ac:chgData name="Danijela Lolic" userId="67d28de278fda3f0" providerId="LiveId" clId="{39856992-C2A1-4E0D-AB53-B4D58B2D3FA5}" dt="2021-02-02T14:20:20.963" v="1214" actId="478"/>
          <ac:spMkLst>
            <pc:docMk/>
            <pc:sldMk cId="374473952" sldId="266"/>
            <ac:spMk id="5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4:21:07.576" v="1226" actId="478"/>
          <ac:spMkLst>
            <pc:docMk/>
            <pc:sldMk cId="374473952" sldId="266"/>
            <ac:spMk id="6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4:21:02.837" v="1225" actId="478"/>
          <ac:spMkLst>
            <pc:docMk/>
            <pc:sldMk cId="374473952" sldId="266"/>
            <ac:spMk id="7" creationId="{00000000-0000-0000-0000-000000000000}"/>
          </ac:spMkLst>
        </pc:spChg>
        <pc:spChg chg="mod">
          <ac:chgData name="Danijela Lolic" userId="67d28de278fda3f0" providerId="LiveId" clId="{39856992-C2A1-4E0D-AB53-B4D58B2D3FA5}" dt="2021-02-02T14:21:13.143" v="1227" actId="14100"/>
          <ac:spMkLst>
            <pc:docMk/>
            <pc:sldMk cId="374473952" sldId="266"/>
            <ac:spMk id="8" creationId="{00000000-0000-0000-0000-000000000000}"/>
          </ac:spMkLst>
        </pc:spChg>
        <pc:spChg chg="mod">
          <ac:chgData name="Danijela Lolic" userId="67d28de278fda3f0" providerId="LiveId" clId="{39856992-C2A1-4E0D-AB53-B4D58B2D3FA5}" dt="2021-02-02T14:21:16.767" v="1228" actId="14100"/>
          <ac:spMkLst>
            <pc:docMk/>
            <pc:sldMk cId="374473952" sldId="266"/>
            <ac:spMk id="9" creationId="{00000000-0000-0000-0000-000000000000}"/>
          </ac:spMkLst>
        </pc:spChg>
        <pc:spChg chg="mod">
          <ac:chgData name="Danijela Lolic" userId="67d28de278fda3f0" providerId="LiveId" clId="{39856992-C2A1-4E0D-AB53-B4D58B2D3FA5}" dt="2021-02-02T14:27:59.942" v="1558" actId="1076"/>
          <ac:spMkLst>
            <pc:docMk/>
            <pc:sldMk cId="374473952" sldId="266"/>
            <ac:spMk id="10" creationId="{00000000-0000-0000-0000-000000000000}"/>
          </ac:spMkLst>
        </pc:spChg>
        <pc:spChg chg="mod">
          <ac:chgData name="Danijela Lolic" userId="67d28de278fda3f0" providerId="LiveId" clId="{39856992-C2A1-4E0D-AB53-B4D58B2D3FA5}" dt="2021-02-02T14:37:17.641" v="1705" actId="20577"/>
          <ac:spMkLst>
            <pc:docMk/>
            <pc:sldMk cId="374473952" sldId="266"/>
            <ac:spMk id="11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4:20:22.264" v="1215" actId="478"/>
          <ac:spMkLst>
            <pc:docMk/>
            <pc:sldMk cId="374473952" sldId="266"/>
            <ac:spMk id="13" creationId="{00000000-0000-0000-0000-000000000000}"/>
          </ac:spMkLst>
        </pc:spChg>
        <pc:spChg chg="add mod">
          <ac:chgData name="Danijela Lolic" userId="67d28de278fda3f0" providerId="LiveId" clId="{39856992-C2A1-4E0D-AB53-B4D58B2D3FA5}" dt="2021-02-02T14:23:18.562" v="1359" actId="14100"/>
          <ac:spMkLst>
            <pc:docMk/>
            <pc:sldMk cId="374473952" sldId="266"/>
            <ac:spMk id="14" creationId="{EAD5018D-B93A-4901-8733-D7704C9201FE}"/>
          </ac:spMkLst>
        </pc:spChg>
        <pc:spChg chg="add mod">
          <ac:chgData name="Danijela Lolic" userId="67d28de278fda3f0" providerId="LiveId" clId="{39856992-C2A1-4E0D-AB53-B4D58B2D3FA5}" dt="2021-02-02T14:24:31.406" v="1396" actId="1076"/>
          <ac:spMkLst>
            <pc:docMk/>
            <pc:sldMk cId="374473952" sldId="266"/>
            <ac:spMk id="15" creationId="{609250D6-0E48-47C7-9C2A-161D86EB8018}"/>
          </ac:spMkLst>
        </pc:spChg>
        <pc:spChg chg="add mod">
          <ac:chgData name="Danijela Lolic" userId="67d28de278fda3f0" providerId="LiveId" clId="{39856992-C2A1-4E0D-AB53-B4D58B2D3FA5}" dt="2021-02-02T16:03:23.814" v="3426" actId="20577"/>
          <ac:spMkLst>
            <pc:docMk/>
            <pc:sldMk cId="374473952" sldId="266"/>
            <ac:spMk id="16" creationId="{4110661B-00AD-40CF-8964-9617F5062EC9}"/>
          </ac:spMkLst>
        </pc:spChg>
        <pc:spChg chg="add mod">
          <ac:chgData name="Danijela Lolic" userId="67d28de278fda3f0" providerId="LiveId" clId="{39856992-C2A1-4E0D-AB53-B4D58B2D3FA5}" dt="2021-02-02T14:30:10.362" v="1641" actId="5793"/>
          <ac:spMkLst>
            <pc:docMk/>
            <pc:sldMk cId="374473952" sldId="266"/>
            <ac:spMk id="17" creationId="{FC9C646F-A4A7-498B-94DF-3F2506426E5B}"/>
          </ac:spMkLst>
        </pc:spChg>
        <pc:spChg chg="add mod">
          <ac:chgData name="Danijela Lolic" userId="67d28de278fda3f0" providerId="LiveId" clId="{39856992-C2A1-4E0D-AB53-B4D58B2D3FA5}" dt="2021-02-02T14:34:01.567" v="1679" actId="1076"/>
          <ac:spMkLst>
            <pc:docMk/>
            <pc:sldMk cId="374473952" sldId="266"/>
            <ac:spMk id="18" creationId="{F0FEC0D2-A83E-4576-B4C5-7EA570444E30}"/>
          </ac:spMkLst>
        </pc:spChg>
        <pc:spChg chg="add mod">
          <ac:chgData name="Danijela Lolic" userId="67d28de278fda3f0" providerId="LiveId" clId="{39856992-C2A1-4E0D-AB53-B4D58B2D3FA5}" dt="2021-02-02T14:32:10.713" v="1651" actId="113"/>
          <ac:spMkLst>
            <pc:docMk/>
            <pc:sldMk cId="374473952" sldId="266"/>
            <ac:spMk id="19" creationId="{E348BC56-8582-42C4-9A7E-1AF9924A8A72}"/>
          </ac:spMkLst>
        </pc:spChg>
        <pc:spChg chg="add mod">
          <ac:chgData name="Danijela Lolic" userId="67d28de278fda3f0" providerId="LiveId" clId="{39856992-C2A1-4E0D-AB53-B4D58B2D3FA5}" dt="2021-02-02T14:32:41.539" v="1658" actId="1076"/>
          <ac:spMkLst>
            <pc:docMk/>
            <pc:sldMk cId="374473952" sldId="266"/>
            <ac:spMk id="20" creationId="{35318DFF-6E4B-4264-A138-025EEB40FCF4}"/>
          </ac:spMkLst>
        </pc:spChg>
        <pc:spChg chg="add mod">
          <ac:chgData name="Danijela Lolic" userId="67d28de278fda3f0" providerId="LiveId" clId="{39856992-C2A1-4E0D-AB53-B4D58B2D3FA5}" dt="2021-02-02T14:34:48.766" v="1688" actId="1076"/>
          <ac:spMkLst>
            <pc:docMk/>
            <pc:sldMk cId="374473952" sldId="266"/>
            <ac:spMk id="21" creationId="{B844576D-A088-4E7A-A6B8-DFF12DF5928B}"/>
          </ac:spMkLst>
        </pc:spChg>
        <pc:spChg chg="add mod">
          <ac:chgData name="Danijela Lolic" userId="67d28de278fda3f0" providerId="LiveId" clId="{39856992-C2A1-4E0D-AB53-B4D58B2D3FA5}" dt="2021-02-02T14:32:44.884" v="1659" actId="1076"/>
          <ac:spMkLst>
            <pc:docMk/>
            <pc:sldMk cId="374473952" sldId="266"/>
            <ac:spMk id="22" creationId="{6ADFD1B0-C219-4675-9C50-B098DEF0BCBA}"/>
          </ac:spMkLst>
        </pc:spChg>
        <pc:spChg chg="add mod">
          <ac:chgData name="Danijela Lolic" userId="67d28de278fda3f0" providerId="LiveId" clId="{39856992-C2A1-4E0D-AB53-B4D58B2D3FA5}" dt="2021-02-02T14:34:05.231" v="1680" actId="1076"/>
          <ac:spMkLst>
            <pc:docMk/>
            <pc:sldMk cId="374473952" sldId="266"/>
            <ac:spMk id="26" creationId="{E8775BDB-B549-4961-B7D6-325BF0B87C93}"/>
          </ac:spMkLst>
        </pc:spChg>
        <pc:spChg chg="add mod">
          <ac:chgData name="Danijela Lolic" userId="67d28de278fda3f0" providerId="LiveId" clId="{39856992-C2A1-4E0D-AB53-B4D58B2D3FA5}" dt="2021-02-02T14:34:52.656" v="1689" actId="1076"/>
          <ac:spMkLst>
            <pc:docMk/>
            <pc:sldMk cId="374473952" sldId="266"/>
            <ac:spMk id="27" creationId="{5151A6BC-CBA6-4D81-BC2B-C0A3B518C308}"/>
          </ac:spMkLst>
        </pc:spChg>
        <pc:picChg chg="del">
          <ac:chgData name="Danijela Lolic" userId="67d28de278fda3f0" providerId="LiveId" clId="{39856992-C2A1-4E0D-AB53-B4D58B2D3FA5}" dt="2021-02-02T14:16:54.392" v="1211" actId="478"/>
          <ac:picMkLst>
            <pc:docMk/>
            <pc:sldMk cId="374473952" sldId="266"/>
            <ac:picMk id="2" creationId="{00000000-0000-0000-0000-000000000000}"/>
          </ac:picMkLst>
        </pc:picChg>
        <pc:picChg chg="add del mod">
          <ac:chgData name="Danijela Lolic" userId="67d28de278fda3f0" providerId="LiveId" clId="{39856992-C2A1-4E0D-AB53-B4D58B2D3FA5}" dt="2021-02-02T14:31:35.186" v="1643" actId="478"/>
          <ac:picMkLst>
            <pc:docMk/>
            <pc:sldMk cId="374473952" sldId="266"/>
            <ac:picMk id="3" creationId="{91FF9C92-9FE8-4566-926C-887474392BDC}"/>
          </ac:picMkLst>
        </pc:picChg>
        <pc:picChg chg="add mod">
          <ac:chgData name="Danijela Lolic" userId="67d28de278fda3f0" providerId="LiveId" clId="{39856992-C2A1-4E0D-AB53-B4D58B2D3FA5}" dt="2021-02-02T14:28:27.529" v="1581" actId="1076"/>
          <ac:picMkLst>
            <pc:docMk/>
            <pc:sldMk cId="374473952" sldId="266"/>
            <ac:picMk id="12" creationId="{0A8994CE-AB1F-4CEB-95D7-EFF45AB4C89C}"/>
          </ac:picMkLst>
        </pc:picChg>
        <pc:picChg chg="add mod">
          <ac:chgData name="Danijela Lolic" userId="67d28de278fda3f0" providerId="LiveId" clId="{39856992-C2A1-4E0D-AB53-B4D58B2D3FA5}" dt="2021-02-02T14:33:23.202" v="1668" actId="1076"/>
          <ac:picMkLst>
            <pc:docMk/>
            <pc:sldMk cId="374473952" sldId="266"/>
            <ac:picMk id="23" creationId="{C5699BB2-08D4-4218-A278-4B946A251004}"/>
          </ac:picMkLst>
        </pc:picChg>
        <pc:picChg chg="add mod">
          <ac:chgData name="Danijela Lolic" userId="67d28de278fda3f0" providerId="LiveId" clId="{39856992-C2A1-4E0D-AB53-B4D58B2D3FA5}" dt="2021-02-02T14:33:11.100" v="1666" actId="1076"/>
          <ac:picMkLst>
            <pc:docMk/>
            <pc:sldMk cId="374473952" sldId="266"/>
            <ac:picMk id="24" creationId="{DEAE415E-37D3-4BD0-8E42-7859ABD7297E}"/>
          </ac:picMkLst>
        </pc:picChg>
        <pc:picChg chg="add mod">
          <ac:chgData name="Danijela Lolic" userId="67d28de278fda3f0" providerId="LiveId" clId="{39856992-C2A1-4E0D-AB53-B4D58B2D3FA5}" dt="2021-02-02T14:33:06.168" v="1665" actId="1076"/>
          <ac:picMkLst>
            <pc:docMk/>
            <pc:sldMk cId="374473952" sldId="266"/>
            <ac:picMk id="25" creationId="{9D288D1D-DD6D-405B-8A5E-883212483FA9}"/>
          </ac:picMkLst>
        </pc:picChg>
        <pc:picChg chg="add mod">
          <ac:chgData name="Danijela Lolic" userId="67d28de278fda3f0" providerId="LiveId" clId="{39856992-C2A1-4E0D-AB53-B4D58B2D3FA5}" dt="2021-02-02T14:35:07.541" v="1693" actId="1076"/>
          <ac:picMkLst>
            <pc:docMk/>
            <pc:sldMk cId="374473952" sldId="266"/>
            <ac:picMk id="28" creationId="{271AC32B-317C-48B5-BA12-CF9C025A2FDF}"/>
          </ac:picMkLst>
        </pc:picChg>
        <pc:picChg chg="add mod">
          <ac:chgData name="Danijela Lolic" userId="67d28de278fda3f0" providerId="LiveId" clId="{39856992-C2A1-4E0D-AB53-B4D58B2D3FA5}" dt="2021-02-02T14:35:55.340" v="1700" actId="1076"/>
          <ac:picMkLst>
            <pc:docMk/>
            <pc:sldMk cId="374473952" sldId="266"/>
            <ac:picMk id="29" creationId="{6680C5D5-C5FD-4E7E-AD0C-7BCA377AFF0E}"/>
          </ac:picMkLst>
        </pc:picChg>
      </pc:sldChg>
      <pc:sldChg chg="addSp delSp modSp mod delAnim modAnim">
        <pc:chgData name="Danijela Lolic" userId="67d28de278fda3f0" providerId="LiveId" clId="{39856992-C2A1-4E0D-AB53-B4D58B2D3FA5}" dt="2021-02-02T14:45:19.437" v="1976"/>
        <pc:sldMkLst>
          <pc:docMk/>
          <pc:sldMk cId="327806655" sldId="268"/>
        </pc:sldMkLst>
        <pc:spChg chg="mod">
          <ac:chgData name="Danijela Lolic" userId="67d28de278fda3f0" providerId="LiveId" clId="{39856992-C2A1-4E0D-AB53-B4D58B2D3FA5}" dt="2021-02-02T14:44:05.473" v="1921" actId="20577"/>
          <ac:spMkLst>
            <pc:docMk/>
            <pc:sldMk cId="327806655" sldId="268"/>
            <ac:spMk id="4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4:40:01.263" v="1719" actId="478"/>
          <ac:spMkLst>
            <pc:docMk/>
            <pc:sldMk cId="327806655" sldId="268"/>
            <ac:spMk id="5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4:40:12.256" v="1721" actId="478"/>
          <ac:spMkLst>
            <pc:docMk/>
            <pc:sldMk cId="327806655" sldId="268"/>
            <ac:spMk id="6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4:40:09.768" v="1720" actId="478"/>
          <ac:spMkLst>
            <pc:docMk/>
            <pc:sldMk cId="327806655" sldId="268"/>
            <ac:spMk id="7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4:40:16.049" v="1723" actId="478"/>
          <ac:spMkLst>
            <pc:docMk/>
            <pc:sldMk cId="327806655" sldId="268"/>
            <ac:spMk id="8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4:40:17.475" v="1724" actId="478"/>
          <ac:spMkLst>
            <pc:docMk/>
            <pc:sldMk cId="327806655" sldId="268"/>
            <ac:spMk id="9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4:40:18.827" v="1725" actId="478"/>
          <ac:spMkLst>
            <pc:docMk/>
            <pc:sldMk cId="327806655" sldId="268"/>
            <ac:spMk id="10" creationId="{00000000-0000-0000-0000-000000000000}"/>
          </ac:spMkLst>
        </pc:spChg>
        <pc:spChg chg="mod">
          <ac:chgData name="Danijela Lolic" userId="67d28de278fda3f0" providerId="LiveId" clId="{39856992-C2A1-4E0D-AB53-B4D58B2D3FA5}" dt="2021-02-02T14:37:53.029" v="1707" actId="20577"/>
          <ac:spMkLst>
            <pc:docMk/>
            <pc:sldMk cId="327806655" sldId="268"/>
            <ac:spMk id="11" creationId="{00000000-0000-0000-0000-000000000000}"/>
          </ac:spMkLst>
        </pc:spChg>
        <pc:spChg chg="add mod">
          <ac:chgData name="Danijela Lolic" userId="67d28de278fda3f0" providerId="LiveId" clId="{39856992-C2A1-4E0D-AB53-B4D58B2D3FA5}" dt="2021-02-02T14:44:37.535" v="1947" actId="20577"/>
          <ac:spMkLst>
            <pc:docMk/>
            <pc:sldMk cId="327806655" sldId="268"/>
            <ac:spMk id="12" creationId="{F1FF005F-A5F4-40F5-9C02-E315350695D6}"/>
          </ac:spMkLst>
        </pc:spChg>
        <pc:spChg chg="del">
          <ac:chgData name="Danijela Lolic" userId="67d28de278fda3f0" providerId="LiveId" clId="{39856992-C2A1-4E0D-AB53-B4D58B2D3FA5}" dt="2021-02-02T14:40:14.365" v="1722" actId="478"/>
          <ac:spMkLst>
            <pc:docMk/>
            <pc:sldMk cId="327806655" sldId="268"/>
            <ac:spMk id="13" creationId="{00000000-0000-0000-0000-000000000000}"/>
          </ac:spMkLst>
        </pc:spChg>
        <pc:spChg chg="add mod">
          <ac:chgData name="Danijela Lolic" userId="67d28de278fda3f0" providerId="LiveId" clId="{39856992-C2A1-4E0D-AB53-B4D58B2D3FA5}" dt="2021-02-02T14:45:02.488" v="1972" actId="1076"/>
          <ac:spMkLst>
            <pc:docMk/>
            <pc:sldMk cId="327806655" sldId="268"/>
            <ac:spMk id="14" creationId="{8A8DE291-C478-40AF-A3D2-BF0096E988D4}"/>
          </ac:spMkLst>
        </pc:spChg>
        <pc:picChg chg="add mod">
          <ac:chgData name="Danijela Lolic" userId="67d28de278fda3f0" providerId="LiveId" clId="{39856992-C2A1-4E0D-AB53-B4D58B2D3FA5}" dt="2021-02-02T14:44:17.148" v="1923" actId="1076"/>
          <ac:picMkLst>
            <pc:docMk/>
            <pc:sldMk cId="327806655" sldId="268"/>
            <ac:picMk id="2" creationId="{20E9D7A1-4BB1-4FF8-919C-5B6D6EA05DEE}"/>
          </ac:picMkLst>
        </pc:picChg>
        <pc:picChg chg="add mod">
          <ac:chgData name="Danijela Lolic" userId="67d28de278fda3f0" providerId="LiveId" clId="{39856992-C2A1-4E0D-AB53-B4D58B2D3FA5}" dt="2021-02-02T14:44:14.553" v="1922" actId="1076"/>
          <ac:picMkLst>
            <pc:docMk/>
            <pc:sldMk cId="327806655" sldId="268"/>
            <ac:picMk id="3" creationId="{6B4A0C4A-F605-4996-9598-72A95CC61E3A}"/>
          </ac:picMkLst>
        </pc:picChg>
        <pc:picChg chg="del">
          <ac:chgData name="Danijela Lolic" userId="67d28de278fda3f0" providerId="LiveId" clId="{39856992-C2A1-4E0D-AB53-B4D58B2D3FA5}" dt="2021-02-02T14:37:59.949" v="1708" actId="478"/>
          <ac:picMkLst>
            <pc:docMk/>
            <pc:sldMk cId="327806655" sldId="268"/>
            <ac:picMk id="4098" creationId="{00000000-0000-0000-0000-000000000000}"/>
          </ac:picMkLst>
        </pc:picChg>
      </pc:sldChg>
      <pc:sldChg chg="addSp delSp modSp mod delAnim modAnim">
        <pc:chgData name="Danijela Lolic" userId="67d28de278fda3f0" providerId="LiveId" clId="{39856992-C2A1-4E0D-AB53-B4D58B2D3FA5}" dt="2021-02-02T14:54:52.344" v="2058" actId="14100"/>
        <pc:sldMkLst>
          <pc:docMk/>
          <pc:sldMk cId="1377661408" sldId="269"/>
        </pc:sldMkLst>
        <pc:spChg chg="add mod">
          <ac:chgData name="Danijela Lolic" userId="67d28de278fda3f0" providerId="LiveId" clId="{39856992-C2A1-4E0D-AB53-B4D58B2D3FA5}" dt="2021-02-02T14:49:32.326" v="2022" actId="13822"/>
          <ac:spMkLst>
            <pc:docMk/>
            <pc:sldMk cId="1377661408" sldId="269"/>
            <ac:spMk id="3" creationId="{06052434-B791-4F97-B88D-AA076D847B97}"/>
          </ac:spMkLst>
        </pc:spChg>
        <pc:spChg chg="mod">
          <ac:chgData name="Danijela Lolic" userId="67d28de278fda3f0" providerId="LiveId" clId="{39856992-C2A1-4E0D-AB53-B4D58B2D3FA5}" dt="2021-02-02T14:48:20.993" v="2007" actId="20577"/>
          <ac:spMkLst>
            <pc:docMk/>
            <pc:sldMk cId="1377661408" sldId="269"/>
            <ac:spMk id="4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4:48:35.976" v="2012" actId="478"/>
          <ac:spMkLst>
            <pc:docMk/>
            <pc:sldMk cId="1377661408" sldId="269"/>
            <ac:spMk id="5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4:48:44.536" v="2016" actId="478"/>
          <ac:spMkLst>
            <pc:docMk/>
            <pc:sldMk cId="1377661408" sldId="269"/>
            <ac:spMk id="6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4:48:40.385" v="2014" actId="478"/>
          <ac:spMkLst>
            <pc:docMk/>
            <pc:sldMk cId="1377661408" sldId="269"/>
            <ac:spMk id="7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4:48:37.875" v="2013" actId="478"/>
          <ac:spMkLst>
            <pc:docMk/>
            <pc:sldMk cId="1377661408" sldId="269"/>
            <ac:spMk id="8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4:48:42.057" v="2015" actId="478"/>
          <ac:spMkLst>
            <pc:docMk/>
            <pc:sldMk cId="1377661408" sldId="269"/>
            <ac:spMk id="9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4:48:46.505" v="2017" actId="478"/>
          <ac:spMkLst>
            <pc:docMk/>
            <pc:sldMk cId="1377661408" sldId="269"/>
            <ac:spMk id="10" creationId="{00000000-0000-0000-0000-000000000000}"/>
          </ac:spMkLst>
        </pc:spChg>
        <pc:spChg chg="mod">
          <ac:chgData name="Danijela Lolic" userId="67d28de278fda3f0" providerId="LiveId" clId="{39856992-C2A1-4E0D-AB53-B4D58B2D3FA5}" dt="2021-02-02T14:45:38.025" v="1979" actId="20577"/>
          <ac:spMkLst>
            <pc:docMk/>
            <pc:sldMk cId="1377661408" sldId="269"/>
            <ac:spMk id="11" creationId="{00000000-0000-0000-0000-000000000000}"/>
          </ac:spMkLst>
        </pc:spChg>
        <pc:spChg chg="add mod">
          <ac:chgData name="Danijela Lolic" userId="67d28de278fda3f0" providerId="LiveId" clId="{39856992-C2A1-4E0D-AB53-B4D58B2D3FA5}" dt="2021-02-02T14:52:07.934" v="2040" actId="13822"/>
          <ac:spMkLst>
            <pc:docMk/>
            <pc:sldMk cId="1377661408" sldId="269"/>
            <ac:spMk id="12" creationId="{877C76B7-0D61-42ED-A6A6-B3BD400880AD}"/>
          </ac:spMkLst>
        </pc:spChg>
        <pc:spChg chg="del">
          <ac:chgData name="Danijela Lolic" userId="67d28de278fda3f0" providerId="LiveId" clId="{39856992-C2A1-4E0D-AB53-B4D58B2D3FA5}" dt="2021-02-02T14:48:33.107" v="2011" actId="478"/>
          <ac:spMkLst>
            <pc:docMk/>
            <pc:sldMk cId="1377661408" sldId="269"/>
            <ac:spMk id="13" creationId="{00000000-0000-0000-0000-000000000000}"/>
          </ac:spMkLst>
        </pc:spChg>
        <pc:spChg chg="add mod">
          <ac:chgData name="Danijela Lolic" userId="67d28de278fda3f0" providerId="LiveId" clId="{39856992-C2A1-4E0D-AB53-B4D58B2D3FA5}" dt="2021-02-02T14:52:24.731" v="2044" actId="13822"/>
          <ac:spMkLst>
            <pc:docMk/>
            <pc:sldMk cId="1377661408" sldId="269"/>
            <ac:spMk id="14" creationId="{F7EB9DEC-EADA-4EA5-9AC9-BB664B20D1B3}"/>
          </ac:spMkLst>
        </pc:spChg>
        <pc:spChg chg="add mod">
          <ac:chgData name="Danijela Lolic" userId="67d28de278fda3f0" providerId="LiveId" clId="{39856992-C2A1-4E0D-AB53-B4D58B2D3FA5}" dt="2021-02-02T14:54:46.487" v="2057" actId="14100"/>
          <ac:spMkLst>
            <pc:docMk/>
            <pc:sldMk cId="1377661408" sldId="269"/>
            <ac:spMk id="15" creationId="{0B0EE169-A9E9-4CBD-9A34-2355EB70CE04}"/>
          </ac:spMkLst>
        </pc:spChg>
        <pc:spChg chg="add mod">
          <ac:chgData name="Danijela Lolic" userId="67d28de278fda3f0" providerId="LiveId" clId="{39856992-C2A1-4E0D-AB53-B4D58B2D3FA5}" dt="2021-02-02T14:52:49.982" v="2048" actId="13822"/>
          <ac:spMkLst>
            <pc:docMk/>
            <pc:sldMk cId="1377661408" sldId="269"/>
            <ac:spMk id="16" creationId="{87CCE102-79EF-4487-9792-D7B11089A9A3}"/>
          </ac:spMkLst>
        </pc:spChg>
        <pc:spChg chg="add mod">
          <ac:chgData name="Danijela Lolic" userId="67d28de278fda3f0" providerId="LiveId" clId="{39856992-C2A1-4E0D-AB53-B4D58B2D3FA5}" dt="2021-02-02T14:54:52.344" v="2058" actId="14100"/>
          <ac:spMkLst>
            <pc:docMk/>
            <pc:sldMk cId="1377661408" sldId="269"/>
            <ac:spMk id="17" creationId="{1EEFFB56-65C2-4B61-8B32-C0ED09AEADC6}"/>
          </ac:spMkLst>
        </pc:spChg>
        <pc:picChg chg="add mod">
          <ac:chgData name="Danijela Lolic" userId="67d28de278fda3f0" providerId="LiveId" clId="{39856992-C2A1-4E0D-AB53-B4D58B2D3FA5}" dt="2021-02-02T14:52:11.602" v="2041" actId="1076"/>
          <ac:picMkLst>
            <pc:docMk/>
            <pc:sldMk cId="1377661408" sldId="269"/>
            <ac:picMk id="2" creationId="{C6D31B26-6B35-480D-A84C-DE8CC7839334}"/>
          </ac:picMkLst>
        </pc:picChg>
        <pc:picChg chg="del">
          <ac:chgData name="Danijela Lolic" userId="67d28de278fda3f0" providerId="LiveId" clId="{39856992-C2A1-4E0D-AB53-B4D58B2D3FA5}" dt="2021-02-02T14:48:04.295" v="1980" actId="478"/>
          <ac:picMkLst>
            <pc:docMk/>
            <pc:sldMk cId="1377661408" sldId="269"/>
            <ac:picMk id="5122" creationId="{00000000-0000-0000-0000-000000000000}"/>
          </ac:picMkLst>
        </pc:picChg>
      </pc:sldChg>
      <pc:sldChg chg="del">
        <pc:chgData name="Danijela Lolic" userId="67d28de278fda3f0" providerId="LiveId" clId="{39856992-C2A1-4E0D-AB53-B4D58B2D3FA5}" dt="2021-02-01T21:18:06.509" v="260" actId="47"/>
        <pc:sldMkLst>
          <pc:docMk/>
          <pc:sldMk cId="211444099" sldId="272"/>
        </pc:sldMkLst>
      </pc:sldChg>
      <pc:sldChg chg="del">
        <pc:chgData name="Danijela Lolic" userId="67d28de278fda3f0" providerId="LiveId" clId="{39856992-C2A1-4E0D-AB53-B4D58B2D3FA5}" dt="2021-02-01T21:23:23.516" v="414" actId="47"/>
        <pc:sldMkLst>
          <pc:docMk/>
          <pc:sldMk cId="2126334836" sldId="274"/>
        </pc:sldMkLst>
      </pc:sldChg>
      <pc:sldChg chg="del">
        <pc:chgData name="Danijela Lolic" userId="67d28de278fda3f0" providerId="LiveId" clId="{39856992-C2A1-4E0D-AB53-B4D58B2D3FA5}" dt="2021-02-01T21:26:37.665" v="493" actId="47"/>
        <pc:sldMkLst>
          <pc:docMk/>
          <pc:sldMk cId="3777747752" sldId="276"/>
        </pc:sldMkLst>
      </pc:sldChg>
      <pc:sldChg chg="del">
        <pc:chgData name="Danijela Lolic" userId="67d28de278fda3f0" providerId="LiveId" clId="{39856992-C2A1-4E0D-AB53-B4D58B2D3FA5}" dt="2021-02-01T21:31:36.407" v="565" actId="47"/>
        <pc:sldMkLst>
          <pc:docMk/>
          <pc:sldMk cId="2950990886" sldId="278"/>
        </pc:sldMkLst>
      </pc:sldChg>
      <pc:sldChg chg="del">
        <pc:chgData name="Danijela Lolic" userId="67d28de278fda3f0" providerId="LiveId" clId="{39856992-C2A1-4E0D-AB53-B4D58B2D3FA5}" dt="2021-02-01T21:40:05.259" v="674" actId="47"/>
        <pc:sldMkLst>
          <pc:docMk/>
          <pc:sldMk cId="1033243973" sldId="280"/>
        </pc:sldMkLst>
      </pc:sldChg>
      <pc:sldChg chg="del">
        <pc:chgData name="Danijela Lolic" userId="67d28de278fda3f0" providerId="LiveId" clId="{39856992-C2A1-4E0D-AB53-B4D58B2D3FA5}" dt="2021-02-01T21:41:58.453" v="750" actId="47"/>
        <pc:sldMkLst>
          <pc:docMk/>
          <pc:sldMk cId="158788914" sldId="282"/>
        </pc:sldMkLst>
      </pc:sldChg>
      <pc:sldChg chg="del">
        <pc:chgData name="Danijela Lolic" userId="67d28de278fda3f0" providerId="LiveId" clId="{39856992-C2A1-4E0D-AB53-B4D58B2D3FA5}" dt="2021-02-01T21:52:06.342" v="963" actId="47"/>
        <pc:sldMkLst>
          <pc:docMk/>
          <pc:sldMk cId="2529482842" sldId="284"/>
        </pc:sldMkLst>
      </pc:sldChg>
      <pc:sldChg chg="del">
        <pc:chgData name="Danijela Lolic" userId="67d28de278fda3f0" providerId="LiveId" clId="{39856992-C2A1-4E0D-AB53-B4D58B2D3FA5}" dt="2021-02-01T21:56:31.277" v="1103" actId="47"/>
        <pc:sldMkLst>
          <pc:docMk/>
          <pc:sldMk cId="2079237610" sldId="286"/>
        </pc:sldMkLst>
      </pc:sldChg>
      <pc:sldChg chg="del">
        <pc:chgData name="Danijela Lolic" userId="67d28de278fda3f0" providerId="LiveId" clId="{39856992-C2A1-4E0D-AB53-B4D58B2D3FA5}" dt="2021-02-02T14:14:54.577" v="1148" actId="47"/>
        <pc:sldMkLst>
          <pc:docMk/>
          <pc:sldMk cId="653385566" sldId="288"/>
        </pc:sldMkLst>
      </pc:sldChg>
      <pc:sldChg chg="del">
        <pc:chgData name="Danijela Lolic" userId="67d28de278fda3f0" providerId="LiveId" clId="{39856992-C2A1-4E0D-AB53-B4D58B2D3FA5}" dt="2021-02-02T14:36:26.614" v="1701" actId="47"/>
        <pc:sldMkLst>
          <pc:docMk/>
          <pc:sldMk cId="1182431867" sldId="290"/>
        </pc:sldMkLst>
      </pc:sldChg>
      <pc:sldChg chg="del">
        <pc:chgData name="Danijela Lolic" userId="67d28de278fda3f0" providerId="LiveId" clId="{39856992-C2A1-4E0D-AB53-B4D58B2D3FA5}" dt="2021-02-02T14:45:28.404" v="1977" actId="47"/>
        <pc:sldMkLst>
          <pc:docMk/>
          <pc:sldMk cId="3406211608" sldId="294"/>
        </pc:sldMkLst>
      </pc:sldChg>
      <pc:sldChg chg="del">
        <pc:chgData name="Danijela Lolic" userId="67d28de278fda3f0" providerId="LiveId" clId="{39856992-C2A1-4E0D-AB53-B4D58B2D3FA5}" dt="2021-02-02T14:54:57.357" v="2059" actId="47"/>
        <pc:sldMkLst>
          <pc:docMk/>
          <pc:sldMk cId="792421642" sldId="296"/>
        </pc:sldMkLst>
      </pc:sldChg>
      <pc:sldChg chg="addSp delSp modSp mod delAnim modAnim">
        <pc:chgData name="Danijela Lolic" userId="67d28de278fda3f0" providerId="LiveId" clId="{39856992-C2A1-4E0D-AB53-B4D58B2D3FA5}" dt="2021-02-02T15:06:19.871" v="2231" actId="1076"/>
        <pc:sldMkLst>
          <pc:docMk/>
          <pc:sldMk cId="4002915109" sldId="303"/>
        </pc:sldMkLst>
        <pc:spChg chg="mod">
          <ac:chgData name="Danijela Lolic" userId="67d28de278fda3f0" providerId="LiveId" clId="{39856992-C2A1-4E0D-AB53-B4D58B2D3FA5}" dt="2021-02-02T15:06:19.871" v="2231" actId="1076"/>
          <ac:spMkLst>
            <pc:docMk/>
            <pc:sldMk cId="4002915109" sldId="303"/>
            <ac:spMk id="4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4:57:09.157" v="2114" actId="478"/>
          <ac:spMkLst>
            <pc:docMk/>
            <pc:sldMk cId="4002915109" sldId="303"/>
            <ac:spMk id="5" creationId="{00000000-0000-0000-0000-000000000000}"/>
          </ac:spMkLst>
        </pc:spChg>
        <pc:spChg chg="del mod">
          <ac:chgData name="Danijela Lolic" userId="67d28de278fda3f0" providerId="LiveId" clId="{39856992-C2A1-4E0D-AB53-B4D58B2D3FA5}" dt="2021-02-02T14:57:19.098" v="2119" actId="478"/>
          <ac:spMkLst>
            <pc:docMk/>
            <pc:sldMk cId="4002915109" sldId="303"/>
            <ac:spMk id="6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4:57:14.897" v="2116" actId="478"/>
          <ac:spMkLst>
            <pc:docMk/>
            <pc:sldMk cId="4002915109" sldId="303"/>
            <ac:spMk id="7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4:57:11.624" v="2115" actId="478"/>
          <ac:spMkLst>
            <pc:docMk/>
            <pc:sldMk cId="4002915109" sldId="303"/>
            <ac:spMk id="8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4:57:20.377" v="2120" actId="478"/>
          <ac:spMkLst>
            <pc:docMk/>
            <pc:sldMk cId="4002915109" sldId="303"/>
            <ac:spMk id="9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4:57:21.378" v="2121" actId="478"/>
          <ac:spMkLst>
            <pc:docMk/>
            <pc:sldMk cId="4002915109" sldId="303"/>
            <ac:spMk id="10" creationId="{00000000-0000-0000-0000-000000000000}"/>
          </ac:spMkLst>
        </pc:spChg>
        <pc:spChg chg="mod">
          <ac:chgData name="Danijela Lolic" userId="67d28de278fda3f0" providerId="LiveId" clId="{39856992-C2A1-4E0D-AB53-B4D58B2D3FA5}" dt="2021-02-02T14:55:19.204" v="2061" actId="20577"/>
          <ac:spMkLst>
            <pc:docMk/>
            <pc:sldMk cId="4002915109" sldId="303"/>
            <ac:spMk id="11" creationId="{00000000-0000-0000-0000-000000000000}"/>
          </ac:spMkLst>
        </pc:spChg>
        <pc:spChg chg="add mod">
          <ac:chgData name="Danijela Lolic" userId="67d28de278fda3f0" providerId="LiveId" clId="{39856992-C2A1-4E0D-AB53-B4D58B2D3FA5}" dt="2021-02-02T15:05:09.388" v="2222" actId="113"/>
          <ac:spMkLst>
            <pc:docMk/>
            <pc:sldMk cId="4002915109" sldId="303"/>
            <ac:spMk id="12" creationId="{C445EF04-7A7E-4C06-9C4A-FD99D1EC649A}"/>
          </ac:spMkLst>
        </pc:spChg>
        <pc:spChg chg="del">
          <ac:chgData name="Danijela Lolic" userId="67d28de278fda3f0" providerId="LiveId" clId="{39856992-C2A1-4E0D-AB53-B4D58B2D3FA5}" dt="2021-02-02T14:57:15.896" v="2117" actId="478"/>
          <ac:spMkLst>
            <pc:docMk/>
            <pc:sldMk cId="4002915109" sldId="303"/>
            <ac:spMk id="13" creationId="{00000000-0000-0000-0000-000000000000}"/>
          </ac:spMkLst>
        </pc:spChg>
        <pc:spChg chg="add mod">
          <ac:chgData name="Danijela Lolic" userId="67d28de278fda3f0" providerId="LiveId" clId="{39856992-C2A1-4E0D-AB53-B4D58B2D3FA5}" dt="2021-02-02T15:04:30.113" v="2210" actId="2085"/>
          <ac:spMkLst>
            <pc:docMk/>
            <pc:sldMk cId="4002915109" sldId="303"/>
            <ac:spMk id="14" creationId="{2407EF48-9BAD-4399-9068-0B29240D65B6}"/>
          </ac:spMkLst>
        </pc:spChg>
        <pc:spChg chg="add del mod">
          <ac:chgData name="Danijela Lolic" userId="67d28de278fda3f0" providerId="LiveId" clId="{39856992-C2A1-4E0D-AB53-B4D58B2D3FA5}" dt="2021-02-02T15:05:46.471" v="2227" actId="478"/>
          <ac:spMkLst>
            <pc:docMk/>
            <pc:sldMk cId="4002915109" sldId="303"/>
            <ac:spMk id="15" creationId="{221C8DEC-6050-4EC0-8924-BCF93B9D7DC1}"/>
          </ac:spMkLst>
        </pc:spChg>
        <pc:spChg chg="add mod">
          <ac:chgData name="Danijela Lolic" userId="67d28de278fda3f0" providerId="LiveId" clId="{39856992-C2A1-4E0D-AB53-B4D58B2D3FA5}" dt="2021-02-02T15:05:32.783" v="2225" actId="2085"/>
          <ac:spMkLst>
            <pc:docMk/>
            <pc:sldMk cId="4002915109" sldId="303"/>
            <ac:spMk id="16" creationId="{1ED4A712-B599-4589-B450-CF1EB5A56EE7}"/>
          </ac:spMkLst>
        </pc:spChg>
        <pc:picChg chg="add mod">
          <ac:chgData name="Danijela Lolic" userId="67d28de278fda3f0" providerId="LiveId" clId="{39856992-C2A1-4E0D-AB53-B4D58B2D3FA5}" dt="2021-02-02T15:06:17.434" v="2230" actId="1076"/>
          <ac:picMkLst>
            <pc:docMk/>
            <pc:sldMk cId="4002915109" sldId="303"/>
            <ac:picMk id="2" creationId="{B2A41882-357C-4A1C-A224-15EA3C9EEE6D}"/>
          </ac:picMkLst>
        </pc:picChg>
        <pc:picChg chg="del">
          <ac:chgData name="Danijela Lolic" userId="67d28de278fda3f0" providerId="LiveId" clId="{39856992-C2A1-4E0D-AB53-B4D58B2D3FA5}" dt="2021-02-02T14:56:27.619" v="2062" actId="478"/>
          <ac:picMkLst>
            <pc:docMk/>
            <pc:sldMk cId="4002915109" sldId="303"/>
            <ac:picMk id="3" creationId="{D944B7B3-9FB0-46F0-B514-EC3A37543484}"/>
          </ac:picMkLst>
        </pc:picChg>
        <pc:picChg chg="add mod">
          <ac:chgData name="Danijela Lolic" userId="67d28de278fda3f0" providerId="LiveId" clId="{39856992-C2A1-4E0D-AB53-B4D58B2D3FA5}" dt="2021-02-02T15:06:15.917" v="2229" actId="1076"/>
          <ac:picMkLst>
            <pc:docMk/>
            <pc:sldMk cId="4002915109" sldId="303"/>
            <ac:picMk id="17" creationId="{5CDB771F-DF3F-4C9E-BF0E-73299EBD4C65}"/>
          </ac:picMkLst>
        </pc:picChg>
      </pc:sldChg>
      <pc:sldChg chg="addSp delSp modSp mod">
        <pc:chgData name="Danijela Lolic" userId="67d28de278fda3f0" providerId="LiveId" clId="{39856992-C2A1-4E0D-AB53-B4D58B2D3FA5}" dt="2021-02-02T15:12:20.839" v="2372" actId="20577"/>
        <pc:sldMkLst>
          <pc:docMk/>
          <pc:sldMk cId="1012087972" sldId="304"/>
        </pc:sldMkLst>
        <pc:spChg chg="mod">
          <ac:chgData name="Danijela Lolic" userId="67d28de278fda3f0" providerId="LiveId" clId="{39856992-C2A1-4E0D-AB53-B4D58B2D3FA5}" dt="2021-02-02T15:12:20.839" v="2372" actId="20577"/>
          <ac:spMkLst>
            <pc:docMk/>
            <pc:sldMk cId="1012087972" sldId="304"/>
            <ac:spMk id="4" creationId="{00000000-0000-0000-0000-000000000000}"/>
          </ac:spMkLst>
        </pc:spChg>
        <pc:spChg chg="mod">
          <ac:chgData name="Danijela Lolic" userId="67d28de278fda3f0" providerId="LiveId" clId="{39856992-C2A1-4E0D-AB53-B4D58B2D3FA5}" dt="2021-02-02T15:10:20.343" v="2344" actId="5793"/>
          <ac:spMkLst>
            <pc:docMk/>
            <pc:sldMk cId="1012087972" sldId="304"/>
            <ac:spMk id="5" creationId="{00000000-0000-0000-0000-000000000000}"/>
          </ac:spMkLst>
        </pc:spChg>
        <pc:spChg chg="mod">
          <ac:chgData name="Danijela Lolic" userId="67d28de278fda3f0" providerId="LiveId" clId="{39856992-C2A1-4E0D-AB53-B4D58B2D3FA5}" dt="2021-02-02T15:10:35.333" v="2365" actId="20577"/>
          <ac:spMkLst>
            <pc:docMk/>
            <pc:sldMk cId="1012087972" sldId="304"/>
            <ac:spMk id="6" creationId="{00000000-0000-0000-0000-000000000000}"/>
          </ac:spMkLst>
        </pc:spChg>
        <pc:spChg chg="mod">
          <ac:chgData name="Danijela Lolic" userId="67d28de278fda3f0" providerId="LiveId" clId="{39856992-C2A1-4E0D-AB53-B4D58B2D3FA5}" dt="2021-02-02T15:10:28.323" v="2356" actId="5793"/>
          <ac:spMkLst>
            <pc:docMk/>
            <pc:sldMk cId="1012087972" sldId="304"/>
            <ac:spMk id="7" creationId="{00000000-0000-0000-0000-000000000000}"/>
          </ac:spMkLst>
        </pc:spChg>
        <pc:spChg chg="mod">
          <ac:chgData name="Danijela Lolic" userId="67d28de278fda3f0" providerId="LiveId" clId="{39856992-C2A1-4E0D-AB53-B4D58B2D3FA5}" dt="2021-02-02T15:06:59.382" v="2234" actId="20577"/>
          <ac:spMkLst>
            <pc:docMk/>
            <pc:sldMk cId="1012087972" sldId="304"/>
            <ac:spMk id="11" creationId="{00000000-0000-0000-0000-000000000000}"/>
          </ac:spMkLst>
        </pc:spChg>
        <pc:picChg chg="del mod">
          <ac:chgData name="Danijela Lolic" userId="67d28de278fda3f0" providerId="LiveId" clId="{39856992-C2A1-4E0D-AB53-B4D58B2D3FA5}" dt="2021-02-02T15:09:55.648" v="2321" actId="478"/>
          <ac:picMkLst>
            <pc:docMk/>
            <pc:sldMk cId="1012087972" sldId="304"/>
            <ac:picMk id="2" creationId="{ECB4DA28-1BE2-48F0-BF6C-0411AC330D78}"/>
          </ac:picMkLst>
        </pc:picChg>
        <pc:picChg chg="add mod">
          <ac:chgData name="Danijela Lolic" userId="67d28de278fda3f0" providerId="LiveId" clId="{39856992-C2A1-4E0D-AB53-B4D58B2D3FA5}" dt="2021-02-02T15:12:18.276" v="2371" actId="1076"/>
          <ac:picMkLst>
            <pc:docMk/>
            <pc:sldMk cId="1012087972" sldId="304"/>
            <ac:picMk id="3" creationId="{2E5CBEC7-7174-4534-A49F-FC6E1068728E}"/>
          </ac:picMkLst>
        </pc:picChg>
      </pc:sldChg>
      <pc:sldChg chg="addSp delSp modSp mod delAnim modAnim">
        <pc:chgData name="Danijela Lolic" userId="67d28de278fda3f0" providerId="LiveId" clId="{39856992-C2A1-4E0D-AB53-B4D58B2D3FA5}" dt="2021-02-02T15:24:33.306" v="2613" actId="20577"/>
        <pc:sldMkLst>
          <pc:docMk/>
          <pc:sldMk cId="786987338" sldId="305"/>
        </pc:sldMkLst>
        <pc:spChg chg="add mod">
          <ac:chgData name="Danijela Lolic" userId="67d28de278fda3f0" providerId="LiveId" clId="{39856992-C2A1-4E0D-AB53-B4D58B2D3FA5}" dt="2021-02-02T15:20:12.634" v="2583" actId="1076"/>
          <ac:spMkLst>
            <pc:docMk/>
            <pc:sldMk cId="786987338" sldId="305"/>
            <ac:spMk id="2" creationId="{565B7BFD-4F95-44B7-8250-043AA3602EE2}"/>
          </ac:spMkLst>
        </pc:spChg>
        <pc:spChg chg="mod">
          <ac:chgData name="Danijela Lolic" userId="67d28de278fda3f0" providerId="LiveId" clId="{39856992-C2A1-4E0D-AB53-B4D58B2D3FA5}" dt="2021-02-02T15:24:33.306" v="2613" actId="20577"/>
          <ac:spMkLst>
            <pc:docMk/>
            <pc:sldMk cId="786987338" sldId="305"/>
            <ac:spMk id="4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5:14:04.823" v="2448" actId="478"/>
          <ac:spMkLst>
            <pc:docMk/>
            <pc:sldMk cId="786987338" sldId="305"/>
            <ac:spMk id="5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5:14:15.724" v="2452" actId="478"/>
          <ac:spMkLst>
            <pc:docMk/>
            <pc:sldMk cId="786987338" sldId="305"/>
            <ac:spMk id="6" creationId="{00000000-0000-0000-0000-000000000000}"/>
          </ac:spMkLst>
        </pc:spChg>
        <pc:spChg chg="del mod">
          <ac:chgData name="Danijela Lolic" userId="67d28de278fda3f0" providerId="LiveId" clId="{39856992-C2A1-4E0D-AB53-B4D58B2D3FA5}" dt="2021-02-02T15:14:10.760" v="2450" actId="478"/>
          <ac:spMkLst>
            <pc:docMk/>
            <pc:sldMk cId="786987338" sldId="305"/>
            <ac:spMk id="7" creationId="{00000000-0000-0000-0000-000000000000}"/>
          </ac:spMkLst>
        </pc:spChg>
        <pc:spChg chg="mod">
          <ac:chgData name="Danijela Lolic" userId="67d28de278fda3f0" providerId="LiveId" clId="{39856992-C2A1-4E0D-AB53-B4D58B2D3FA5}" dt="2021-02-02T15:14:22.163" v="2454" actId="1076"/>
          <ac:spMkLst>
            <pc:docMk/>
            <pc:sldMk cId="786987338" sldId="305"/>
            <ac:spMk id="8" creationId="{00000000-0000-0000-0000-000000000000}"/>
          </ac:spMkLst>
        </pc:spChg>
        <pc:spChg chg="mod">
          <ac:chgData name="Danijela Lolic" userId="67d28de278fda3f0" providerId="LiveId" clId="{39856992-C2A1-4E0D-AB53-B4D58B2D3FA5}" dt="2021-02-02T15:16:05.078" v="2491" actId="1076"/>
          <ac:spMkLst>
            <pc:docMk/>
            <pc:sldMk cId="786987338" sldId="305"/>
            <ac:spMk id="9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5:14:35.049" v="2457" actId="478"/>
          <ac:spMkLst>
            <pc:docMk/>
            <pc:sldMk cId="786987338" sldId="305"/>
            <ac:spMk id="10" creationId="{00000000-0000-0000-0000-000000000000}"/>
          </ac:spMkLst>
        </pc:spChg>
        <pc:spChg chg="mod">
          <ac:chgData name="Danijela Lolic" userId="67d28de278fda3f0" providerId="LiveId" clId="{39856992-C2A1-4E0D-AB53-B4D58B2D3FA5}" dt="2021-02-02T15:12:33.222" v="2374" actId="20577"/>
          <ac:spMkLst>
            <pc:docMk/>
            <pc:sldMk cId="786987338" sldId="305"/>
            <ac:spMk id="11" creationId="{00000000-0000-0000-0000-000000000000}"/>
          </ac:spMkLst>
        </pc:spChg>
        <pc:spChg chg="add mod">
          <ac:chgData name="Danijela Lolic" userId="67d28de278fda3f0" providerId="LiveId" clId="{39856992-C2A1-4E0D-AB53-B4D58B2D3FA5}" dt="2021-02-02T15:21:55.102" v="2587" actId="1076"/>
          <ac:spMkLst>
            <pc:docMk/>
            <pc:sldMk cId="786987338" sldId="305"/>
            <ac:spMk id="12" creationId="{2B606C92-0284-4AE0-BF6D-D94C703653C2}"/>
          </ac:spMkLst>
        </pc:spChg>
        <pc:spChg chg="del">
          <ac:chgData name="Danijela Lolic" userId="67d28de278fda3f0" providerId="LiveId" clId="{39856992-C2A1-4E0D-AB53-B4D58B2D3FA5}" dt="2021-02-02T15:14:12.846" v="2451" actId="478"/>
          <ac:spMkLst>
            <pc:docMk/>
            <pc:sldMk cId="786987338" sldId="305"/>
            <ac:spMk id="13" creationId="{00000000-0000-0000-0000-000000000000}"/>
          </ac:spMkLst>
        </pc:spChg>
        <pc:spChg chg="add del mod">
          <ac:chgData name="Danijela Lolic" userId="67d28de278fda3f0" providerId="LiveId" clId="{39856992-C2A1-4E0D-AB53-B4D58B2D3FA5}" dt="2021-02-02T15:17:16.852" v="2506" actId="478"/>
          <ac:spMkLst>
            <pc:docMk/>
            <pc:sldMk cId="786987338" sldId="305"/>
            <ac:spMk id="14" creationId="{881FED83-187C-487C-B38C-A6AECB2E484B}"/>
          </ac:spMkLst>
        </pc:spChg>
        <pc:spChg chg="add mod">
          <ac:chgData name="Danijela Lolic" userId="67d28de278fda3f0" providerId="LiveId" clId="{39856992-C2A1-4E0D-AB53-B4D58B2D3FA5}" dt="2021-02-02T15:17:41.417" v="2513" actId="14100"/>
          <ac:spMkLst>
            <pc:docMk/>
            <pc:sldMk cId="786987338" sldId="305"/>
            <ac:spMk id="15" creationId="{2AC2B451-A68E-4283-948A-615F44C409F5}"/>
          </ac:spMkLst>
        </pc:spChg>
        <pc:spChg chg="add mod">
          <ac:chgData name="Danijela Lolic" userId="67d28de278fda3f0" providerId="LiveId" clId="{39856992-C2A1-4E0D-AB53-B4D58B2D3FA5}" dt="2021-02-02T15:17:54.315" v="2522" actId="1076"/>
          <ac:spMkLst>
            <pc:docMk/>
            <pc:sldMk cId="786987338" sldId="305"/>
            <ac:spMk id="16" creationId="{96C3919E-59D0-4E1B-9438-CE53A2FADA78}"/>
          </ac:spMkLst>
        </pc:spChg>
        <pc:spChg chg="add mod">
          <ac:chgData name="Danijela Lolic" userId="67d28de278fda3f0" providerId="LiveId" clId="{39856992-C2A1-4E0D-AB53-B4D58B2D3FA5}" dt="2021-02-02T15:18:22.940" v="2540" actId="20577"/>
          <ac:spMkLst>
            <pc:docMk/>
            <pc:sldMk cId="786987338" sldId="305"/>
            <ac:spMk id="17" creationId="{0C46520D-51DE-47B6-919A-4DB6CCF63EFE}"/>
          </ac:spMkLst>
        </pc:spChg>
        <pc:spChg chg="add mod">
          <ac:chgData name="Danijela Lolic" userId="67d28de278fda3f0" providerId="LiveId" clId="{39856992-C2A1-4E0D-AB53-B4D58B2D3FA5}" dt="2021-02-02T15:18:40.911" v="2560" actId="1076"/>
          <ac:spMkLst>
            <pc:docMk/>
            <pc:sldMk cId="786987338" sldId="305"/>
            <ac:spMk id="18" creationId="{E2CDC63D-371D-4FB1-B7BD-F1F59E33573A}"/>
          </ac:spMkLst>
        </pc:spChg>
        <pc:spChg chg="add mod">
          <ac:chgData name="Danijela Lolic" userId="67d28de278fda3f0" providerId="LiveId" clId="{39856992-C2A1-4E0D-AB53-B4D58B2D3FA5}" dt="2021-02-02T15:23:36.326" v="2596" actId="1076"/>
          <ac:spMkLst>
            <pc:docMk/>
            <pc:sldMk cId="786987338" sldId="305"/>
            <ac:spMk id="19" creationId="{B464A189-661C-4767-9E4E-691E617AA2D3}"/>
          </ac:spMkLst>
        </pc:spChg>
        <pc:picChg chg="del">
          <ac:chgData name="Danijela Lolic" userId="67d28de278fda3f0" providerId="LiveId" clId="{39856992-C2A1-4E0D-AB53-B4D58B2D3FA5}" dt="2021-02-02T15:13:24.290" v="2375" actId="478"/>
          <ac:picMkLst>
            <pc:docMk/>
            <pc:sldMk cId="786987338" sldId="305"/>
            <ac:picMk id="3" creationId="{482B0CB0-EB50-4798-8A58-72F9B4631903}"/>
          </ac:picMkLst>
        </pc:picChg>
      </pc:sldChg>
      <pc:sldChg chg="modSp del mod">
        <pc:chgData name="Danijela Lolic" userId="67d28de278fda3f0" providerId="LiveId" clId="{39856992-C2A1-4E0D-AB53-B4D58B2D3FA5}" dt="2021-02-02T15:39:40.084" v="2783" actId="47"/>
        <pc:sldMkLst>
          <pc:docMk/>
          <pc:sldMk cId="4077310074" sldId="306"/>
        </pc:sldMkLst>
        <pc:spChg chg="mod">
          <ac:chgData name="Danijela Lolic" userId="67d28de278fda3f0" providerId="LiveId" clId="{39856992-C2A1-4E0D-AB53-B4D58B2D3FA5}" dt="2021-02-02T15:24:47.741" v="2616" actId="20577"/>
          <ac:spMkLst>
            <pc:docMk/>
            <pc:sldMk cId="4077310074" sldId="306"/>
            <ac:spMk id="11" creationId="{00000000-0000-0000-0000-000000000000}"/>
          </ac:spMkLst>
        </pc:spChg>
      </pc:sldChg>
      <pc:sldChg chg="addSp delSp modSp mod delAnim modAnim">
        <pc:chgData name="Danijela Lolic" userId="67d28de278fda3f0" providerId="LiveId" clId="{39856992-C2A1-4E0D-AB53-B4D58B2D3FA5}" dt="2021-02-02T16:05:03.241" v="3427" actId="478"/>
        <pc:sldMkLst>
          <pc:docMk/>
          <pc:sldMk cId="35458485" sldId="307"/>
        </pc:sldMkLst>
        <pc:spChg chg="mod">
          <ac:chgData name="Danijela Lolic" userId="67d28de278fda3f0" providerId="LiveId" clId="{39856992-C2A1-4E0D-AB53-B4D58B2D3FA5}" dt="2021-02-02T15:32:52.543" v="2677" actId="1076"/>
          <ac:spMkLst>
            <pc:docMk/>
            <pc:sldMk cId="35458485" sldId="307"/>
            <ac:spMk id="4" creationId="{00000000-0000-0000-0000-000000000000}"/>
          </ac:spMkLst>
        </pc:spChg>
        <pc:spChg chg="del mod">
          <ac:chgData name="Danijela Lolic" userId="67d28de278fda3f0" providerId="LiveId" clId="{39856992-C2A1-4E0D-AB53-B4D58B2D3FA5}" dt="2021-02-02T15:32:32.127" v="2668" actId="478"/>
          <ac:spMkLst>
            <pc:docMk/>
            <pc:sldMk cId="35458485" sldId="307"/>
            <ac:spMk id="5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5:32:42.310" v="2673" actId="478"/>
          <ac:spMkLst>
            <pc:docMk/>
            <pc:sldMk cId="35458485" sldId="307"/>
            <ac:spMk id="6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5:32:36.237" v="2670" actId="478"/>
          <ac:spMkLst>
            <pc:docMk/>
            <pc:sldMk cId="35458485" sldId="307"/>
            <ac:spMk id="7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5:32:33.281" v="2669" actId="478"/>
          <ac:spMkLst>
            <pc:docMk/>
            <pc:sldMk cId="35458485" sldId="307"/>
            <ac:spMk id="8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5:32:37.223" v="2671" actId="478"/>
          <ac:spMkLst>
            <pc:docMk/>
            <pc:sldMk cId="35458485" sldId="307"/>
            <ac:spMk id="9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5:32:43.644" v="2674" actId="478"/>
          <ac:spMkLst>
            <pc:docMk/>
            <pc:sldMk cId="35458485" sldId="307"/>
            <ac:spMk id="10" creationId="{00000000-0000-0000-0000-000000000000}"/>
          </ac:spMkLst>
        </pc:spChg>
        <pc:spChg chg="mod">
          <ac:chgData name="Danijela Lolic" userId="67d28de278fda3f0" providerId="LiveId" clId="{39856992-C2A1-4E0D-AB53-B4D58B2D3FA5}" dt="2021-02-02T15:39:58.256" v="2785" actId="20577"/>
          <ac:spMkLst>
            <pc:docMk/>
            <pc:sldMk cId="35458485" sldId="307"/>
            <ac:spMk id="11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5:32:38.326" v="2672" actId="478"/>
          <ac:spMkLst>
            <pc:docMk/>
            <pc:sldMk cId="35458485" sldId="307"/>
            <ac:spMk id="13" creationId="{00000000-0000-0000-0000-000000000000}"/>
          </ac:spMkLst>
        </pc:spChg>
        <pc:spChg chg="add mod">
          <ac:chgData name="Danijela Lolic" userId="67d28de278fda3f0" providerId="LiveId" clId="{39856992-C2A1-4E0D-AB53-B4D58B2D3FA5}" dt="2021-02-02T15:38:47.893" v="2775" actId="1076"/>
          <ac:spMkLst>
            <pc:docMk/>
            <pc:sldMk cId="35458485" sldId="307"/>
            <ac:spMk id="16" creationId="{B8FB696F-ED74-4F89-A3CE-42AEF2A21C5E}"/>
          </ac:spMkLst>
        </pc:spChg>
        <pc:spChg chg="add mod">
          <ac:chgData name="Danijela Lolic" userId="67d28de278fda3f0" providerId="LiveId" clId="{39856992-C2A1-4E0D-AB53-B4D58B2D3FA5}" dt="2021-02-02T15:38:52.971" v="2776" actId="1076"/>
          <ac:spMkLst>
            <pc:docMk/>
            <pc:sldMk cId="35458485" sldId="307"/>
            <ac:spMk id="17" creationId="{75D55DC2-FEFC-49A3-A2F0-331C91303602}"/>
          </ac:spMkLst>
        </pc:spChg>
        <pc:spChg chg="add mod">
          <ac:chgData name="Danijela Lolic" userId="67d28de278fda3f0" providerId="LiveId" clId="{39856992-C2A1-4E0D-AB53-B4D58B2D3FA5}" dt="2021-02-02T15:38:44.546" v="2774" actId="1076"/>
          <ac:spMkLst>
            <pc:docMk/>
            <pc:sldMk cId="35458485" sldId="307"/>
            <ac:spMk id="18" creationId="{49CB614E-3FC1-4A67-80EE-1FE369607D5E}"/>
          </ac:spMkLst>
        </pc:spChg>
        <pc:spChg chg="add del">
          <ac:chgData name="Danijela Lolic" userId="67d28de278fda3f0" providerId="LiveId" clId="{39856992-C2A1-4E0D-AB53-B4D58B2D3FA5}" dt="2021-02-02T16:05:03.241" v="3427" actId="478"/>
          <ac:spMkLst>
            <pc:docMk/>
            <pc:sldMk cId="35458485" sldId="307"/>
            <ac:spMk id="19" creationId="{C6089BF4-23CC-43A2-BE7B-08FAB007D9CA}"/>
          </ac:spMkLst>
        </pc:spChg>
        <pc:spChg chg="add mod">
          <ac:chgData name="Danijela Lolic" userId="67d28de278fda3f0" providerId="LiveId" clId="{39856992-C2A1-4E0D-AB53-B4D58B2D3FA5}" dt="2021-02-02T15:38:32.844" v="2773" actId="1076"/>
          <ac:spMkLst>
            <pc:docMk/>
            <pc:sldMk cId="35458485" sldId="307"/>
            <ac:spMk id="20" creationId="{A5027C57-FBC6-4D4C-81B8-61BC55E21D69}"/>
          </ac:spMkLst>
        </pc:spChg>
        <pc:picChg chg="add mod">
          <ac:chgData name="Danijela Lolic" userId="67d28de278fda3f0" providerId="LiveId" clId="{39856992-C2A1-4E0D-AB53-B4D58B2D3FA5}" dt="2021-02-02T15:34:47.056" v="2709" actId="14100"/>
          <ac:picMkLst>
            <pc:docMk/>
            <pc:sldMk cId="35458485" sldId="307"/>
            <ac:picMk id="2" creationId="{113DEDCE-77CF-4E57-BC7C-DF5F9DE97B77}"/>
          </ac:picMkLst>
        </pc:picChg>
        <pc:picChg chg="del mod">
          <ac:chgData name="Danijela Lolic" userId="67d28de278fda3f0" providerId="LiveId" clId="{39856992-C2A1-4E0D-AB53-B4D58B2D3FA5}" dt="2021-02-02T15:32:27.130" v="2666" actId="478"/>
          <ac:picMkLst>
            <pc:docMk/>
            <pc:sldMk cId="35458485" sldId="307"/>
            <ac:picMk id="3" creationId="{CF5ACD7C-2CED-4D50-98A2-AB747D7807CD}"/>
          </ac:picMkLst>
        </pc:picChg>
        <pc:picChg chg="add mod">
          <ac:chgData name="Danijela Lolic" userId="67d28de278fda3f0" providerId="LiveId" clId="{39856992-C2A1-4E0D-AB53-B4D58B2D3FA5}" dt="2021-02-02T15:37:43.548" v="2756" actId="1076"/>
          <ac:picMkLst>
            <pc:docMk/>
            <pc:sldMk cId="35458485" sldId="307"/>
            <ac:picMk id="12" creationId="{5A31AC87-0554-4D00-BB0D-3000EC8C43CE}"/>
          </ac:picMkLst>
        </pc:picChg>
        <pc:picChg chg="add mod">
          <ac:chgData name="Danijela Lolic" userId="67d28de278fda3f0" providerId="LiveId" clId="{39856992-C2A1-4E0D-AB53-B4D58B2D3FA5}" dt="2021-02-02T15:33:48.796" v="2688" actId="1076"/>
          <ac:picMkLst>
            <pc:docMk/>
            <pc:sldMk cId="35458485" sldId="307"/>
            <ac:picMk id="14" creationId="{30DF2493-2E8B-4473-B0F5-A238399A9E95}"/>
          </ac:picMkLst>
        </pc:picChg>
        <pc:picChg chg="add mod">
          <ac:chgData name="Danijela Lolic" userId="67d28de278fda3f0" providerId="LiveId" clId="{39856992-C2A1-4E0D-AB53-B4D58B2D3FA5}" dt="2021-02-02T15:34:43.696" v="2708" actId="1076"/>
          <ac:picMkLst>
            <pc:docMk/>
            <pc:sldMk cId="35458485" sldId="307"/>
            <ac:picMk id="15" creationId="{ECFBBA48-BA94-4367-9A01-EF13E6B4D286}"/>
          </ac:picMkLst>
        </pc:picChg>
      </pc:sldChg>
      <pc:sldChg chg="addSp delSp modSp mod delAnim modAnim">
        <pc:chgData name="Danijela Lolic" userId="67d28de278fda3f0" providerId="LiveId" clId="{39856992-C2A1-4E0D-AB53-B4D58B2D3FA5}" dt="2021-02-02T16:06:45.131" v="3458"/>
        <pc:sldMkLst>
          <pc:docMk/>
          <pc:sldMk cId="2133846374" sldId="309"/>
        </pc:sldMkLst>
        <pc:spChg chg="mod">
          <ac:chgData name="Danijela Lolic" userId="67d28de278fda3f0" providerId="LiveId" clId="{39856992-C2A1-4E0D-AB53-B4D58B2D3FA5}" dt="2021-02-02T16:05:42.778" v="3450" actId="20577"/>
          <ac:spMkLst>
            <pc:docMk/>
            <pc:sldMk cId="2133846374" sldId="309"/>
            <ac:spMk id="4" creationId="{00000000-0000-0000-0000-000000000000}"/>
          </ac:spMkLst>
        </pc:spChg>
        <pc:spChg chg="del mod">
          <ac:chgData name="Danijela Lolic" userId="67d28de278fda3f0" providerId="LiveId" clId="{39856992-C2A1-4E0D-AB53-B4D58B2D3FA5}" dt="2021-02-02T15:41:51.427" v="2803" actId="478"/>
          <ac:spMkLst>
            <pc:docMk/>
            <pc:sldMk cId="2133846374" sldId="309"/>
            <ac:spMk id="5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5:41:43.935" v="2799" actId="478"/>
          <ac:spMkLst>
            <pc:docMk/>
            <pc:sldMk cId="2133846374" sldId="309"/>
            <ac:spMk id="6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5:41:47.748" v="2801" actId="478"/>
          <ac:spMkLst>
            <pc:docMk/>
            <pc:sldMk cId="2133846374" sldId="309"/>
            <ac:spMk id="7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5:41:39.492" v="2796" actId="478"/>
          <ac:spMkLst>
            <pc:docMk/>
            <pc:sldMk cId="2133846374" sldId="309"/>
            <ac:spMk id="8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5:41:40.526" v="2797" actId="478"/>
          <ac:spMkLst>
            <pc:docMk/>
            <pc:sldMk cId="2133846374" sldId="309"/>
            <ac:spMk id="9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5:41:45.201" v="2800" actId="478"/>
          <ac:spMkLst>
            <pc:docMk/>
            <pc:sldMk cId="2133846374" sldId="309"/>
            <ac:spMk id="10" creationId="{00000000-0000-0000-0000-000000000000}"/>
          </ac:spMkLst>
        </pc:spChg>
        <pc:spChg chg="mod">
          <ac:chgData name="Danijela Lolic" userId="67d28de278fda3f0" providerId="LiveId" clId="{39856992-C2A1-4E0D-AB53-B4D58B2D3FA5}" dt="2021-02-02T15:40:07.256" v="2790" actId="20577"/>
          <ac:spMkLst>
            <pc:docMk/>
            <pc:sldMk cId="2133846374" sldId="309"/>
            <ac:spMk id="11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5:41:41.498" v="2798" actId="478"/>
          <ac:spMkLst>
            <pc:docMk/>
            <pc:sldMk cId="2133846374" sldId="309"/>
            <ac:spMk id="13" creationId="{00000000-0000-0000-0000-000000000000}"/>
          </ac:spMkLst>
        </pc:spChg>
        <pc:spChg chg="add mod">
          <ac:chgData name="Danijela Lolic" userId="67d28de278fda3f0" providerId="LiveId" clId="{39856992-C2A1-4E0D-AB53-B4D58B2D3FA5}" dt="2021-02-02T15:44:35.122" v="2929" actId="14100"/>
          <ac:spMkLst>
            <pc:docMk/>
            <pc:sldMk cId="2133846374" sldId="309"/>
            <ac:spMk id="16" creationId="{A4CD5CFC-883D-4105-BC31-FB6003FEC093}"/>
          </ac:spMkLst>
        </pc:spChg>
        <pc:spChg chg="add mod">
          <ac:chgData name="Danijela Lolic" userId="67d28de278fda3f0" providerId="LiveId" clId="{39856992-C2A1-4E0D-AB53-B4D58B2D3FA5}" dt="2021-02-02T15:46:13.354" v="2962" actId="1076"/>
          <ac:spMkLst>
            <pc:docMk/>
            <pc:sldMk cId="2133846374" sldId="309"/>
            <ac:spMk id="21" creationId="{71166197-F980-4FBF-9AB1-E76D7FA60218}"/>
          </ac:spMkLst>
        </pc:spChg>
        <pc:spChg chg="add mod">
          <ac:chgData name="Danijela Lolic" userId="67d28de278fda3f0" providerId="LiveId" clId="{39856992-C2A1-4E0D-AB53-B4D58B2D3FA5}" dt="2021-02-02T15:46:10.660" v="2961" actId="1076"/>
          <ac:spMkLst>
            <pc:docMk/>
            <pc:sldMk cId="2133846374" sldId="309"/>
            <ac:spMk id="22" creationId="{EA203395-8E9A-4A86-B143-A3E8EE824490}"/>
          </ac:spMkLst>
        </pc:spChg>
        <pc:spChg chg="add mod">
          <ac:chgData name="Danijela Lolic" userId="67d28de278fda3f0" providerId="LiveId" clId="{39856992-C2A1-4E0D-AB53-B4D58B2D3FA5}" dt="2021-02-02T15:46:26.562" v="2970" actId="1076"/>
          <ac:spMkLst>
            <pc:docMk/>
            <pc:sldMk cId="2133846374" sldId="309"/>
            <ac:spMk id="23" creationId="{97ADA4EB-819D-46F8-82F1-3E0A9D608D90}"/>
          </ac:spMkLst>
        </pc:spChg>
        <pc:spChg chg="add mod">
          <ac:chgData name="Danijela Lolic" userId="67d28de278fda3f0" providerId="LiveId" clId="{39856992-C2A1-4E0D-AB53-B4D58B2D3FA5}" dt="2021-02-02T15:46:55.438" v="2973" actId="1582"/>
          <ac:spMkLst>
            <pc:docMk/>
            <pc:sldMk cId="2133846374" sldId="309"/>
            <ac:spMk id="24" creationId="{76CDAAD8-9AFB-40C2-862F-2F1E9FBA9284}"/>
          </ac:spMkLst>
        </pc:spChg>
        <pc:spChg chg="add mod">
          <ac:chgData name="Danijela Lolic" userId="67d28de278fda3f0" providerId="LiveId" clId="{39856992-C2A1-4E0D-AB53-B4D58B2D3FA5}" dt="2021-02-02T15:48:06.650" v="3010" actId="14100"/>
          <ac:spMkLst>
            <pc:docMk/>
            <pc:sldMk cId="2133846374" sldId="309"/>
            <ac:spMk id="25" creationId="{F0509F8E-B26C-47AA-88AD-D1910F221214}"/>
          </ac:spMkLst>
        </pc:spChg>
        <pc:spChg chg="add mod">
          <ac:chgData name="Danijela Lolic" userId="67d28de278fda3f0" providerId="LiveId" clId="{39856992-C2A1-4E0D-AB53-B4D58B2D3FA5}" dt="2021-02-02T15:47:56.800" v="3006" actId="113"/>
          <ac:spMkLst>
            <pc:docMk/>
            <pc:sldMk cId="2133846374" sldId="309"/>
            <ac:spMk id="29" creationId="{5BDECBDB-6D12-4992-B3D8-E4D6C191238F}"/>
          </ac:spMkLst>
        </pc:spChg>
        <pc:picChg chg="add mod">
          <ac:chgData name="Danijela Lolic" userId="67d28de278fda3f0" providerId="LiveId" clId="{39856992-C2A1-4E0D-AB53-B4D58B2D3FA5}" dt="2021-02-02T15:43:29.090" v="2917" actId="1076"/>
          <ac:picMkLst>
            <pc:docMk/>
            <pc:sldMk cId="2133846374" sldId="309"/>
            <ac:picMk id="2" creationId="{6D105185-6CC2-4984-8124-380312BC08F3}"/>
          </ac:picMkLst>
        </pc:picChg>
        <pc:picChg chg="del">
          <ac:chgData name="Danijela Lolic" userId="67d28de278fda3f0" providerId="LiveId" clId="{39856992-C2A1-4E0D-AB53-B4D58B2D3FA5}" dt="2021-02-02T15:41:24.083" v="2791" actId="478"/>
          <ac:picMkLst>
            <pc:docMk/>
            <pc:sldMk cId="2133846374" sldId="309"/>
            <ac:picMk id="3" creationId="{DBF24BCD-7F20-421A-916D-0E8A24F6563C}"/>
          </ac:picMkLst>
        </pc:picChg>
        <pc:cxnChg chg="add mod">
          <ac:chgData name="Danijela Lolic" userId="67d28de278fda3f0" providerId="LiveId" clId="{39856992-C2A1-4E0D-AB53-B4D58B2D3FA5}" dt="2021-02-02T15:43:51.440" v="2922" actId="1582"/>
          <ac:cxnSpMkLst>
            <pc:docMk/>
            <pc:sldMk cId="2133846374" sldId="309"/>
            <ac:cxnSpMk id="14" creationId="{AFD7D109-2680-4235-9E08-D0928EE5147F}"/>
          </ac:cxnSpMkLst>
        </pc:cxnChg>
        <pc:cxnChg chg="add mod">
          <ac:chgData name="Danijela Lolic" userId="67d28de278fda3f0" providerId="LiveId" clId="{39856992-C2A1-4E0D-AB53-B4D58B2D3FA5}" dt="2021-02-02T15:44:52.490" v="2932" actId="1582"/>
          <ac:cxnSpMkLst>
            <pc:docMk/>
            <pc:sldMk cId="2133846374" sldId="309"/>
            <ac:cxnSpMk id="18" creationId="{1B31C5D1-7D24-4ACC-BD82-7F93A00E19AA}"/>
          </ac:cxnSpMkLst>
        </pc:cxnChg>
        <pc:cxnChg chg="add mod">
          <ac:chgData name="Danijela Lolic" userId="67d28de278fda3f0" providerId="LiveId" clId="{39856992-C2A1-4E0D-AB53-B4D58B2D3FA5}" dt="2021-02-02T15:45:28.067" v="2935" actId="1582"/>
          <ac:cxnSpMkLst>
            <pc:docMk/>
            <pc:sldMk cId="2133846374" sldId="309"/>
            <ac:cxnSpMk id="20" creationId="{EEBA03D8-537C-49F6-95F1-DDAFE72685D9}"/>
          </ac:cxnSpMkLst>
        </pc:cxnChg>
        <pc:cxnChg chg="add mod">
          <ac:chgData name="Danijela Lolic" userId="67d28de278fda3f0" providerId="LiveId" clId="{39856992-C2A1-4E0D-AB53-B4D58B2D3FA5}" dt="2021-02-02T15:47:43.125" v="3002" actId="1076"/>
          <ac:cxnSpMkLst>
            <pc:docMk/>
            <pc:sldMk cId="2133846374" sldId="309"/>
            <ac:cxnSpMk id="27" creationId="{3CC2F6D5-8AD9-4359-8E93-BEC0A19FDF81}"/>
          </ac:cxnSpMkLst>
        </pc:cxnChg>
        <pc:cxnChg chg="add mod">
          <ac:chgData name="Danijela Lolic" userId="67d28de278fda3f0" providerId="LiveId" clId="{39856992-C2A1-4E0D-AB53-B4D58B2D3FA5}" dt="2021-02-02T15:48:29.082" v="3014" actId="1582"/>
          <ac:cxnSpMkLst>
            <pc:docMk/>
            <pc:sldMk cId="2133846374" sldId="309"/>
            <ac:cxnSpMk id="31" creationId="{EE3D6C0E-76A2-408D-987B-75132A0F42BA}"/>
          </ac:cxnSpMkLst>
        </pc:cxnChg>
      </pc:sldChg>
      <pc:sldChg chg="addSp delSp modSp mod delAnim modAnim">
        <pc:chgData name="Danijela Lolic" userId="67d28de278fda3f0" providerId="LiveId" clId="{39856992-C2A1-4E0D-AB53-B4D58B2D3FA5}" dt="2021-02-02T16:07:31.872" v="3463"/>
        <pc:sldMkLst>
          <pc:docMk/>
          <pc:sldMk cId="42826003" sldId="310"/>
        </pc:sldMkLst>
        <pc:spChg chg="mod">
          <ac:chgData name="Danijela Lolic" userId="67d28de278fda3f0" providerId="LiveId" clId="{39856992-C2A1-4E0D-AB53-B4D58B2D3FA5}" dt="2021-02-02T16:07:17.338" v="3462" actId="20577"/>
          <ac:spMkLst>
            <pc:docMk/>
            <pc:sldMk cId="42826003" sldId="310"/>
            <ac:spMk id="4" creationId="{00000000-0000-0000-0000-000000000000}"/>
          </ac:spMkLst>
        </pc:spChg>
        <pc:spChg chg="mod">
          <ac:chgData name="Danijela Lolic" userId="67d28de278fda3f0" providerId="LiveId" clId="{39856992-C2A1-4E0D-AB53-B4D58B2D3FA5}" dt="2021-02-02T15:51:52.122" v="3087" actId="20577"/>
          <ac:spMkLst>
            <pc:docMk/>
            <pc:sldMk cId="42826003" sldId="310"/>
            <ac:spMk id="5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5:52:11.958" v="3097" actId="478"/>
          <ac:spMkLst>
            <pc:docMk/>
            <pc:sldMk cId="42826003" sldId="310"/>
            <ac:spMk id="6" creationId="{00000000-0000-0000-0000-000000000000}"/>
          </ac:spMkLst>
        </pc:spChg>
        <pc:spChg chg="mod">
          <ac:chgData name="Danijela Lolic" userId="67d28de278fda3f0" providerId="LiveId" clId="{39856992-C2A1-4E0D-AB53-B4D58B2D3FA5}" dt="2021-02-02T15:51:59.404" v="3094" actId="20577"/>
          <ac:spMkLst>
            <pc:docMk/>
            <pc:sldMk cId="42826003" sldId="310"/>
            <ac:spMk id="7" creationId="{00000000-0000-0000-0000-000000000000}"/>
          </ac:spMkLst>
        </pc:spChg>
        <pc:spChg chg="del">
          <ac:chgData name="Danijela Lolic" userId="67d28de278fda3f0" providerId="LiveId" clId="{39856992-C2A1-4E0D-AB53-B4D58B2D3FA5}" dt="2021-02-02T15:52:07.696" v="3095" actId="478"/>
          <ac:spMkLst>
            <pc:docMk/>
            <pc:sldMk cId="42826003" sldId="310"/>
            <ac:spMk id="10" creationId="{00000000-0000-0000-0000-000000000000}"/>
          </ac:spMkLst>
        </pc:spChg>
        <pc:spChg chg="mod">
          <ac:chgData name="Danijela Lolic" userId="67d28de278fda3f0" providerId="LiveId" clId="{39856992-C2A1-4E0D-AB53-B4D58B2D3FA5}" dt="2021-02-02T15:49:38.718" v="3030" actId="20577"/>
          <ac:spMkLst>
            <pc:docMk/>
            <pc:sldMk cId="42826003" sldId="310"/>
            <ac:spMk id="11" creationId="{00000000-0000-0000-0000-000000000000}"/>
          </ac:spMkLst>
        </pc:spChg>
        <pc:spChg chg="add mod">
          <ac:chgData name="Danijela Lolic" userId="67d28de278fda3f0" providerId="LiveId" clId="{39856992-C2A1-4E0D-AB53-B4D58B2D3FA5}" dt="2021-02-02T15:52:50.750" v="3109" actId="1582"/>
          <ac:spMkLst>
            <pc:docMk/>
            <pc:sldMk cId="42826003" sldId="310"/>
            <ac:spMk id="12" creationId="{D278201E-2D0F-49FA-86C2-A7944AE6C90B}"/>
          </ac:spMkLst>
        </pc:spChg>
        <pc:spChg chg="del">
          <ac:chgData name="Danijela Lolic" userId="67d28de278fda3f0" providerId="LiveId" clId="{39856992-C2A1-4E0D-AB53-B4D58B2D3FA5}" dt="2021-02-02T15:52:08.931" v="3096" actId="478"/>
          <ac:spMkLst>
            <pc:docMk/>
            <pc:sldMk cId="42826003" sldId="310"/>
            <ac:spMk id="14" creationId="{00000000-0000-0000-0000-000000000000}"/>
          </ac:spMkLst>
        </pc:spChg>
        <pc:picChg chg="del">
          <ac:chgData name="Danijela Lolic" userId="67d28de278fda3f0" providerId="LiveId" clId="{39856992-C2A1-4E0D-AB53-B4D58B2D3FA5}" dt="2021-02-02T15:50:46.124" v="3031" actId="478"/>
          <ac:picMkLst>
            <pc:docMk/>
            <pc:sldMk cId="42826003" sldId="310"/>
            <ac:picMk id="2" creationId="{AADE97E2-DB7B-4896-9B5C-BBA774C4B3CE}"/>
          </ac:picMkLst>
        </pc:picChg>
        <pc:picChg chg="add mod">
          <ac:chgData name="Danijela Lolic" userId="67d28de278fda3f0" providerId="LiveId" clId="{39856992-C2A1-4E0D-AB53-B4D58B2D3FA5}" dt="2021-02-02T15:52:17.025" v="3099" actId="1076"/>
          <ac:picMkLst>
            <pc:docMk/>
            <pc:sldMk cId="42826003" sldId="310"/>
            <ac:picMk id="3" creationId="{7115510B-B64C-43E3-B1BD-2DE1FED2BF4F}"/>
          </ac:picMkLst>
        </pc:picChg>
      </pc:sldChg>
      <pc:sldChg chg="addSp delSp modSp mod">
        <pc:chgData name="Danijela Lolic" userId="67d28de278fda3f0" providerId="LiveId" clId="{39856992-C2A1-4E0D-AB53-B4D58B2D3FA5}" dt="2021-02-02T16:07:59.330" v="3467" actId="20577"/>
        <pc:sldMkLst>
          <pc:docMk/>
          <pc:sldMk cId="23212868" sldId="311"/>
        </pc:sldMkLst>
        <pc:spChg chg="mod">
          <ac:chgData name="Danijela Lolic" userId="67d28de278fda3f0" providerId="LiveId" clId="{39856992-C2A1-4E0D-AB53-B4D58B2D3FA5}" dt="2021-02-02T16:07:53.648" v="3465" actId="20577"/>
          <ac:spMkLst>
            <pc:docMk/>
            <pc:sldMk cId="23212868" sldId="311"/>
            <ac:spMk id="4" creationId="{00000000-0000-0000-0000-000000000000}"/>
          </ac:spMkLst>
        </pc:spChg>
        <pc:spChg chg="mod">
          <ac:chgData name="Danijela Lolic" userId="67d28de278fda3f0" providerId="LiveId" clId="{39856992-C2A1-4E0D-AB53-B4D58B2D3FA5}" dt="2021-02-02T15:55:47.323" v="3205" actId="1076"/>
          <ac:spMkLst>
            <pc:docMk/>
            <pc:sldMk cId="23212868" sldId="311"/>
            <ac:spMk id="5" creationId="{00000000-0000-0000-0000-000000000000}"/>
          </ac:spMkLst>
        </pc:spChg>
        <pc:spChg chg="mod">
          <ac:chgData name="Danijela Lolic" userId="67d28de278fda3f0" providerId="LiveId" clId="{39856992-C2A1-4E0D-AB53-B4D58B2D3FA5}" dt="2021-02-02T15:56:47.209" v="3219" actId="20577"/>
          <ac:spMkLst>
            <pc:docMk/>
            <pc:sldMk cId="23212868" sldId="311"/>
            <ac:spMk id="6" creationId="{00000000-0000-0000-0000-000000000000}"/>
          </ac:spMkLst>
        </pc:spChg>
        <pc:spChg chg="mod">
          <ac:chgData name="Danijela Lolic" userId="67d28de278fda3f0" providerId="LiveId" clId="{39856992-C2A1-4E0D-AB53-B4D58B2D3FA5}" dt="2021-02-02T16:07:59.330" v="3467" actId="20577"/>
          <ac:spMkLst>
            <pc:docMk/>
            <pc:sldMk cId="23212868" sldId="311"/>
            <ac:spMk id="7" creationId="{00000000-0000-0000-0000-000000000000}"/>
          </ac:spMkLst>
        </pc:spChg>
        <pc:spChg chg="mod">
          <ac:chgData name="Danijela Lolic" userId="67d28de278fda3f0" providerId="LiveId" clId="{39856992-C2A1-4E0D-AB53-B4D58B2D3FA5}" dt="2021-02-02T15:53:06.670" v="3114" actId="20577"/>
          <ac:spMkLst>
            <pc:docMk/>
            <pc:sldMk cId="23212868" sldId="311"/>
            <ac:spMk id="11" creationId="{00000000-0000-0000-0000-000000000000}"/>
          </ac:spMkLst>
        </pc:spChg>
        <pc:spChg chg="mod">
          <ac:chgData name="Danijela Lolic" userId="67d28de278fda3f0" providerId="LiveId" clId="{39856992-C2A1-4E0D-AB53-B4D58B2D3FA5}" dt="2021-02-02T15:55:43.643" v="3204" actId="14100"/>
          <ac:spMkLst>
            <pc:docMk/>
            <pc:sldMk cId="23212868" sldId="311"/>
            <ac:spMk id="13" creationId="{00000000-0000-0000-0000-000000000000}"/>
          </ac:spMkLst>
        </pc:spChg>
        <pc:picChg chg="add mod">
          <ac:chgData name="Danijela Lolic" userId="67d28de278fda3f0" providerId="LiveId" clId="{39856992-C2A1-4E0D-AB53-B4D58B2D3FA5}" dt="2021-02-02T15:56:51.370" v="3220" actId="1076"/>
          <ac:picMkLst>
            <pc:docMk/>
            <pc:sldMk cId="23212868" sldId="311"/>
            <ac:picMk id="2" creationId="{2A657E14-93EB-4079-945B-BF1844CD3D6C}"/>
          </ac:picMkLst>
        </pc:picChg>
        <pc:picChg chg="del">
          <ac:chgData name="Danijela Lolic" userId="67d28de278fda3f0" providerId="LiveId" clId="{39856992-C2A1-4E0D-AB53-B4D58B2D3FA5}" dt="2021-02-02T15:53:56.829" v="3115" actId="478"/>
          <ac:picMkLst>
            <pc:docMk/>
            <pc:sldMk cId="23212868" sldId="311"/>
            <ac:picMk id="3" creationId="{117F4F75-A888-46BE-B841-2A38A656A18E}"/>
          </ac:picMkLst>
        </pc:picChg>
      </pc:sldChg>
      <pc:sldChg chg="del">
        <pc:chgData name="Danijela Lolic" userId="67d28de278fda3f0" providerId="LiveId" clId="{39856992-C2A1-4E0D-AB53-B4D58B2D3FA5}" dt="2021-02-02T16:00:11.658" v="3401" actId="47"/>
        <pc:sldMkLst>
          <pc:docMk/>
          <pc:sldMk cId="2585738981" sldId="312"/>
        </pc:sldMkLst>
      </pc:sldChg>
      <pc:sldChg chg="del">
        <pc:chgData name="Danijela Lolic" userId="67d28de278fda3f0" providerId="LiveId" clId="{39856992-C2A1-4E0D-AB53-B4D58B2D3FA5}" dt="2021-02-02T16:00:15.019" v="3403" actId="47"/>
        <pc:sldMkLst>
          <pc:docMk/>
          <pc:sldMk cId="2059381113" sldId="313"/>
        </pc:sldMkLst>
      </pc:sldChg>
      <pc:sldChg chg="del">
        <pc:chgData name="Danijela Lolic" userId="67d28de278fda3f0" providerId="LiveId" clId="{39856992-C2A1-4E0D-AB53-B4D58B2D3FA5}" dt="2021-02-02T16:00:17.364" v="3405" actId="47"/>
        <pc:sldMkLst>
          <pc:docMk/>
          <pc:sldMk cId="2322006026" sldId="314"/>
        </pc:sldMkLst>
      </pc:sldChg>
      <pc:sldChg chg="del">
        <pc:chgData name="Danijela Lolic" userId="67d28de278fda3f0" providerId="LiveId" clId="{39856992-C2A1-4E0D-AB53-B4D58B2D3FA5}" dt="2021-02-02T16:00:19.620" v="3407" actId="47"/>
        <pc:sldMkLst>
          <pc:docMk/>
          <pc:sldMk cId="2943343361" sldId="315"/>
        </pc:sldMkLst>
      </pc:sldChg>
      <pc:sldChg chg="del">
        <pc:chgData name="Danijela Lolic" userId="67d28de278fda3f0" providerId="LiveId" clId="{39856992-C2A1-4E0D-AB53-B4D58B2D3FA5}" dt="2021-02-02T16:00:21.341" v="3409" actId="47"/>
        <pc:sldMkLst>
          <pc:docMk/>
          <pc:sldMk cId="3558743149" sldId="317"/>
        </pc:sldMkLst>
      </pc:sldChg>
      <pc:sldChg chg="del">
        <pc:chgData name="Danijela Lolic" userId="67d28de278fda3f0" providerId="LiveId" clId="{39856992-C2A1-4E0D-AB53-B4D58B2D3FA5}" dt="2021-02-02T16:00:22.814" v="3411" actId="47"/>
        <pc:sldMkLst>
          <pc:docMk/>
          <pc:sldMk cId="715366840" sldId="318"/>
        </pc:sldMkLst>
      </pc:sldChg>
      <pc:sldChg chg="del">
        <pc:chgData name="Danijela Lolic" userId="67d28de278fda3f0" providerId="LiveId" clId="{39856992-C2A1-4E0D-AB53-B4D58B2D3FA5}" dt="2021-02-02T16:00:25.370" v="3413" actId="47"/>
        <pc:sldMkLst>
          <pc:docMk/>
          <pc:sldMk cId="880665010" sldId="319"/>
        </pc:sldMkLst>
      </pc:sldChg>
      <pc:sldChg chg="del">
        <pc:chgData name="Danijela Lolic" userId="67d28de278fda3f0" providerId="LiveId" clId="{39856992-C2A1-4E0D-AB53-B4D58B2D3FA5}" dt="2021-02-02T16:00:26.272" v="3415" actId="47"/>
        <pc:sldMkLst>
          <pc:docMk/>
          <pc:sldMk cId="2710062319" sldId="320"/>
        </pc:sldMkLst>
      </pc:sldChg>
      <pc:sldChg chg="del">
        <pc:chgData name="Danijela Lolic" userId="67d28de278fda3f0" providerId="LiveId" clId="{39856992-C2A1-4E0D-AB53-B4D58B2D3FA5}" dt="2021-02-02T16:00:27.128" v="3417" actId="47"/>
        <pc:sldMkLst>
          <pc:docMk/>
          <pc:sldMk cId="4106375599" sldId="321"/>
        </pc:sldMkLst>
      </pc:sldChg>
      <pc:sldChg chg="del">
        <pc:chgData name="Danijela Lolic" userId="67d28de278fda3f0" providerId="LiveId" clId="{39856992-C2A1-4E0D-AB53-B4D58B2D3FA5}" dt="2021-02-02T15:06:50.932" v="2232" actId="47"/>
        <pc:sldMkLst>
          <pc:docMk/>
          <pc:sldMk cId="1978781481" sldId="322"/>
        </pc:sldMkLst>
      </pc:sldChg>
      <pc:sldChg chg="del">
        <pc:chgData name="Danijela Lolic" userId="67d28de278fda3f0" providerId="LiveId" clId="{39856992-C2A1-4E0D-AB53-B4D58B2D3FA5}" dt="2021-02-02T15:11:10.723" v="2367" actId="47"/>
        <pc:sldMkLst>
          <pc:docMk/>
          <pc:sldMk cId="3825485385" sldId="324"/>
        </pc:sldMkLst>
      </pc:sldChg>
      <pc:sldChg chg="del">
        <pc:chgData name="Danijela Lolic" userId="67d28de278fda3f0" providerId="LiveId" clId="{39856992-C2A1-4E0D-AB53-B4D58B2D3FA5}" dt="2021-02-02T15:24:43.595" v="2614" actId="47"/>
        <pc:sldMkLst>
          <pc:docMk/>
          <pc:sldMk cId="3369576981" sldId="326"/>
        </pc:sldMkLst>
      </pc:sldChg>
      <pc:sldChg chg="del">
        <pc:chgData name="Danijela Lolic" userId="67d28de278fda3f0" providerId="LiveId" clId="{39856992-C2A1-4E0D-AB53-B4D58B2D3FA5}" dt="2021-02-02T15:30:14.330" v="2620" actId="47"/>
        <pc:sldMkLst>
          <pc:docMk/>
          <pc:sldMk cId="4336203" sldId="328"/>
        </pc:sldMkLst>
      </pc:sldChg>
      <pc:sldChg chg="del">
        <pc:chgData name="Danijela Lolic" userId="67d28de278fda3f0" providerId="LiveId" clId="{39856992-C2A1-4E0D-AB53-B4D58B2D3FA5}" dt="2021-02-02T15:40:01.064" v="2786" actId="47"/>
        <pc:sldMkLst>
          <pc:docMk/>
          <pc:sldMk cId="3661238713" sldId="330"/>
        </pc:sldMkLst>
      </pc:sldChg>
      <pc:sldChg chg="del">
        <pc:chgData name="Danijela Lolic" userId="67d28de278fda3f0" providerId="LiveId" clId="{39856992-C2A1-4E0D-AB53-B4D58B2D3FA5}" dt="2021-02-02T15:49:31.248" v="3026" actId="47"/>
        <pc:sldMkLst>
          <pc:docMk/>
          <pc:sldMk cId="917527172" sldId="334"/>
        </pc:sldMkLst>
      </pc:sldChg>
      <pc:sldChg chg="del">
        <pc:chgData name="Danijela Lolic" userId="67d28de278fda3f0" providerId="LiveId" clId="{39856992-C2A1-4E0D-AB53-B4D58B2D3FA5}" dt="2021-02-02T15:53:01.537" v="3110" actId="47"/>
        <pc:sldMkLst>
          <pc:docMk/>
          <pc:sldMk cId="981017667" sldId="336"/>
        </pc:sldMkLst>
      </pc:sldChg>
      <pc:sldChg chg="delSp modSp mod">
        <pc:chgData name="Danijela Lolic" userId="67d28de278fda3f0" providerId="LiveId" clId="{39856992-C2A1-4E0D-AB53-B4D58B2D3FA5}" dt="2021-02-02T16:00:01.558" v="3400" actId="14100"/>
        <pc:sldMkLst>
          <pc:docMk/>
          <pc:sldMk cId="647239936" sldId="338"/>
        </pc:sldMkLst>
        <pc:spChg chg="mod">
          <ac:chgData name="Danijela Lolic" userId="67d28de278fda3f0" providerId="LiveId" clId="{39856992-C2A1-4E0D-AB53-B4D58B2D3FA5}" dt="2021-02-02T16:00:01.558" v="3400" actId="14100"/>
          <ac:spMkLst>
            <pc:docMk/>
            <pc:sldMk cId="647239936" sldId="338"/>
            <ac:spMk id="4" creationId="{00000000-0000-0000-0000-000000000000}"/>
          </ac:spMkLst>
        </pc:spChg>
        <pc:spChg chg="del mod">
          <ac:chgData name="Danijela Lolic" userId="67d28de278fda3f0" providerId="LiveId" clId="{39856992-C2A1-4E0D-AB53-B4D58B2D3FA5}" dt="2021-02-02T15:57:02.456" v="3222" actId="478"/>
          <ac:spMkLst>
            <pc:docMk/>
            <pc:sldMk cId="647239936" sldId="338"/>
            <ac:spMk id="5" creationId="{00000000-0000-0000-0000-000000000000}"/>
          </ac:spMkLst>
        </pc:spChg>
      </pc:sldChg>
      <pc:sldChg chg="del">
        <pc:chgData name="Danijela Lolic" userId="67d28de278fda3f0" providerId="LiveId" clId="{39856992-C2A1-4E0D-AB53-B4D58B2D3FA5}" dt="2021-02-02T16:00:13.566" v="3402" actId="47"/>
        <pc:sldMkLst>
          <pc:docMk/>
          <pc:sldMk cId="1152144650" sldId="340"/>
        </pc:sldMkLst>
      </pc:sldChg>
      <pc:sldChg chg="del">
        <pc:chgData name="Danijela Lolic" userId="67d28de278fda3f0" providerId="LiveId" clId="{39856992-C2A1-4E0D-AB53-B4D58B2D3FA5}" dt="2021-02-02T16:00:15.975" v="3404" actId="47"/>
        <pc:sldMkLst>
          <pc:docMk/>
          <pc:sldMk cId="3038119998" sldId="342"/>
        </pc:sldMkLst>
      </pc:sldChg>
      <pc:sldChg chg="del">
        <pc:chgData name="Danijela Lolic" userId="67d28de278fda3f0" providerId="LiveId" clId="{39856992-C2A1-4E0D-AB53-B4D58B2D3FA5}" dt="2021-02-02T16:00:18.431" v="3406" actId="47"/>
        <pc:sldMkLst>
          <pc:docMk/>
          <pc:sldMk cId="3047478391" sldId="344"/>
        </pc:sldMkLst>
      </pc:sldChg>
      <pc:sldChg chg="del">
        <pc:chgData name="Danijela Lolic" userId="67d28de278fda3f0" providerId="LiveId" clId="{39856992-C2A1-4E0D-AB53-B4D58B2D3FA5}" dt="2021-02-02T16:00:20.670" v="3408" actId="47"/>
        <pc:sldMkLst>
          <pc:docMk/>
          <pc:sldMk cId="2952743208" sldId="346"/>
        </pc:sldMkLst>
      </pc:sldChg>
      <pc:sldChg chg="del">
        <pc:chgData name="Danijela Lolic" userId="67d28de278fda3f0" providerId="LiveId" clId="{39856992-C2A1-4E0D-AB53-B4D58B2D3FA5}" dt="2021-02-02T16:00:22.190" v="3410" actId="47"/>
        <pc:sldMkLst>
          <pc:docMk/>
          <pc:sldMk cId="1321725461" sldId="350"/>
        </pc:sldMkLst>
      </pc:sldChg>
      <pc:sldChg chg="del">
        <pc:chgData name="Danijela Lolic" userId="67d28de278fda3f0" providerId="LiveId" clId="{39856992-C2A1-4E0D-AB53-B4D58B2D3FA5}" dt="2021-02-02T16:00:24.637" v="3412" actId="47"/>
        <pc:sldMkLst>
          <pc:docMk/>
          <pc:sldMk cId="1198323749" sldId="352"/>
        </pc:sldMkLst>
      </pc:sldChg>
      <pc:sldChg chg="del">
        <pc:chgData name="Danijela Lolic" userId="67d28de278fda3f0" providerId="LiveId" clId="{39856992-C2A1-4E0D-AB53-B4D58B2D3FA5}" dt="2021-02-02T16:00:25.773" v="3414" actId="47"/>
        <pc:sldMkLst>
          <pc:docMk/>
          <pc:sldMk cId="499143347" sldId="354"/>
        </pc:sldMkLst>
      </pc:sldChg>
      <pc:sldChg chg="del">
        <pc:chgData name="Danijela Lolic" userId="67d28de278fda3f0" providerId="LiveId" clId="{39856992-C2A1-4E0D-AB53-B4D58B2D3FA5}" dt="2021-02-02T16:00:26.711" v="3416" actId="47"/>
        <pc:sldMkLst>
          <pc:docMk/>
          <pc:sldMk cId="4204867555" sldId="356"/>
        </pc:sldMkLst>
      </pc:sldChg>
      <pc:sldChg chg="del">
        <pc:chgData name="Danijela Lolic" userId="67d28de278fda3f0" providerId="LiveId" clId="{39856992-C2A1-4E0D-AB53-B4D58B2D3FA5}" dt="2021-02-02T16:00:35.135" v="3418" actId="47"/>
        <pc:sldMkLst>
          <pc:docMk/>
          <pc:sldMk cId="3795761032" sldId="35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16133"/>
            <a:ext cx="3505200" cy="1734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031357"/>
            <a:ext cx="3313355" cy="12766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3315810"/>
            <a:ext cx="3309803" cy="94547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137621"/>
            <a:ext cx="2133600" cy="563236"/>
          </a:xfrm>
        </p:spPr>
        <p:txBody>
          <a:bodyPr anchor="b"/>
          <a:lstStyle>
            <a:lvl1pPr algn="l">
              <a:defRPr sz="2400"/>
            </a:lvl1pPr>
          </a:lstStyle>
          <a:p>
            <a:fld id="{770C522A-DB37-4907-B98F-B90DD121FFB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4289975"/>
            <a:ext cx="2831592" cy="27384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4289975"/>
            <a:ext cx="643666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772610"/>
            <a:ext cx="1484453" cy="358525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772610"/>
            <a:ext cx="5423704" cy="35852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175622"/>
            <a:ext cx="6637468" cy="1021556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3200400"/>
            <a:ext cx="6637467" cy="114031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735074"/>
            <a:ext cx="3419856" cy="2619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735073"/>
            <a:ext cx="3419856" cy="2619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1737007"/>
            <a:ext cx="305714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1737007"/>
            <a:ext cx="3055717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642395"/>
            <a:ext cx="3090440" cy="38630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1993076"/>
            <a:ext cx="3304572" cy="109736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3102746"/>
            <a:ext cx="3298784" cy="113842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1995678"/>
            <a:ext cx="3300984" cy="109728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520346"/>
            <a:ext cx="3359623" cy="4101084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3099816"/>
            <a:ext cx="3300573" cy="113967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51435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250116"/>
            <a:ext cx="8229600" cy="463923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16133"/>
            <a:ext cx="3679116" cy="52443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770748"/>
            <a:ext cx="702474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3" y="1742739"/>
            <a:ext cx="6777317" cy="2631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1683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770C522A-DB37-4907-B98F-B90DD121FFB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4389120"/>
            <a:ext cx="35021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168369"/>
            <a:ext cx="13321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1657350"/>
            <a:ext cx="3313355" cy="1276620"/>
          </a:xfrm>
        </p:spPr>
        <p:txBody>
          <a:bodyPr>
            <a:normAutofit/>
          </a:bodyPr>
          <a:lstStyle/>
          <a:p>
            <a:pPr algn="ctr"/>
            <a:r>
              <a:rPr lang="sr-Cyrl-BA" sz="3200" b="1" dirty="0">
                <a:solidFill>
                  <a:srgbClr val="FF0000"/>
                </a:solidFill>
              </a:rPr>
              <a:t>ЛИТОСФЕРА</a:t>
            </a:r>
            <a:r>
              <a:rPr lang="sr-Latn-BA" sz="2000" b="1" dirty="0">
                <a:solidFill>
                  <a:srgbClr val="FF0000"/>
                </a:solidFill>
              </a:rPr>
              <a:t/>
            </a:r>
            <a:br>
              <a:rPr lang="sr-Latn-BA" sz="2000" b="1" dirty="0">
                <a:solidFill>
                  <a:srgbClr val="FF0000"/>
                </a:solidFill>
              </a:rPr>
            </a:br>
            <a:r>
              <a:rPr lang="sr-Cyrl-BA" sz="2000" b="1" dirty="0">
                <a:solidFill>
                  <a:schemeClr val="tx2">
                    <a:lumMod val="50000"/>
                  </a:schemeClr>
                </a:solidFill>
              </a:rPr>
              <a:t>ПОНАВЉАЊЕ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EBF2FF3-0C1A-4C7A-80B1-3E346171B997}"/>
              </a:ext>
            </a:extLst>
          </p:cNvPr>
          <p:cNvSpPr txBox="1"/>
          <p:nvPr/>
        </p:nvSpPr>
        <p:spPr>
          <a:xfrm>
            <a:off x="685800" y="3714750"/>
            <a:ext cx="2971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/>
              <a:t>Данијела Лолић</a:t>
            </a:r>
          </a:p>
          <a:p>
            <a:r>
              <a:rPr lang="sr-Cyrl-BA" sz="1400" dirty="0"/>
              <a:t>ЈУ ОШ „ Петар Кочић“, Кола</a:t>
            </a:r>
          </a:p>
          <a:p>
            <a:r>
              <a:rPr lang="sr-Cyrl-BA" sz="1400" dirty="0"/>
              <a:t>Бања Лука</a:t>
            </a:r>
          </a:p>
        </p:txBody>
      </p:sp>
    </p:spTree>
    <p:extLst>
      <p:ext uri="{BB962C8B-B14F-4D97-AF65-F5344CB8AC3E}">
        <p14:creationId xmlns:p14="http://schemas.microsoft.com/office/powerpoint/2010/main" val="347245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3416" y="571209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Код тврдње која је тачна заокружи </a:t>
            </a:r>
            <a:r>
              <a:rPr lang="sr-Cyrl-BA" sz="2400" b="1" dirty="0">
                <a:latin typeface="Arial" pitchFamily="34" charset="0"/>
                <a:cs typeface="Arial" pitchFamily="34" charset="0"/>
              </a:rPr>
              <a:t>Т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 а која је нетачна </a:t>
            </a:r>
            <a:r>
              <a:rPr lang="sr-Cyrl-BA" sz="2400" b="1" dirty="0">
                <a:latin typeface="Arial" pitchFamily="34" charset="0"/>
                <a:cs typeface="Arial" pitchFamily="34" charset="0"/>
              </a:rPr>
              <a:t>Н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!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0479" y="1519812"/>
            <a:ext cx="228600" cy="19918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117" y="2088325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117" y="273216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A8994CE-AB1F-4CEB-95D7-EFF45AB4C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61" y="3669925"/>
            <a:ext cx="335309" cy="2987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AD5018D-B93A-4901-8733-D7704C9201FE}"/>
              </a:ext>
            </a:extLst>
          </p:cNvPr>
          <p:cNvSpPr txBox="1"/>
          <p:nvPr/>
        </p:nvSpPr>
        <p:spPr>
          <a:xfrm>
            <a:off x="891071" y="1402206"/>
            <a:ext cx="5204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Геолог је научник који изучава литосферу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09250D6-0E48-47C7-9C2A-161D86EB8018}"/>
              </a:ext>
            </a:extLst>
          </p:cNvPr>
          <p:cNvSpPr txBox="1"/>
          <p:nvPr/>
        </p:nvSpPr>
        <p:spPr>
          <a:xfrm>
            <a:off x="914400" y="1988204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У ери мезозоика се појавио човјек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110661B-00AD-40CF-8964-9617F5062EC9}"/>
              </a:ext>
            </a:extLst>
          </p:cNvPr>
          <p:cNvSpPr txBox="1"/>
          <p:nvPr/>
        </p:nvSpPr>
        <p:spPr>
          <a:xfrm>
            <a:off x="837717" y="2626748"/>
            <a:ext cx="5258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тектонски покрети су помјерања земљине коре усљед дјеловања супротних сила</a:t>
            </a:r>
          </a:p>
          <a:p>
            <a:r>
              <a:rPr lang="sr-Cyrl-BA" dirty="0"/>
              <a:t>( теже и топлоте)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9C646F-A4A7-498B-94DF-3F2506426E5B}"/>
              </a:ext>
            </a:extLst>
          </p:cNvPr>
          <p:cNvSpPr txBox="1"/>
          <p:nvPr/>
        </p:nvSpPr>
        <p:spPr>
          <a:xfrm>
            <a:off x="881622" y="3582078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Орогеним  покретима настају планине и котлине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0FEC0D2-A83E-4576-B4C5-7EA570444E30}"/>
              </a:ext>
            </a:extLst>
          </p:cNvPr>
          <p:cNvSpPr txBox="1"/>
          <p:nvPr/>
        </p:nvSpPr>
        <p:spPr>
          <a:xfrm>
            <a:off x="6404798" y="143938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/>
              <a:t>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348BC56-8582-42C4-9A7E-1AF9924A8A72}"/>
              </a:ext>
            </a:extLst>
          </p:cNvPr>
          <p:cNvSpPr txBox="1"/>
          <p:nvPr/>
        </p:nvSpPr>
        <p:spPr>
          <a:xfrm>
            <a:off x="7334336" y="1434736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b="1" dirty="0"/>
              <a:t>Н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5318DFF-6E4B-4264-A138-025EEB40FCF4}"/>
              </a:ext>
            </a:extLst>
          </p:cNvPr>
          <p:cNvSpPr txBox="1"/>
          <p:nvPr/>
        </p:nvSpPr>
        <p:spPr>
          <a:xfrm>
            <a:off x="6404798" y="363462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/>
              <a:t>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844576D-A088-4E7A-A6B8-DFF12DF5928B}"/>
              </a:ext>
            </a:extLst>
          </p:cNvPr>
          <p:cNvSpPr txBox="1"/>
          <p:nvPr/>
        </p:nvSpPr>
        <p:spPr>
          <a:xfrm>
            <a:off x="6402072" y="2070522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/>
              <a:t>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ADFD1B0-C219-4675-9C50-B098DEF0BCBA}"/>
              </a:ext>
            </a:extLst>
          </p:cNvPr>
          <p:cNvSpPr txBox="1"/>
          <p:nvPr/>
        </p:nvSpPr>
        <p:spPr>
          <a:xfrm>
            <a:off x="6389988" y="2860823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/>
              <a:t>Т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5699BB2-08D4-4218-A278-4B946A251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691" y="3589126"/>
            <a:ext cx="445047" cy="4938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EAE415E-37D3-4BD0-8E42-7859ABD72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279" y="2798579"/>
            <a:ext cx="445047" cy="4938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D288D1D-DD6D-405B-8A5E-883212483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692" y="2058182"/>
            <a:ext cx="445047" cy="493819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E8775BDB-B549-4961-B7D6-325BF0B87C93}"/>
              </a:ext>
            </a:extLst>
          </p:cNvPr>
          <p:cNvSpPr/>
          <p:nvPr/>
        </p:nvSpPr>
        <p:spPr>
          <a:xfrm flipH="1">
            <a:off x="6393491" y="1451615"/>
            <a:ext cx="295068" cy="369332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5151A6BC-CBA6-4D81-BC2B-C0A3B518C308}"/>
              </a:ext>
            </a:extLst>
          </p:cNvPr>
          <p:cNvSpPr/>
          <p:nvPr/>
        </p:nvSpPr>
        <p:spPr>
          <a:xfrm>
            <a:off x="7363333" y="2121076"/>
            <a:ext cx="283761" cy="368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71AC32B-317C-48B5-BA12-CF9C025A2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660" y="2866984"/>
            <a:ext cx="298730" cy="3769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680C5D5-C5FD-4E7E-AD0C-7BCA377A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660" y="3647042"/>
            <a:ext cx="298730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9222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На фотографијама су приказане два планинска ланца! Можеш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ли,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по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изгледу,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да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препознаш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означиш сваку од њих према њеном постанку?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E9D7A1-4BB1-4FF8-919C-5B6D6EA05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962150"/>
            <a:ext cx="3962400" cy="17945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4A0C4A-F605-4996-9598-72A95CC61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962150"/>
            <a:ext cx="3657600" cy="18247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1FF005F-A5F4-40F5-9C02-E315350695D6}"/>
              </a:ext>
            </a:extLst>
          </p:cNvPr>
          <p:cNvSpPr txBox="1"/>
          <p:nvPr/>
        </p:nvSpPr>
        <p:spPr>
          <a:xfrm>
            <a:off x="685800" y="409575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В</a:t>
            </a:r>
            <a:r>
              <a:rPr lang="sr-Cyrl-BA" dirty="0" smtClean="0"/>
              <a:t>јеначна </a:t>
            </a:r>
            <a:r>
              <a:rPr lang="sr-Cyrl-BA" dirty="0"/>
              <a:t>палнина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A8DE291-C478-40AF-A3D2-BF0096E988D4}"/>
              </a:ext>
            </a:extLst>
          </p:cNvPr>
          <p:cNvSpPr txBox="1"/>
          <p:nvPr/>
        </p:nvSpPr>
        <p:spPr>
          <a:xfrm>
            <a:off x="4771465" y="4095750"/>
            <a:ext cx="3351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Г</a:t>
            </a:r>
            <a:r>
              <a:rPr lang="sr-Cyrl-BA" dirty="0" smtClean="0"/>
              <a:t>ромадна </a:t>
            </a:r>
            <a:r>
              <a:rPr lang="sr-Cyrl-BA" dirty="0"/>
              <a:t>планина</a:t>
            </a:r>
          </a:p>
        </p:txBody>
      </p:sp>
    </p:spTree>
    <p:extLst>
      <p:ext uri="{BB962C8B-B14F-4D97-AF65-F5344CB8AC3E}">
        <p14:creationId xmlns:p14="http://schemas.microsoft.com/office/powerpoint/2010/main" val="32780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99476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Обиљежи дијелове вулкана!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52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D31B26-6B35-480D-A84C-DE8CC7839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259408"/>
            <a:ext cx="5257800" cy="33966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6052434-B791-4F97-B88D-AA076D847B97}"/>
              </a:ext>
            </a:extLst>
          </p:cNvPr>
          <p:cNvSpPr/>
          <p:nvPr/>
        </p:nvSpPr>
        <p:spPr>
          <a:xfrm>
            <a:off x="4800600" y="4248150"/>
            <a:ext cx="21336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7C76B7-0D61-42ED-A6A6-B3BD400880AD}"/>
              </a:ext>
            </a:extLst>
          </p:cNvPr>
          <p:cNvSpPr/>
          <p:nvPr/>
        </p:nvSpPr>
        <p:spPr>
          <a:xfrm>
            <a:off x="1752600" y="2876550"/>
            <a:ext cx="1752600" cy="45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7EB9DEC-EADA-4EA5-9AC9-BB664B20D1B3}"/>
              </a:ext>
            </a:extLst>
          </p:cNvPr>
          <p:cNvSpPr/>
          <p:nvPr/>
        </p:nvSpPr>
        <p:spPr>
          <a:xfrm>
            <a:off x="4648200" y="2571750"/>
            <a:ext cx="1447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B0EE169-A9E9-4CBD-9A34-2355EB70CE04}"/>
              </a:ext>
            </a:extLst>
          </p:cNvPr>
          <p:cNvSpPr/>
          <p:nvPr/>
        </p:nvSpPr>
        <p:spPr>
          <a:xfrm>
            <a:off x="2667000" y="2478283"/>
            <a:ext cx="762000" cy="3220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7CCE102-79EF-4487-9792-D7B11089A9A3}"/>
              </a:ext>
            </a:extLst>
          </p:cNvPr>
          <p:cNvSpPr/>
          <p:nvPr/>
        </p:nvSpPr>
        <p:spPr>
          <a:xfrm>
            <a:off x="4419600" y="2097283"/>
            <a:ext cx="1066800" cy="3713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EEFFB56-65C2-4B61-8B32-C0ED09AEADC6}"/>
              </a:ext>
            </a:extLst>
          </p:cNvPr>
          <p:cNvSpPr/>
          <p:nvPr/>
        </p:nvSpPr>
        <p:spPr>
          <a:xfrm>
            <a:off x="4267200" y="1581150"/>
            <a:ext cx="19812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37766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55519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 Допуни реченице да тврдња буде тачна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!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2A41882-357C-4A1C-A224-15EA3C9EE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963689"/>
            <a:ext cx="3952046" cy="1905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445EF04-7A7E-4C06-9C4A-FD99D1EC649A}"/>
              </a:ext>
            </a:extLst>
          </p:cNvPr>
          <p:cNvSpPr txBox="1"/>
          <p:nvPr/>
        </p:nvSpPr>
        <p:spPr>
          <a:xfrm>
            <a:off x="685800" y="3181350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800" dirty="0"/>
              <a:t>Земљотреси настају у  </a:t>
            </a:r>
            <a:r>
              <a:rPr lang="sr-Cyrl-BA" sz="1800" b="1" dirty="0"/>
              <a:t>ХИПОЦЕНТРУ</a:t>
            </a:r>
            <a:r>
              <a:rPr lang="sr-Cyrl-BA" sz="1800" dirty="0"/>
              <a:t> који је најчешће на дубини од око 70км. Мјесто на површини Земље гдје је земљотрес најјачи назива се </a:t>
            </a:r>
            <a:r>
              <a:rPr lang="sr-Cyrl-BA" sz="1800" b="1" dirty="0"/>
              <a:t>ЕПИЦЕНТАР</a:t>
            </a:r>
            <a:r>
              <a:rPr lang="sr-Cyrl-BA" sz="1800" dirty="0"/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407EF48-9BAD-4399-9068-0B29240D65B6}"/>
              </a:ext>
            </a:extLst>
          </p:cNvPr>
          <p:cNvSpPr/>
          <p:nvPr/>
        </p:nvSpPr>
        <p:spPr>
          <a:xfrm>
            <a:off x="3429000" y="3181350"/>
            <a:ext cx="1600200" cy="381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ED4A712-B599-4589-B450-CF1EB5A56EE7}"/>
              </a:ext>
            </a:extLst>
          </p:cNvPr>
          <p:cNvSpPr/>
          <p:nvPr/>
        </p:nvSpPr>
        <p:spPr>
          <a:xfrm>
            <a:off x="2819400" y="3735348"/>
            <a:ext cx="1295400" cy="28420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CDB771F-DF3F-4C9E-BF0E-73299EBD4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61" y="1192778"/>
            <a:ext cx="2755631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1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773943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 Процес дјеловања егзогених (спољашњих)   сила назива се?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695640"/>
            <a:ext cx="1169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Ерозија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036241"/>
            <a:ext cx="1436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Орогенеза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400549"/>
            <a:ext cx="1793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Бифуркација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3714750"/>
            <a:ext cx="2026327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5CBEC7-7174-4534-A49F-FC6E10687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82" y="1507538"/>
            <a:ext cx="4845727" cy="319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8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4963" y="547165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 Разврстај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сљедеће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облике ријечне ерозије на акумулативне и ерозивне?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0126" y="1733550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05400" y="1693827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65B7BFD-4F95-44B7-8250-043AA3602EE2}"/>
              </a:ext>
            </a:extLst>
          </p:cNvPr>
          <p:cNvSpPr txBox="1"/>
          <p:nvPr/>
        </p:nvSpPr>
        <p:spPr>
          <a:xfrm>
            <a:off x="973550" y="1651245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/>
              <a:t>ЕРОЗИВНИ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B606C92-0284-4AE0-BF6D-D94C703653C2}"/>
              </a:ext>
            </a:extLst>
          </p:cNvPr>
          <p:cNvSpPr txBox="1"/>
          <p:nvPr/>
        </p:nvSpPr>
        <p:spPr>
          <a:xfrm>
            <a:off x="5342965" y="1577168"/>
            <a:ext cx="2208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/>
              <a:t>АКУМУЛАТИВНИ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AC2B451-A68E-4283-948A-615F44C409F5}"/>
              </a:ext>
            </a:extLst>
          </p:cNvPr>
          <p:cNvSpPr txBox="1"/>
          <p:nvPr/>
        </p:nvSpPr>
        <p:spPr>
          <a:xfrm>
            <a:off x="762000" y="356235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Ада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6C3919E-59D0-4E1B-9438-CE53A2FADA78}"/>
              </a:ext>
            </a:extLst>
          </p:cNvPr>
          <p:cNvSpPr txBox="1"/>
          <p:nvPr/>
        </p:nvSpPr>
        <p:spPr>
          <a:xfrm>
            <a:off x="2052918" y="355226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Делта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C46520D-51DE-47B6-919A-4DB6CCF63EFE}"/>
              </a:ext>
            </a:extLst>
          </p:cNvPr>
          <p:cNvSpPr txBox="1"/>
          <p:nvPr/>
        </p:nvSpPr>
        <p:spPr>
          <a:xfrm>
            <a:off x="3581400" y="348615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Ријечно корито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2CDC63D-371D-4FB1-B7BD-F1F59E33573A}"/>
              </a:ext>
            </a:extLst>
          </p:cNvPr>
          <p:cNvSpPr txBox="1"/>
          <p:nvPr/>
        </p:nvSpPr>
        <p:spPr>
          <a:xfrm>
            <a:off x="5948082" y="348615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Алувијална раван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464A189-661C-4767-9E4E-691E617AA2D3}"/>
              </a:ext>
            </a:extLst>
          </p:cNvPr>
          <p:cNvSpPr txBox="1"/>
          <p:nvPr/>
        </p:nvSpPr>
        <p:spPr>
          <a:xfrm>
            <a:off x="706850" y="422076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Ријечна долина</a:t>
            </a:r>
          </a:p>
        </p:txBody>
      </p:sp>
    </p:spTree>
    <p:extLst>
      <p:ext uri="{BB962C8B-B14F-4D97-AF65-F5344CB8AC3E}">
        <p14:creationId xmlns:p14="http://schemas.microsoft.com/office/powerpoint/2010/main" val="78698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1976 L 0.025 -0.01945 C 0.02657 -0.02284 0.02813 -0.02655 0.03004 -0.02902 C 0.03125 -0.03056 0.03299 -0.03118 0.03455 -0.0318 C 0.03559 -0.0321 0.03976 -0.03334 0.04115 -0.03426 C 0.04289 -0.0355 0.04445 -0.03704 0.04618 -0.03828 C 0.04723 -0.03889 0.04827 -0.0392 0.04914 -0.03951 C 0.05174 -0.04044 0.05625 -0.04136 0.05868 -0.04229 C 0.06025 -0.04352 0.06164 -0.04507 0.0632 -0.04599 C 0.06424 -0.04692 0.06563 -0.04692 0.06684 -0.04723 C 0.07032 -0.04908 0.07361 -0.05155 0.07709 -0.05247 C 0.08247 -0.05433 0.08004 -0.0534 0.08455 -0.05525 C 0.08577 -0.0571 0.08664 -0.05926 0.0882 -0.0605 C 0.08976 -0.06173 0.0915 -0.06142 0.09323 -0.06173 C 0.0948 -0.06204 0.09618 -0.06266 0.09775 -0.06297 L 0.10209 -0.06821 C 0.10278 -0.06914 0.10348 -0.07038 0.10434 -0.07099 L 0.10868 -0.07346 C 0.10973 -0.0747 0.11059 -0.07624 0.11164 -0.07747 C 0.11233 -0.07809 0.11632 -0.07994 0.11684 -0.07994 C 0.11858 -0.08056 0.12032 -0.08087 0.12205 -0.08149 C 0.12344 -0.0818 0.12483 -0.0821 0.12639 -0.08272 C 0.13143 -0.08704 0.12726 -0.08426 0.13455 -0.08673 C 0.13664 -0.08735 0.13889 -0.08828 0.14115 -0.0892 C 0.14323 -0.09013 0.14705 -0.09136 0.14914 -0.09167 L 0.16754 -0.09568 C 0.17101 -0.09661 0.17431 -0.09815 0.17778 -0.09846 L 0.19184 -0.0997 C 0.19375 -0.10093 0.19566 -0.10278 0.19775 -0.10371 C 0.20209 -0.10494 0.21094 -0.10618 0.21094 -0.10587 C 0.21285 -0.1071 0.21476 -0.10803 0.21684 -0.10896 C 0.2217 -0.1105 0.22674 -0.1105 0.2316 -0.11266 C 0.23247 -0.11328 0.23351 -0.11359 0.23438 -0.11389 C 0.23716 -0.11513 0.23855 -0.11544 0.24115 -0.11667 C 0.24254 -0.1176 0.24393 -0.11852 0.24549 -0.11914 C 0.24792 -0.12038 0.25209 -0.1213 0.25434 -0.12192 C 0.25556 -0.12315 0.26059 -0.12778 0.26233 -0.1284 C 0.26476 -0.12933 0.26736 -0.12933 0.2698 -0.12963 C 0.28403 -0.14229 0.26806 -0.12963 0.28073 -0.13612 C 0.29601 -0.14414 0.28143 -0.13982 0.29323 -0.14291 C 0.29549 -0.14414 0.29775 -0.14538 0.29983 -0.14661 C 0.30209 -0.14815 0.30417 -0.15093 0.3066 -0.15186 C 0.30868 -0.15309 0.31094 -0.15278 0.3132 -0.1534 L 0.3191 -0.15463 C 0.33316 -0.16729 0.31736 -0.15433 0.33004 -0.16112 C 0.34532 -0.16914 0.33073 -0.16451 0.34254 -0.1676 C 0.34427 -0.16852 0.34601 -0.16914 0.34775 -0.17038 C 0.34966 -0.1713 0.35157 -0.17315 0.35365 -0.17408 C 0.36216 -0.1784 0.35903 -0.175 0.36615 -0.17933 C 0.36789 -0.18056 0.36945 -0.18241 0.37118 -0.18334 C 0.37257 -0.18396 0.37414 -0.18396 0.3757 -0.18457 C 0.37761 -0.1855 0.37952 -0.18612 0.3816 -0.18735 C 0.39184 -0.19291 0.38299 -0.19013 0.39254 -0.1926 C 0.41129 -0.2071 0.38837 -0.19044 0.40504 -0.19908 C 0.4066 -0.1997 0.40782 -0.20217 0.40938 -0.20309 C 0.41164 -0.20433 0.41389 -0.20433 0.41615 -0.20556 C 0.42778 -0.21142 0.41789 -0.20834 0.42778 -0.21081 C 0.42952 -0.21266 0.43108 -0.21482 0.43299 -0.21605 C 0.43924 -0.22038 0.44497 -0.22315 0.45139 -0.22655 C 0.46476 -0.24013 0.44462 -0.22038 0.4698 -0.23951 C 0.47292 -0.24229 0.47639 -0.24568 0.48004 -0.24754 L 0.48594 -0.25 C 0.48664 -0.25093 0.48733 -0.25186 0.4882 -0.25247 C 0.48993 -0.25433 0.49132 -0.25402 0.49323 -0.25525 C 0.49427 -0.25587 0.49514 -0.2571 0.49618 -0.25772 C 0.5007 -0.26112 0.49601 -0.25649 0.50209 -0.26173 C 0.50295 -0.26235 0.50348 -0.26359 0.50434 -0.26451 C 0.5092 -0.26945 0.50539 -0.26513 0.50938 -0.26821 C 0.51042 -0.26914 0.51146 -0.27007 0.51233 -0.27099 C 0.51441 -0.27254 0.51615 -0.27284 0.51823 -0.27346 C 0.52257 -0.27747 0.52014 -0.27562 0.5257 -0.27871 C 0.52709 -0.27963 0.52848 -0.28118 0.53004 -0.28149 L 0.53594 -0.28272 C 0.54375 -0.28828 0.53507 -0.28272 0.54393 -0.28673 C 0.54914 -0.28889 0.54705 -0.2892 0.55139 -0.29044 C 0.55539 -0.29198 0.55816 -0.29198 0.56216 -0.29321 C 0.56337 -0.29352 0.56476 -0.29445 0.56615 -0.29445 C 0.57014 -0.29476 0.57448 -0.29445 0.57865 -0.29445 L 0.57865 -0.29414 " pathEditMode="relative" rAng="0" ptsTypes="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74" y="-13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54 -0.04907 L 0.03854 -0.04876 C 0.0401 -0.05154 0.04166 -0.05401 0.04357 -0.05586 C 0.04444 -0.05648 0.04566 -0.05617 0.04652 -0.0571 C 0.04757 -0.05802 0.04843 -0.05987 0.04948 -0.06111 C 0.05069 -0.06203 0.05191 -0.06265 0.05312 -0.06358 C 0.05816 -0.06759 0.05399 -0.06543 0.05902 -0.06759 C 0.06007 -0.06882 0.06093 -0.07037 0.06198 -0.0716 C 0.06267 -0.07222 0.06336 -0.07253 0.06423 -0.07284 C 0.07031 -0.07561 0.07013 -0.07531 0.07586 -0.07685 C 0.07864 -0.07901 0.0802 -0.08086 0.08333 -0.08179 C 0.08576 -0.08271 0.0875 -0.08333 0.08993 -0.08456 C 0.09062 -0.08487 0.09132 -0.08549 0.09218 -0.0858 C 0.0934 -0.08642 0.09461 -0.08642 0.09583 -0.08703 C 0.09704 -0.08796 0.09826 -0.08919 0.09948 -0.08981 C 0.10086 -0.09043 0.10243 -0.09043 0.10382 -0.09105 C 0.10486 -0.09135 0.1059 -0.09197 0.10677 -0.09228 C 0.1085 -0.09321 0.11024 -0.09413 0.11198 -0.09506 C 0.11302 -0.09537 0.11388 -0.09568 0.11493 -0.09629 C 0.11562 -0.0966 0.11632 -0.09722 0.11718 -0.09753 C 0.11805 -0.09814 0.11909 -0.09845 0.12013 -0.09907 C 0.1217 -0.09969 0.12343 -0.10061 0.12517 -0.10154 C 0.12621 -0.10216 0.12725 -0.10247 0.12812 -0.10277 L 0.14062 -0.10926 C 0.14236 -0.11018 0.14409 -0.11142 0.14583 -0.11203 C 0.14791 -0.11296 0.15034 -0.11327 0.15243 -0.1145 C 0.15468 -0.11605 0.15677 -0.11852 0.15902 -0.11975 C 0.16632 -0.12469 0.16579 -0.12314 0.17291 -0.12654 C 0.17552 -0.12747 0.17795 -0.12901 0.18038 -0.13024 C 0.18298 -0.1321 0.18559 -0.13426 0.18836 -0.13549 C 0.19062 -0.13642 0.19288 -0.13611 0.19496 -0.13673 C 0.19757 -0.13765 0.2 -0.13858 0.20243 -0.1395 C 0.21302 -0.15031 0.20208 -0.14012 0.22083 -0.15123 C 0.23507 -0.15956 0.22066 -0.15185 0.23246 -0.15648 C 0.2342 -0.1571 0.23593 -0.15833 0.23767 -0.15926 C 0.23888 -0.15956 0.2401 -0.15987 0.24132 -0.16049 C 0.24774 -0.16605 0.24375 -0.16296 0.25086 -0.16697 C 0.25173 -0.16728 0.25243 -0.1679 0.25312 -0.16821 C 0.25486 -0.16882 0.25659 -0.16913 0.25833 -0.16944 C 0.2592 -0.16975 0.26024 -0.17037 0.26128 -0.17098 C 0.26371 -0.17191 0.26614 -0.17253 0.26857 -0.17345 C 0.27013 -0.17407 0.27135 -0.17592 0.27291 -0.17623 L 0.28107 -0.17747 C 0.2835 -0.17839 0.28593 -0.17963 0.28836 -0.17994 C 0.30625 -0.18395 0.29236 -0.17932 0.30382 -0.18271 C 0.30503 -0.18302 0.30625 -0.18364 0.30746 -0.18395 C 0.31319 -0.1858 0.31875 -0.18796 0.32448 -0.18919 C 0.32812 -0.19012 0.33177 -0.19012 0.33541 -0.19043 C 0.33767 -0.19135 0.33993 -0.19228 0.34201 -0.19321 C 0.34409 -0.19382 0.346 -0.19382 0.34791 -0.19444 C 0.34965 -0.19475 0.35138 -0.19537 0.35312 -0.19568 C 0.35555 -0.19629 0.35798 -0.19629 0.36041 -0.19691 C 0.36493 -0.19814 0.36944 -0.19845 0.37361 -0.20092 C 0.37517 -0.20185 0.37656 -0.20339 0.37812 -0.2037 C 0.38611 -0.20463 0.39427 -0.20432 0.40243 -0.20494 C 0.40364 -0.20524 0.41076 -0.20555 0.41336 -0.2074 C 0.42048 -0.21296 0.41007 -0.20771 0.41857 -0.21142 C 0.41875 -0.21265 0.41892 -0.21419 0.41927 -0.21543 C 0.41961 -0.21666 0.42083 -0.21913 0.42083 -0.21882 L 0.42083 -0.21913 " pathEditMode="relative" rAng="0" ptsTypes="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-8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031 L 3.33333E-6 0.00031 C -0.00261 -0.00123 -0.00504 -0.00185 -0.00729 -0.00339 C -0.00816 -0.00401 -0.00886 -0.00556 -0.0099 -0.00586 C -0.0125 -0.00802 -0.0158 -0.00864 -0.01858 -0.01049 C -0.02136 -0.01204 -0.02379 -0.01481 -0.02639 -0.01605 C -0.02778 -0.01698 -0.03907 -0.01883 -0.03976 -0.01914 C -0.04115 -0.02006 -0.04271 -0.02099 -0.0441 -0.02191 C -0.04636 -0.02377 -0.04827 -0.02654 -0.05052 -0.02778 C -0.05209 -0.0287 -0.05348 -0.0287 -0.05504 -0.02901 C -0.05729 -0.03117 -0.05955 -0.03364 -0.06198 -0.03488 C -0.06407 -0.03611 -0.06615 -0.03611 -0.06841 -0.03796 C -0.07275 -0.04105 -0.07743 -0.04506 -0.0816 -0.04907 C -0.08542 -0.05339 -0.08941 -0.05679 -0.09323 -0.0608 C -0.09427 -0.06235 -0.09566 -0.0642 -0.09688 -0.06512 C -0.09792 -0.06636 -0.09914 -0.06636 -0.10018 -0.06667 C -0.11077 -0.08302 -0.09584 -0.06142 -0.10973 -0.07531 C -0.11146 -0.07716 -0.1125 -0.08056 -0.11407 -0.08241 C -0.11997 -0.09012 -0.12084 -0.08765 -0.12743 -0.09414 C -0.13021 -0.0966 -0.13247 -0.10031 -0.13507 -0.10278 C -0.14914 -0.11636 -0.14289 -0.10895 -0.15417 -0.11852 C -0.15573 -0.11975 -0.15712 -0.12099 -0.15886 -0.12284 C -0.16042 -0.125 -0.16198 -0.12839 -0.16372 -0.13025 C -0.16545 -0.13148 -0.16702 -0.13086 -0.16893 -0.13148 C -0.17136 -0.13333 -0.17344 -0.1358 -0.17587 -0.13735 C -0.17795 -0.13858 -0.17969 -0.13858 -0.1816 -0.14012 C -0.18351 -0.14167 -0.18525 -0.14444 -0.18733 -0.14599 C -0.18976 -0.14784 -0.19254 -0.14846 -0.19497 -0.15031 C -0.19723 -0.15185 -0.19914 -0.15432 -0.20139 -0.15617 C -0.20469 -0.15833 -0.20816 -0.15926 -0.21146 -0.16049 C -0.21285 -0.16173 -0.21407 -0.16389 -0.21528 -0.16451 C -0.21702 -0.16574 -0.21858 -0.16574 -0.22049 -0.16605 C -0.22153 -0.16667 -0.22309 -0.16698 -0.22414 -0.16759 C -0.22552 -0.16914 -0.22674 -0.17068 -0.22795 -0.1716 C -0.229 -0.17284 -0.22986 -0.17315 -0.23056 -0.17346 C -0.23438 -0.17469 -0.2382 -0.17562 -0.24219 -0.17623 L -0.24636 -0.17932 C -0.24705 -0.17963 -0.24792 -0.17994 -0.24844 -0.18056 C -0.25556 -0.18889 -0.25052 -0.18426 -0.25469 -0.18765 C -0.25556 -0.19012 -0.25625 -0.1929 -0.25729 -0.19475 C -0.26372 -0.2071 -0.26146 -0.20062 -0.26754 -0.20772 C -0.26875 -0.20957 -0.27014 -0.21204 -0.27118 -0.21358 C -0.27344 -0.21667 -0.27552 -0.21944 -0.27778 -0.22253 C -0.27882 -0.22407 -0.28021 -0.22623 -0.28143 -0.22809 C -0.28299 -0.23025 -0.28438 -0.23148 -0.28611 -0.23395 C -0.28872 -0.23796 -0.29115 -0.24352 -0.29427 -0.24691 C -0.29514 -0.24753 -0.29601 -0.24877 -0.29688 -0.24969 C -0.29775 -0.25093 -0.29879 -0.25278 -0.3 -0.25401 C -0.30365 -0.25772 -0.30157 -0.25339 -0.30313 -0.25679 L -0.30417 -0.25802 " pathEditMode="relative" rAng="0" ptsTypes="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-1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92 -0.06481 L 0.01892 -0.06451 C 0.01423 -0.06914 0.01354 -0.07006 0.0092 -0.07284 C 0.00781 -0.07377 0.00642 -0.07469 0.00486 -0.07531 C 0.00295 -0.07623 0.00069 -0.07654 -0.00104 -0.07809 C -0.00209 -0.07901 -0.00295 -0.08025 -0.004 -0.08056 C -0.00643 -0.08148 -0.00886 -0.08148 -0.01129 -0.08179 L -0.029 -0.0858 L -0.0349 -0.08704 C -0.04115 -0.08981 -0.03403 -0.08704 -0.04306 -0.08981 C -0.04549 -0.09043 -0.04792 -0.09198 -0.05035 -0.09228 C -0.05521 -0.09321 -0.06007 -0.09321 -0.06511 -0.09352 C -0.06597 -0.09444 -0.06702 -0.09537 -0.06806 -0.0963 C -0.06875 -0.09691 -0.06945 -0.09815 -0.07014 -0.09877 C -0.07118 -0.09938 -0.07222 -0.09969 -0.07309 -0.1 C -0.07952 -0.10772 -0.07153 -0.09877 -0.07761 -0.10401 C -0.0783 -0.10463 -0.07969 -0.10648 -0.07969 -0.10617 L -0.07535 -0.10154 " pathEditMode="relative" rAng="0" ptsTypes="AAAAAAAAAAAAA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-20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031 L 3.05556E-6 0.00062 C 0.00069 -0.00432 0.00173 -0.00833 0.00225 -0.01265 C 0.00277 -0.01636 0.0026 -0.02068 0.0033 -0.02469 C 0.00434 -0.0287 0.00781 -0.03549 0.00781 -0.03518 C 0.00833 -0.03704 0.00833 -0.0392 0.00885 -0.04105 C 0.01007 -0.04383 0.0125 -0.04568 0.01319 -0.04907 C 0.01423 -0.05247 0.01371 -0.05617 0.01458 -0.05988 C 0.0151 -0.06265 0.01614 -0.06512 0.01666 -0.0679 C 0.01718 -0.07006 0.01736 -0.07253 0.01788 -0.07438 C 0.0184 -0.07747 0.01927 -0.07994 0.01996 -0.08271 L 0.02222 -0.09074 C 0.02187 -0.11142 0.02187 -0.1321 0.021 -0.15278 C 0.021 -0.1571 0.02083 -0.16111 0.01996 -0.16512 C 0.01944 -0.16759 0.0184 -0.16944 0.01788 -0.17191 C 0.01527 -0.19815 0.0184 -0.18889 0.01319 -0.20185 C 0.01302 -0.20339 0.01267 -0.20525 0.01215 -0.2071 C 0.01111 -0.21327 0.01146 -0.21358 0.01007 -0.21913 C 0.00989 -0.22068 0.00937 -0.22191 0.00885 -0.22315 C 0.00902 -0.22531 0.00955 -0.23858 0.01111 -0.24352 C 0.01163 -0.24506 0.01267 -0.24629 0.01319 -0.24753 C 0.01458 -0.25494 0.01319 -0.25278 0.01562 -0.25555 L 0.01562 -0.25308 C 0.0158 -0.26605 0.01614 -0.27932 0.01666 -0.29228 C 0.01684 -0.29383 0.01788 -0.29722 0.01788 -0.29691 L 0.01788 -0.29722 " pathEditMode="relative" rAng="0" ptsTypes="AAAAAAAAAAAAAAAAAAAAAAAA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1" y="-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51435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 Препознај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сљедеће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крашке облике рељефа?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13DEDCE-77CF-4E57-BC7C-DF5F9DE97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670" y="1019944"/>
            <a:ext cx="3218330" cy="2109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A31AC87-0554-4D00-BB0D-3000EC8C4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431" y="3199063"/>
            <a:ext cx="3988437" cy="1613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0DF2493-2E8B-4473-B0F5-A238399A9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275" y="1019944"/>
            <a:ext cx="4072481" cy="2109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CFBBA48-BA94-4367-9A01-EF13E6B4D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670" y="3185598"/>
            <a:ext cx="3218330" cy="161350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8FB696F-ED74-4F89-A3CE-42AEF2A21C5E}"/>
              </a:ext>
            </a:extLst>
          </p:cNvPr>
          <p:cNvSpPr/>
          <p:nvPr/>
        </p:nvSpPr>
        <p:spPr>
          <a:xfrm>
            <a:off x="1929653" y="1131343"/>
            <a:ext cx="1219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b="1" dirty="0">
                <a:solidFill>
                  <a:schemeClr val="bg1"/>
                </a:solidFill>
              </a:rPr>
              <a:t>Шкрапе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5D55DC2-FEFC-49A3-A2F0-331C91303602}"/>
              </a:ext>
            </a:extLst>
          </p:cNvPr>
          <p:cNvSpPr/>
          <p:nvPr/>
        </p:nvSpPr>
        <p:spPr>
          <a:xfrm>
            <a:off x="1676400" y="3310895"/>
            <a:ext cx="1905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b="1" dirty="0">
                <a:solidFill>
                  <a:schemeClr val="bg1"/>
                </a:solidFill>
              </a:rPr>
              <a:t>Крашко поље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9CB614E-3FC1-4A67-80EE-1FE369607D5E}"/>
              </a:ext>
            </a:extLst>
          </p:cNvPr>
          <p:cNvSpPr/>
          <p:nvPr/>
        </p:nvSpPr>
        <p:spPr>
          <a:xfrm>
            <a:off x="5716549" y="1093243"/>
            <a:ext cx="1600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b="1" dirty="0"/>
              <a:t>Вртаче</a:t>
            </a:r>
            <a:r>
              <a:rPr lang="sr-Cyrl-BA" dirty="0"/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5027C57-FBC6-4D4C-81B8-61BC55E21D69}"/>
              </a:ext>
            </a:extLst>
          </p:cNvPr>
          <p:cNvSpPr/>
          <p:nvPr/>
        </p:nvSpPr>
        <p:spPr>
          <a:xfrm>
            <a:off x="6033115" y="3233349"/>
            <a:ext cx="10668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b="1" dirty="0"/>
              <a:t>Пећина</a:t>
            </a:r>
            <a:r>
              <a:rPr lang="sr-Cyrl-B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5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0612" y="420843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 Обиљежи ерозивне и акумулативне облике ледника на слици и разврстај их 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105185-6CC2-4984-8124-380312BC0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76350"/>
            <a:ext cx="2194750" cy="324495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AFD7D109-2680-4235-9E08-D0928EE5147F}"/>
              </a:ext>
            </a:extLst>
          </p:cNvPr>
          <p:cNvCxnSpPr>
            <a:cxnSpLocks/>
          </p:cNvCxnSpPr>
          <p:nvPr/>
        </p:nvCxnSpPr>
        <p:spPr>
          <a:xfrm>
            <a:off x="1981200" y="2038350"/>
            <a:ext cx="21336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Right Brace 15">
            <a:extLst>
              <a:ext uri="{FF2B5EF4-FFF2-40B4-BE49-F238E27FC236}">
                <a16:creationId xmlns:a16="http://schemas.microsoft.com/office/drawing/2014/main" xmlns="" id="{A4CD5CFC-883D-4105-BC31-FB6003FEC093}"/>
              </a:ext>
            </a:extLst>
          </p:cNvPr>
          <p:cNvSpPr/>
          <p:nvPr/>
        </p:nvSpPr>
        <p:spPr>
          <a:xfrm>
            <a:off x="2133600" y="2190750"/>
            <a:ext cx="228600" cy="914379"/>
          </a:xfrm>
          <a:prstGeom prst="rightBrace">
            <a:avLst>
              <a:gd name="adj1" fmla="val 8333"/>
              <a:gd name="adj2" fmla="val 50622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B31C5D1-7D24-4ACC-BD82-7F93A00E19AA}"/>
              </a:ext>
            </a:extLst>
          </p:cNvPr>
          <p:cNvCxnSpPr/>
          <p:nvPr/>
        </p:nvCxnSpPr>
        <p:spPr>
          <a:xfrm>
            <a:off x="2362200" y="2647950"/>
            <a:ext cx="16764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EEBA03D8-537C-49F6-95F1-DDAFE72685D9}"/>
              </a:ext>
            </a:extLst>
          </p:cNvPr>
          <p:cNvCxnSpPr/>
          <p:nvPr/>
        </p:nvCxnSpPr>
        <p:spPr>
          <a:xfrm>
            <a:off x="2133600" y="3409950"/>
            <a:ext cx="19050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1166197-F980-4FBF-9AB1-E76D7FA60218}"/>
              </a:ext>
            </a:extLst>
          </p:cNvPr>
          <p:cNvSpPr txBox="1"/>
          <p:nvPr/>
        </p:nvSpPr>
        <p:spPr>
          <a:xfrm>
            <a:off x="4251512" y="1851674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ЦИРК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A203395-8E9A-4A86-B143-A3E8EE824490}"/>
              </a:ext>
            </a:extLst>
          </p:cNvPr>
          <p:cNvSpPr txBox="1"/>
          <p:nvPr/>
        </p:nvSpPr>
        <p:spPr>
          <a:xfrm>
            <a:off x="4119921" y="247557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ЛЕДНИЧКА ДОЛИНА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7ADA4EB-819D-46F8-82F1-3E0A9D608D90}"/>
              </a:ext>
            </a:extLst>
          </p:cNvPr>
          <p:cNvSpPr txBox="1"/>
          <p:nvPr/>
        </p:nvSpPr>
        <p:spPr>
          <a:xfrm>
            <a:off x="4114800" y="321295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МОРЕНА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xmlns="" id="{76CDAAD8-9AFB-40C2-862F-2F1E9FBA9284}"/>
              </a:ext>
            </a:extLst>
          </p:cNvPr>
          <p:cNvSpPr/>
          <p:nvPr/>
        </p:nvSpPr>
        <p:spPr>
          <a:xfrm>
            <a:off x="6400800" y="1733550"/>
            <a:ext cx="381000" cy="10668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509F8E-B26C-47AA-88AD-D1910F221214}"/>
              </a:ext>
            </a:extLst>
          </p:cNvPr>
          <p:cNvSpPr txBox="1"/>
          <p:nvPr/>
        </p:nvSpPr>
        <p:spPr>
          <a:xfrm>
            <a:off x="6799091" y="2082284"/>
            <a:ext cx="1369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b="1" dirty="0"/>
              <a:t>ЕРОЗИВНИ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3CC2F6D5-8AD9-4359-8E93-BEC0A19FDF81}"/>
              </a:ext>
            </a:extLst>
          </p:cNvPr>
          <p:cNvCxnSpPr>
            <a:cxnSpLocks/>
          </p:cNvCxnSpPr>
          <p:nvPr/>
        </p:nvCxnSpPr>
        <p:spPr>
          <a:xfrm>
            <a:off x="5318312" y="3397624"/>
            <a:ext cx="13888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BDECBDB-6D12-4992-B3D8-E4D6C191238F}"/>
              </a:ext>
            </a:extLst>
          </p:cNvPr>
          <p:cNvSpPr txBox="1"/>
          <p:nvPr/>
        </p:nvSpPr>
        <p:spPr>
          <a:xfrm>
            <a:off x="6663983" y="3225284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b="1" dirty="0"/>
              <a:t>АКУМУЛАТИВНИ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EE3D6C0E-76A2-408D-987B-75132A0F42BA}"/>
              </a:ext>
            </a:extLst>
          </p:cNvPr>
          <p:cNvCxnSpPr>
            <a:cxnSpLocks/>
          </p:cNvCxnSpPr>
          <p:nvPr/>
        </p:nvCxnSpPr>
        <p:spPr>
          <a:xfrm flipV="1">
            <a:off x="2895600" y="3486150"/>
            <a:ext cx="11430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84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 animBg="1"/>
      <p:bldP spid="25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3583" y="707149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На слици је приказан клиф - абразивни облик рељефа?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3583" y="3700416"/>
            <a:ext cx="993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тачно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1" y="4036241"/>
            <a:ext cx="1198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нетачно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15510B-B64C-43E3-B1BD-2DE1FED2B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539255"/>
            <a:ext cx="2859272" cy="213988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278201E-2D0F-49FA-86C2-A7944AE6C90B}"/>
              </a:ext>
            </a:extLst>
          </p:cNvPr>
          <p:cNvSpPr/>
          <p:nvPr/>
        </p:nvSpPr>
        <p:spPr>
          <a:xfrm>
            <a:off x="914401" y="3679136"/>
            <a:ext cx="1198341" cy="4213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4282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5269" y="546867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Узвишење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у пустињама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настала таложењем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пијеска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зове се..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0271" y="3669856"/>
            <a:ext cx="934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жало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" y="4002292"/>
            <a:ext cx="971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 дина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3522" y="4364428"/>
            <a:ext cx="1221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меандар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036241"/>
            <a:ext cx="1264327" cy="40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A657E14-93EB-4079-945B-BF1844CD3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273643"/>
            <a:ext cx="4602879" cy="239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2922" y="618103"/>
            <a:ext cx="6903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Земљина унутрашњост је грађена од више</a:t>
            </a:r>
          </a:p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 међусобно различитих слојева и то: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D70B13-B5F6-46EA-B17A-084E3E1EE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425260"/>
            <a:ext cx="3304599" cy="30907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DD03D2-AF57-49DC-B17F-F24841925BC6}"/>
              </a:ext>
            </a:extLst>
          </p:cNvPr>
          <p:cNvSpPr txBox="1"/>
          <p:nvPr/>
        </p:nvSpPr>
        <p:spPr>
          <a:xfrm>
            <a:off x="914399" y="3677274"/>
            <a:ext cx="2383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Земљино језгро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8B36AB-5AE8-4CC2-8F22-C8DAB881FABF}"/>
              </a:ext>
            </a:extLst>
          </p:cNvPr>
          <p:cNvSpPr txBox="1"/>
          <p:nvPr/>
        </p:nvSpPr>
        <p:spPr>
          <a:xfrm>
            <a:off x="966537" y="4043352"/>
            <a:ext cx="247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Омотач језгра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7EB586B-06B3-4443-96C0-3B3FBD3020A5}"/>
              </a:ext>
            </a:extLst>
          </p:cNvPr>
          <p:cNvSpPr txBox="1"/>
          <p:nvPr/>
        </p:nvSpPr>
        <p:spPr>
          <a:xfrm>
            <a:off x="966537" y="4371568"/>
            <a:ext cx="223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Земљина кора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17DD0286-CD92-4398-AA1D-A29B56637C29}"/>
              </a:ext>
            </a:extLst>
          </p:cNvPr>
          <p:cNvCxnSpPr>
            <a:cxnSpLocks/>
          </p:cNvCxnSpPr>
          <p:nvPr/>
        </p:nvCxnSpPr>
        <p:spPr>
          <a:xfrm flipV="1">
            <a:off x="2895600" y="3076113"/>
            <a:ext cx="2950298" cy="7858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3529D1C8-2182-40A1-AE3C-0260E1638969}"/>
              </a:ext>
            </a:extLst>
          </p:cNvPr>
          <p:cNvCxnSpPr/>
          <p:nvPr/>
        </p:nvCxnSpPr>
        <p:spPr>
          <a:xfrm flipV="1">
            <a:off x="2773442" y="3469026"/>
            <a:ext cx="2789158" cy="7702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BADCE3EF-7A86-45D6-9B70-F3E8EC17C0AE}"/>
              </a:ext>
            </a:extLst>
          </p:cNvPr>
          <p:cNvCxnSpPr/>
          <p:nvPr/>
        </p:nvCxnSpPr>
        <p:spPr>
          <a:xfrm flipV="1">
            <a:off x="2895600" y="3888842"/>
            <a:ext cx="2383705" cy="7403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65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3024" y="895350"/>
            <a:ext cx="73465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Домаћа задаћа:</a:t>
            </a:r>
          </a:p>
          <a:p>
            <a:pPr algn="ctr"/>
            <a:endParaRPr lang="sr-Cyrl-BA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sr-Cyrl-BA" sz="3200" b="1" spc="30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сајту </a:t>
            </a:r>
            <a:r>
              <a:rPr lang="sr-Cyrl-BA" sz="3200" b="1" spc="300" smtClean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РПЗ-а </a:t>
            </a:r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пронађите ову презентацију и покушајте </a:t>
            </a:r>
            <a:r>
              <a:rPr lang="sr-Cyrl-BA" sz="3200" b="1" spc="30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самостално </a:t>
            </a:r>
            <a:r>
              <a:rPr lang="sr-Cyrl-BA" sz="3200" b="1" spc="300" smtClean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да је ријешите</a:t>
            </a:r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!</a:t>
            </a:r>
          </a:p>
          <a:p>
            <a:pPr algn="ctr"/>
            <a:r>
              <a:rPr lang="sr-Cyrl-BA" sz="3200" b="1" spc="300" dirty="0">
                <a:ln w="1143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Срећно!</a:t>
            </a:r>
            <a:endParaRPr lang="en-US" sz="3200" b="1" spc="300" dirty="0">
              <a:ln w="1143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239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6153" y="643313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Научник који је доказао да се распоред копна и мора непрекидно мијења је: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6428" y="3700417"/>
            <a:ext cx="2653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Герхард Меркаторна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6429" y="4400550"/>
            <a:ext cx="2240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Никола Коперник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6429" y="4036241"/>
            <a:ext cx="2186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Алфред Вегенер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036241"/>
            <a:ext cx="3397927" cy="479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CA9C53-374A-49A5-B0A6-6B7B5AB19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428" y="1757863"/>
            <a:ext cx="2798307" cy="16277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65CF067-1530-4401-B57E-291553E80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2" y="1708428"/>
            <a:ext cx="2078916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3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29" y="627474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Основни елементи који изграђују Земљину кору су</a:t>
            </a:r>
            <a:r>
              <a:rPr lang="it-IT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3700417"/>
            <a:ext cx="1184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Стијене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400550"/>
            <a:ext cx="95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Магма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036241"/>
            <a:ext cx="147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Минерали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095750"/>
            <a:ext cx="21787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54E67A-B51D-4D86-9B29-E38EA01E5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279154"/>
            <a:ext cx="4188315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7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752288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Који је најтврђи минерал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3700417"/>
            <a:ext cx="1358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Магнетит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400550"/>
            <a:ext cx="1348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Дијамант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036241"/>
            <a:ext cx="970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Кварц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445726"/>
            <a:ext cx="17977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922A4D-8E54-40D4-BB18-287A00B16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481" y="2113731"/>
            <a:ext cx="4393655" cy="26258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CC439AE-9C8A-4807-A5D6-443034667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12" y="1594647"/>
            <a:ext cx="3167140" cy="142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2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96113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Како се према постанку дијеле стијене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1" y="3700417"/>
            <a:ext cx="1520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Магматске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400550"/>
            <a:ext cx="1819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Метаморфне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2841" y="4050484"/>
            <a:ext cx="1730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Седиментне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FD53D64-9220-42F6-B023-2B0E2A9B4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050" y="1137639"/>
            <a:ext cx="3117993" cy="346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4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543141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Гранит је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9924" y="3969416"/>
            <a:ext cx="3555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Дубинска магматска стијена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9924" y="4305240"/>
            <a:ext cx="3980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Површинска магматска стијена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4084925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423747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8273" y="4019550"/>
            <a:ext cx="41599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12C98E-95AF-42C6-8127-9235903B2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243200"/>
            <a:ext cx="2097206" cy="31458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5443ED-C869-4ECF-A467-17407CD84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64558"/>
            <a:ext cx="4389500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1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3769" y="467412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Повежи одређене седиментне стијене према постанку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4161125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0479" y="4499947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69C92E-70AF-474A-9205-339CB17BA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923" y="1312942"/>
            <a:ext cx="4846740" cy="2126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44859BA-B5A1-4580-82A2-FA6C6D53E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11" y="3759212"/>
            <a:ext cx="341406" cy="2987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6AA55F8-3471-4272-83B0-3E025CF67D8D}"/>
              </a:ext>
            </a:extLst>
          </p:cNvPr>
          <p:cNvSpPr txBox="1"/>
          <p:nvPr/>
        </p:nvSpPr>
        <p:spPr>
          <a:xfrm>
            <a:off x="826994" y="3685009"/>
            <a:ext cx="1601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  Механичка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6FB5FDA-4759-45AE-ABB9-79D82D39D0B1}"/>
              </a:ext>
            </a:extLst>
          </p:cNvPr>
          <p:cNvSpPr txBox="1"/>
          <p:nvPr/>
        </p:nvSpPr>
        <p:spPr>
          <a:xfrm>
            <a:off x="909717" y="4007613"/>
            <a:ext cx="1758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Органогена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85696FB-C2AE-42B3-8394-4B5692EAE5B6}"/>
              </a:ext>
            </a:extLst>
          </p:cNvPr>
          <p:cNvSpPr txBox="1"/>
          <p:nvPr/>
        </p:nvSpPr>
        <p:spPr>
          <a:xfrm>
            <a:off x="920923" y="4299706"/>
            <a:ext cx="1376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Хемиска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0284EBE-8968-4401-A617-69F37C046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00" y="3778729"/>
            <a:ext cx="341406" cy="2987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DD46F2F-226E-4229-8BA1-092BB5E49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100" y="4454885"/>
            <a:ext cx="341406" cy="2987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38D1648-4228-4F4B-94B5-6C0F064A8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100" y="4105248"/>
            <a:ext cx="341406" cy="2987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7E7F075-9351-4251-9DAF-DC7DD21FB703}"/>
              </a:ext>
            </a:extLst>
          </p:cNvPr>
          <p:cNvSpPr txBox="1"/>
          <p:nvPr/>
        </p:nvSpPr>
        <p:spPr>
          <a:xfrm>
            <a:off x="4235824" y="368721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гипс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9BC8A57-AA00-43A4-918F-A1E91E1381F9}"/>
              </a:ext>
            </a:extLst>
          </p:cNvPr>
          <p:cNvSpPr txBox="1"/>
          <p:nvPr/>
        </p:nvSpPr>
        <p:spPr>
          <a:xfrm>
            <a:off x="4219360" y="3966868"/>
            <a:ext cx="139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пијесак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88A5B3F-0730-47E2-A7D9-717CBC31EE68}"/>
              </a:ext>
            </a:extLst>
          </p:cNvPr>
          <p:cNvSpPr txBox="1"/>
          <p:nvPr/>
        </p:nvSpPr>
        <p:spPr>
          <a:xfrm>
            <a:off x="4235824" y="4299706"/>
            <a:ext cx="153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кречњак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300A5FB4-FC05-47C9-B7FA-4BA4F0300F25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2428661" y="3869675"/>
            <a:ext cx="1478485" cy="3538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592404D5-5EA8-4EC3-B374-8EAA02C14DF5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2428661" y="4223506"/>
            <a:ext cx="1419439" cy="3807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10324B7E-55FB-40E2-AFD6-7026EBE639AD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2126087" y="3928094"/>
            <a:ext cx="1722013" cy="5793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34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5982" y="696818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Преоб</a:t>
            </a:r>
            <a:r>
              <a:rPr lang="sr-Cyrl-RS" sz="2400" dirty="0">
                <a:latin typeface="Arial" pitchFamily="34" charset="0"/>
                <a:cs typeface="Arial" pitchFamily="34" charset="0"/>
              </a:rPr>
              <a:t>р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ажајем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или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метаморфозом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које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стијене настаје мермер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3017" y="3700417"/>
            <a:ext cx="1228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Базалта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3016" y="4036241"/>
            <a:ext cx="1425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Кречњака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3016" y="4400549"/>
            <a:ext cx="93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Гипса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019550"/>
            <a:ext cx="2102527" cy="420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D87EAE-30AE-4361-8C42-8027E1821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543" y="1645582"/>
            <a:ext cx="5182095" cy="292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2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191</TotalTime>
  <Words>399</Words>
  <Application>Microsoft Office PowerPoint</Application>
  <PresentationFormat>On-screen Show (16:9)</PresentationFormat>
  <Paragraphs>108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Century Gothic</vt:lpstr>
      <vt:lpstr>Wingdings 2</vt:lpstr>
      <vt:lpstr>Austin</vt:lpstr>
      <vt:lpstr>ЛИТОСФЕРА ПОНАВЉАЊЕ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Biby</dc:creator>
  <cp:lastModifiedBy>54. Tanasic Sladjana</cp:lastModifiedBy>
  <cp:revision>106</cp:revision>
  <dcterms:created xsi:type="dcterms:W3CDTF">2020-04-29T18:21:27Z</dcterms:created>
  <dcterms:modified xsi:type="dcterms:W3CDTF">2021-02-03T10:35:16Z</dcterms:modified>
</cp:coreProperties>
</file>