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76" r:id="rId12"/>
    <p:sldId id="274" r:id="rId13"/>
    <p:sldId id="275" r:id="rId14"/>
    <p:sldId id="268" r:id="rId15"/>
    <p:sldId id="269" r:id="rId16"/>
    <p:sldId id="267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895520" y="327454"/>
            <a:ext cx="4967760" cy="1447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Cyrl-R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ТЕХНИЧКО ОБРАЗОВАЊЕ</a:t>
            </a:r>
            <a: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2239" y="5696464"/>
            <a:ext cx="10443862" cy="1161535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sr-Cyrl-BA" altLang="en-US" b="1" dirty="0" smtClean="0">
                <a:solidFill>
                  <a:schemeClr val="tx1"/>
                </a:solidFill>
              </a:rPr>
              <a:t>Датум: 1</a:t>
            </a:r>
            <a:r>
              <a:rPr lang="sr-Latn-BA" altLang="en-US" b="1" dirty="0" smtClean="0">
                <a:solidFill>
                  <a:schemeClr val="tx1"/>
                </a:solidFill>
              </a:rPr>
              <a:t>9</a:t>
            </a:r>
            <a:r>
              <a:rPr lang="sr-Cyrl-BA" altLang="en-US" b="1" dirty="0" smtClean="0">
                <a:solidFill>
                  <a:schemeClr val="tx1"/>
                </a:solidFill>
              </a:rPr>
              <a:t>.</a:t>
            </a:r>
            <a:r>
              <a:rPr lang="sr-Latn-BA" altLang="en-US" b="1" dirty="0" smtClean="0">
                <a:solidFill>
                  <a:schemeClr val="tx1"/>
                </a:solidFill>
              </a:rPr>
              <a:t>02</a:t>
            </a:r>
            <a:r>
              <a:rPr lang="sr-Cyrl-BA" altLang="en-US" b="1" dirty="0" smtClean="0">
                <a:solidFill>
                  <a:schemeClr val="tx1"/>
                </a:solidFill>
              </a:rPr>
              <a:t>.202</a:t>
            </a:r>
            <a:r>
              <a:rPr lang="sr-Latn-BA" altLang="en-US" b="1" dirty="0" smtClean="0">
                <a:solidFill>
                  <a:schemeClr val="tx1"/>
                </a:solidFill>
              </a:rPr>
              <a:t>1</a:t>
            </a:r>
            <a:r>
              <a:rPr lang="sr-Cyrl-BA" altLang="en-US" b="1" dirty="0" smtClean="0">
                <a:solidFill>
                  <a:schemeClr val="tx1"/>
                </a:solidFill>
              </a:rPr>
              <a:t>.године                                                                     </a:t>
            </a:r>
            <a:r>
              <a:rPr lang="sr-Latn-CS" altLang="en-US" b="1" dirty="0" smtClean="0">
                <a:solidFill>
                  <a:schemeClr val="tx1"/>
                </a:solidFill>
              </a:rPr>
              <a:t>Наставник</a:t>
            </a:r>
            <a:r>
              <a:rPr lang="sr-Cyrl-BA" altLang="en-US" b="1" dirty="0" smtClean="0">
                <a:solidFill>
                  <a:schemeClr val="tx1"/>
                </a:solidFill>
              </a:rPr>
              <a:t>:</a:t>
            </a:r>
            <a:r>
              <a:rPr lang="sr-Latn-CS" altLang="en-US" b="1" i="1" dirty="0" smtClean="0">
                <a:solidFill>
                  <a:schemeClr val="tx1"/>
                </a:solidFill>
              </a:rPr>
              <a:t> Бојан Мрђа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2186" y="1823480"/>
            <a:ext cx="4607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Машине спољашњег транспорта</a:t>
            </a:r>
            <a:endParaRPr lang="sr-Latn-BA" sz="5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088" y="1646194"/>
            <a:ext cx="2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8</a:t>
            </a:r>
            <a:r>
              <a:rPr lang="sr-Cyrl-BA" sz="2400" b="1" dirty="0" smtClean="0"/>
              <a:t>. разред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382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357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Жељезничка возила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67913" y="2211859"/>
            <a:ext cx="8452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Прва жељезничка пруга је саграђена у Енглеској, била је дугачка 19км, њеном изградњом руководио је Џорџ Стивенсон.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BA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564" y="3781519"/>
            <a:ext cx="3981749" cy="2569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330" y="3781519"/>
            <a:ext cx="3484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Основао је и прву фабрику парних локомотива.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1829. године направљена прва практична парна локомотива.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831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357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Жељезничка возила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8147" y="1904999"/>
            <a:ext cx="2941787" cy="4670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168" y="2115064"/>
            <a:ext cx="390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Крајем 19. и почетком 20. вијека почела је изградња дизел локомотива.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168" y="4584357"/>
            <a:ext cx="42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У другој половини 20.вијека у многим земљама приступило се увођењу електричне вуче.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324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357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Жељезничка возила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67914" y="2211859"/>
            <a:ext cx="50636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Возови будућности – </a:t>
            </a:r>
            <a:r>
              <a:rPr lang="sr-Cyrl-BA" sz="2400" b="1" dirty="0" smtClean="0"/>
              <a:t>летећи возови</a:t>
            </a:r>
            <a:r>
              <a:rPr lang="sr-Cyrl-BA" sz="2400" b="1" dirty="0"/>
              <a:t> </a:t>
            </a:r>
            <a:r>
              <a:rPr lang="sr-Cyrl-BA" sz="2400" dirty="0" smtClean="0"/>
              <a:t>– за кретање користе магнетну силу.</a:t>
            </a:r>
          </a:p>
          <a:p>
            <a:endParaRPr lang="sr-Cyrl-B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У воз су уграђени магнети који се одбијају од магнетног поља у шинама. Они држе воз у ваздуху, док га промјенљиве магнетне силе покрећу великом брзином напријед.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1550" y="1905000"/>
            <a:ext cx="3363929" cy="48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2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357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Жељезничка возила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67914" y="2211859"/>
            <a:ext cx="38429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Метрои су подземне жељезнице саграђене да би се избјегла гужва на градским улицама.</a:t>
            </a:r>
          </a:p>
          <a:p>
            <a:endParaRPr lang="sr-Cyrl-BA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Прва таква жељезница је саграђена у Лондону.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909" y="2354606"/>
            <a:ext cx="4961738" cy="32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9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8911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Прво превозно средство за прелазак преко ријеке било је </a:t>
            </a:r>
            <a:r>
              <a:rPr lang="sr-Cyrl-BA" sz="2400" b="1" dirty="0" smtClean="0"/>
              <a:t>дебло</a:t>
            </a:r>
            <a:r>
              <a:rPr lang="sr-Cyrl-BA" sz="2400" dirty="0" smtClean="0"/>
              <a:t> које је плутало на води.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Затим су се људи досјетили и повезали њих неколико и направли </a:t>
            </a:r>
            <a:r>
              <a:rPr lang="sr-Cyrl-BA" sz="2400" b="1" dirty="0" smtClean="0"/>
              <a:t>сплав</a:t>
            </a:r>
            <a:r>
              <a:rPr lang="sr-Cyrl-BA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Након тога су пробушили дебло и направили први </a:t>
            </a:r>
            <a:r>
              <a:rPr lang="sr-Cyrl-BA" sz="2400" b="1" dirty="0" smtClean="0"/>
              <a:t>чамац</a:t>
            </a:r>
            <a:r>
              <a:rPr lang="sr-Cyrl-BA" sz="2400" dirty="0" smtClean="0"/>
              <a:t>, а чамац су покретали веслима.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Нешто касније су направили </a:t>
            </a:r>
            <a:r>
              <a:rPr lang="sr-Cyrl-BA" sz="2400" b="1" dirty="0" smtClean="0"/>
              <a:t>једрењак.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99254" y="2109527"/>
            <a:ext cx="231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04834" y="2120112"/>
            <a:ext cx="22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26159" y="4623958"/>
            <a:ext cx="475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4049767"/>
            <a:ext cx="5683448" cy="280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6373" y="4049766"/>
            <a:ext cx="3022978" cy="28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8911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Сљедећи напредак је био </a:t>
            </a:r>
            <a:r>
              <a:rPr lang="sr-Cyrl-BA" sz="2400" b="1" dirty="0" smtClean="0"/>
              <a:t>пароброд Роберта Флутона</a:t>
            </a:r>
            <a:r>
              <a:rPr lang="sr-Cyrl-BA" sz="2400" dirty="0" smtClean="0"/>
              <a:t> 1807. који је користио велики бочни точак са лопатицама.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Након тога су направљени бродови са </a:t>
            </a:r>
            <a:r>
              <a:rPr lang="sr-Cyrl-BA" sz="2400" b="1" dirty="0" smtClean="0"/>
              <a:t>дизел мотором </a:t>
            </a:r>
            <a:r>
              <a:rPr lang="sr-Cyrl-BA" sz="2400" dirty="0" smtClean="0"/>
              <a:t>и бродском елисом.</a:t>
            </a:r>
            <a:endParaRPr lang="sr-Cyrl-BA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Руски и амерички бродови су први покретани нуклеарном енергијом.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04834" y="2120112"/>
            <a:ext cx="22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26159" y="4623958"/>
            <a:ext cx="475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406" y="4623958"/>
            <a:ext cx="2990850" cy="2009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7009" y="3720570"/>
            <a:ext cx="4098679" cy="30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4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782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Бродове према намјени можемо подијелити на: 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869" y="2652151"/>
            <a:ext cx="6630472" cy="3943614"/>
          </a:xfrm>
        </p:spPr>
      </p:pic>
      <p:sp>
        <p:nvSpPr>
          <p:cNvPr id="8" name="TextBox 7"/>
          <p:cNvSpPr txBox="1"/>
          <p:nvPr/>
        </p:nvSpPr>
        <p:spPr>
          <a:xfrm>
            <a:off x="3299254" y="2109527"/>
            <a:ext cx="231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/>
              <a:t>Путничке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45643" y="2109526"/>
            <a:ext cx="22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Теретне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26159" y="4623958"/>
            <a:ext cx="475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Бродови за посебне намјене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573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Ваздушни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/>
              <a:t>Први летови су остварени </a:t>
            </a:r>
            <a:r>
              <a:rPr lang="sr-Cyrl-BA" sz="2400" b="1" dirty="0" smtClean="0"/>
              <a:t>балонима </a:t>
            </a:r>
            <a:r>
              <a:rPr lang="sr-Cyrl-BA" sz="2400" dirty="0" smtClean="0"/>
              <a:t>који су пуњени гасовима који су лакши од ваздуха (топао ваздух, хелијум или водоник).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165" y="3681927"/>
            <a:ext cx="7686580" cy="23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4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Ваздушни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/>
              <a:t>Први лет авионом су остварила браћа Рајт 1903.године и њихов лет је трајао 12 секунди.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935" y="3431703"/>
            <a:ext cx="46958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0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Ваздушни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297" y="2133599"/>
            <a:ext cx="9589315" cy="4118919"/>
          </a:xfrm>
        </p:spPr>
        <p:txBody>
          <a:bodyPr>
            <a:normAutofit lnSpcReduction="10000"/>
          </a:bodyPr>
          <a:lstStyle/>
          <a:p>
            <a:r>
              <a:rPr lang="sr-Cyrl-BA" sz="2400" dirty="0" smtClean="0"/>
              <a:t>Први авиони су покретани СУС моторима, данашње авионе покрећу млазни мотори са турбинама.</a:t>
            </a:r>
          </a:p>
          <a:p>
            <a:r>
              <a:rPr lang="sr-Cyrl-BA" sz="2400" dirty="0" smtClean="0"/>
              <a:t>Основни дијелови сваког </a:t>
            </a:r>
          </a:p>
          <a:p>
            <a:pPr marL="0" indent="0">
              <a:buNone/>
            </a:pPr>
            <a:r>
              <a:rPr lang="sr-Cyrl-BA" sz="2400" dirty="0"/>
              <a:t> </a:t>
            </a:r>
            <a:r>
              <a:rPr lang="sr-Cyrl-BA" sz="2400" dirty="0" smtClean="0"/>
              <a:t>     авиона су: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sz="2400" dirty="0" smtClean="0"/>
              <a:t>Крила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sz="2400" dirty="0" smtClean="0"/>
              <a:t>Труп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sz="2400" dirty="0" smtClean="0"/>
              <a:t>Мотор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sz="2400" dirty="0" smtClean="0"/>
              <a:t>Стајни органи и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Cyrl-BA" sz="2400" dirty="0" smtClean="0"/>
              <a:t>Управљачки органи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214" y="3298996"/>
            <a:ext cx="4752975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8986" y="6185455"/>
            <a:ext cx="4361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/>
              <a:t>Хвала на пажњи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36255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Машине спољашњег транспорта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33151"/>
            <a:ext cx="901007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 smtClean="0"/>
              <a:t>За превоз робе и путника користе се транспортне машине које према намјени дијелимо на: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Cyrl-BA" sz="2400" dirty="0" smtClean="0"/>
              <a:t>Машине спољашњег транспорта и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Cyrl-BA" sz="2400" dirty="0" smtClean="0"/>
              <a:t>Машине унутрашњег транспорта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6" y="3472249"/>
            <a:ext cx="8070956" cy="33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2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7835" y="4518454"/>
            <a:ext cx="9186777" cy="3777622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Први бицикл је био </a:t>
            </a:r>
            <a:r>
              <a:rPr lang="sr-Cyrl-BA" sz="2400" b="1" dirty="0" smtClean="0"/>
              <a:t>дрвени бицикл</a:t>
            </a:r>
            <a:r>
              <a:rPr lang="sr-Cyrl-BA" sz="2400" dirty="0" smtClean="0"/>
              <a:t>, који је имао 2 точка, а човјек га је покретао одгуравајући се ногама о тло.</a:t>
            </a:r>
          </a:p>
          <a:p>
            <a:r>
              <a:rPr lang="sr-Cyrl-BA" sz="2400" dirty="0" smtClean="0"/>
              <a:t>Направио га је 1791. године Француз </a:t>
            </a:r>
            <a:r>
              <a:rPr lang="sr-Cyrl-BA" sz="2400" b="1" dirty="0" smtClean="0"/>
              <a:t>гроф од Сивраца</a:t>
            </a:r>
            <a:r>
              <a:rPr lang="sr-Cyrl-BA" sz="2400" dirty="0" smtClean="0"/>
              <a:t>, </a:t>
            </a:r>
            <a:r>
              <a:rPr lang="sr-Cyrl-BA" sz="2400" dirty="0"/>
              <a:t>није имао </a:t>
            </a:r>
            <a:r>
              <a:rPr lang="sr-Cyrl-BA" sz="2400" dirty="0" smtClean="0"/>
              <a:t> управљачки систем и служио је само за забаву.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276" y="1719649"/>
            <a:ext cx="51720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8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904999"/>
            <a:ext cx="8911687" cy="4870575"/>
          </a:xfrm>
        </p:spPr>
      </p:pic>
      <p:sp>
        <p:nvSpPr>
          <p:cNvPr id="7" name="TextBox 6"/>
          <p:cNvSpPr txBox="1"/>
          <p:nvPr/>
        </p:nvSpPr>
        <p:spPr>
          <a:xfrm>
            <a:off x="2592925" y="1390061"/>
            <a:ext cx="25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Бицикл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7391" y="1620893"/>
            <a:ext cx="4337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Године 1838. шкотски ковач </a:t>
            </a:r>
            <a:r>
              <a:rPr lang="sr-Cyrl-BA" sz="2400" b="1" dirty="0" smtClean="0"/>
              <a:t>Макмилан </a:t>
            </a:r>
            <a:r>
              <a:rPr lang="sr-Cyrl-BA" sz="2400" dirty="0" smtClean="0"/>
              <a:t>напаравио је први бицикл на погон педалама.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66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086" y="2497565"/>
            <a:ext cx="5438775" cy="3248025"/>
          </a:xfrm>
        </p:spPr>
      </p:pic>
      <p:sp>
        <p:nvSpPr>
          <p:cNvPr id="7" name="TextBox 6"/>
          <p:cNvSpPr txBox="1"/>
          <p:nvPr/>
        </p:nvSpPr>
        <p:spPr>
          <a:xfrm>
            <a:off x="2592925" y="1390061"/>
            <a:ext cx="25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Бицикл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2925" y="2224216"/>
            <a:ext cx="32518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Око 1870.године у употреби је тзв. </a:t>
            </a:r>
            <a:r>
              <a:rPr lang="sr-Cyrl-BA" sz="2400" b="1" dirty="0"/>
              <a:t>в</a:t>
            </a:r>
            <a:r>
              <a:rPr lang="sr-Cyrl-BA" sz="2400" b="1" dirty="0" smtClean="0"/>
              <a:t>исоки бицикл</a:t>
            </a:r>
            <a:r>
              <a:rPr lang="sr-Cyrl-BA" sz="2400" dirty="0" smtClean="0"/>
              <a:t>.</a:t>
            </a:r>
          </a:p>
          <a:p>
            <a:endParaRPr lang="sr-Cyrl-B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Возач је покретао бицикл педалама, сједећи високо на сједишту предњег точка.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560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90061"/>
            <a:ext cx="25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Бицикл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30400" y="2224216"/>
            <a:ext cx="5486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Крајем 19. вијека бицикл је добио савремени изглед:</a:t>
            </a:r>
          </a:p>
          <a:p>
            <a:endParaRPr lang="sr-Cyrl-BA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BA" sz="2400" dirty="0" smtClean="0"/>
              <a:t>Подједнако велике точкове са челичним жбицама</a:t>
            </a:r>
          </a:p>
          <a:p>
            <a:pPr lvl="1"/>
            <a:endParaRPr lang="sr-Cyrl-BA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BA" sz="2400" dirty="0" smtClean="0"/>
              <a:t>Погон ланчаним преносом са педала на задњи точак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r-Cyrl-BA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BA" sz="2400" dirty="0" smtClean="0"/>
              <a:t>На обручу точка гуме испуњене ваздухом.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6346" y="2792626"/>
            <a:ext cx="4975654" cy="2957611"/>
          </a:xfrm>
        </p:spPr>
      </p:pic>
    </p:spTree>
    <p:extLst>
      <p:ext uri="{BB962C8B-B14F-4D97-AF65-F5344CB8AC3E}">
        <p14:creationId xmlns:p14="http://schemas.microsoft.com/office/powerpoint/2010/main" xmlns="" val="41009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443335"/>
            <a:ext cx="368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Први аутомобил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92925" y="4847286"/>
            <a:ext cx="7475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Француз Никола Кињо је 1769. године конструисао прва кола на парни погон са три точка.</a:t>
            </a:r>
            <a:endParaRPr lang="sr-Latn-BA" sz="2400" dirty="0" smtClean="0"/>
          </a:p>
          <a:p>
            <a:endParaRPr lang="sr-Cyrl-B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Постизала су брзину од 5</a:t>
            </a:r>
            <a:r>
              <a:rPr lang="sr-Latn-BA" sz="2400" dirty="0" smtClean="0"/>
              <a:t> km/h.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916" y="2320340"/>
            <a:ext cx="4191000" cy="2057400"/>
          </a:xfrm>
        </p:spPr>
      </p:pic>
    </p:spTree>
    <p:extLst>
      <p:ext uri="{BB962C8B-B14F-4D97-AF65-F5344CB8AC3E}">
        <p14:creationId xmlns:p14="http://schemas.microsoft.com/office/powerpoint/2010/main" xmlns="" val="1903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25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Аутомобил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06130" y="2286000"/>
            <a:ext cx="38882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Карл Бенц је израдио први аутомобил са СУС мотором 1866.године.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Cyrl-B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Имао је три точка, један цилиндар и умјесто волана једну полугу.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Cyrl-B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Постизао је брзину од 17 </a:t>
            </a:r>
            <a:r>
              <a:rPr lang="sr-Latn-BA" sz="2400" dirty="0"/>
              <a:t>km/h</a:t>
            </a:r>
            <a:r>
              <a:rPr lang="sr-Cyrl-BA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2627" y="2842054"/>
            <a:ext cx="4057177" cy="2981410"/>
          </a:xfrm>
        </p:spPr>
      </p:pic>
    </p:spTree>
    <p:extLst>
      <p:ext uri="{BB962C8B-B14F-4D97-AF65-F5344CB8AC3E}">
        <p14:creationId xmlns:p14="http://schemas.microsoft.com/office/powerpoint/2010/main" xmlns="" val="10037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Копнени транспорт</a:t>
            </a: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372111"/>
            <a:ext cx="25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Аутомобил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746" y="2058429"/>
            <a:ext cx="6000558" cy="2509655"/>
          </a:xfrm>
        </p:spPr>
      </p:pic>
      <p:sp>
        <p:nvSpPr>
          <p:cNvPr id="8" name="TextBox 7"/>
          <p:cNvSpPr txBox="1"/>
          <p:nvPr/>
        </p:nvSpPr>
        <p:spPr>
          <a:xfrm>
            <a:off x="2940908" y="4721514"/>
            <a:ext cx="7883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Први аутомобил са двоцилиндричним бензинским мотором је </a:t>
            </a:r>
            <a:r>
              <a:rPr lang="sr-Cyrl-BA" sz="2400" b="1" dirty="0" smtClean="0"/>
              <a:t>Форд Т</a:t>
            </a:r>
            <a:r>
              <a:rPr lang="sr-Cyrl-BA" sz="2400" dirty="0" smtClean="0"/>
              <a:t> (Хенри Форд крајем 19.вијека).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BA" sz="2400" dirty="0" smtClean="0"/>
              <a:t>Масовна производња је почела на самом почетку 20. вијека.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468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</TotalTime>
  <Words>593</Words>
  <Application>Microsoft Office PowerPoint</Application>
  <PresentationFormat>Custom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ТЕХНИЧКО ОБРАЗОВАЊЕ </vt:lpstr>
      <vt:lpstr>Машине спољашњег транспорта </vt:lpstr>
      <vt:lpstr>Копнени транспорт </vt:lpstr>
      <vt:lpstr>Копнени транспорт </vt:lpstr>
      <vt:lpstr>Копнени транспорт </vt:lpstr>
      <vt:lpstr>Копнени транспорт </vt:lpstr>
      <vt:lpstr>Копнени транспорт </vt:lpstr>
      <vt:lpstr>Копнени транспорт </vt:lpstr>
      <vt:lpstr>Копнени транспорт </vt:lpstr>
      <vt:lpstr>Копнени транспорт </vt:lpstr>
      <vt:lpstr>Копнени транспорт </vt:lpstr>
      <vt:lpstr>Копнени транспорт </vt:lpstr>
      <vt:lpstr>Копнени транспорт </vt:lpstr>
      <vt:lpstr>Водени транспорт </vt:lpstr>
      <vt:lpstr>Водени транспорт </vt:lpstr>
      <vt:lpstr>Водени транспорт </vt:lpstr>
      <vt:lpstr>Ваздушни транспорт </vt:lpstr>
      <vt:lpstr>Ваздушни транспорт </vt:lpstr>
      <vt:lpstr>Ваздушни транспорт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ТЕХНИЧКО ОБРАЗОВАЊЕ</dc:title>
  <dc:creator>Bojan</dc:creator>
  <cp:lastModifiedBy>Aleksandra Stankovic</cp:lastModifiedBy>
  <cp:revision>18</cp:revision>
  <dcterms:created xsi:type="dcterms:W3CDTF">2021-02-03T14:46:53Z</dcterms:created>
  <dcterms:modified xsi:type="dcterms:W3CDTF">2021-02-09T07:28:48Z</dcterms:modified>
</cp:coreProperties>
</file>