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CBF5-B57F-4AB4-AF0B-FE9FC0392E6E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38DA4-27ED-45A6-9EA8-A3872B7D4A0D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176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38DA4-27ED-45A6-9EA8-A3872B7D4A0D}" type="slidenum">
              <a:rPr lang="sr-Latn-CS" smtClean="0"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6880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38DA4-27ED-45A6-9EA8-A3872B7D4A0D}" type="slidenum">
              <a:rPr lang="sr-Latn-CS" smtClean="0"/>
              <a:t>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274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86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8753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1840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395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930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51053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99008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483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576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664454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7033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C532E-78F0-4A99-A92C-F9756368B36B}" type="datetimeFigureOut">
              <a:rPr lang="sr-Latn-CS" smtClean="0"/>
              <a:t>14.2.2021.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0037-ACEE-4F85-A6D7-5D15B150DDD2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8774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3847" y="1573124"/>
            <a:ext cx="9144000" cy="2387600"/>
          </a:xfrm>
        </p:spPr>
        <p:txBody>
          <a:bodyPr>
            <a:normAutofit/>
          </a:bodyPr>
          <a:lstStyle/>
          <a:p>
            <a:r>
              <a:rPr lang="sr-Cyrl-BA" sz="7200" dirty="0">
                <a:latin typeface="Arial" panose="020B0604020202020204" pitchFamily="34" charset="0"/>
                <a:cs typeface="Arial" panose="020B0604020202020204" pitchFamily="34" charset="0"/>
              </a:rPr>
              <a:t>ВРСТЕ УГЛОВА</a:t>
            </a:r>
            <a:endParaRPr lang="sr-Latn-C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490680"/>
            <a:ext cx="9144000" cy="1655762"/>
          </a:xfrm>
        </p:spPr>
        <p:txBody>
          <a:bodyPr>
            <a:norm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 4. РАЗРЕД</a:t>
            </a:r>
            <a:endParaRPr lang="sr-Latn-C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786BAA-12C0-4B3C-A9A8-58DBC900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82" y="-760057"/>
            <a:ext cx="7147235" cy="45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ПОНАВЉАЊЕ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61647" y="1852485"/>
            <a:ext cx="10515600" cy="6599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- елементи угла				- обиљежавање угла</a:t>
            </a: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 flipH="1">
            <a:off x="2123073" y="3054065"/>
            <a:ext cx="2021983" cy="1223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rava linija spajanja 6"/>
          <p:cNvCxnSpPr/>
          <p:nvPr/>
        </p:nvCxnSpPr>
        <p:spPr>
          <a:xfrm flipV="1">
            <a:off x="2110194" y="4277558"/>
            <a:ext cx="2601532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rava linija spajanja 7"/>
          <p:cNvCxnSpPr>
            <a:cxnSpLocks/>
          </p:cNvCxnSpPr>
          <p:nvPr/>
        </p:nvCxnSpPr>
        <p:spPr>
          <a:xfrm flipH="1">
            <a:off x="7744367" y="3038432"/>
            <a:ext cx="2021983" cy="1223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rava linija spajanja 8"/>
          <p:cNvCxnSpPr>
            <a:cxnSpLocks/>
          </p:cNvCxnSpPr>
          <p:nvPr/>
        </p:nvCxnSpPr>
        <p:spPr>
          <a:xfrm flipV="1">
            <a:off x="7731488" y="4261925"/>
            <a:ext cx="2601532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ijagram toka: spajanje 9"/>
          <p:cNvSpPr/>
          <p:nvPr/>
        </p:nvSpPr>
        <p:spPr>
          <a:xfrm>
            <a:off x="2058679" y="4219603"/>
            <a:ext cx="115909" cy="11591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Dijagram toka: spajanje 10"/>
          <p:cNvSpPr/>
          <p:nvPr/>
        </p:nvSpPr>
        <p:spPr>
          <a:xfrm>
            <a:off x="7686412" y="4216849"/>
            <a:ext cx="115909" cy="11591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Okvir za tekst 11"/>
          <p:cNvSpPr txBox="1"/>
          <p:nvPr/>
        </p:nvSpPr>
        <p:spPr>
          <a:xfrm>
            <a:off x="946004" y="4403592"/>
            <a:ext cx="195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ТЈЕМЕ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kvir za tekst 12"/>
          <p:cNvSpPr txBox="1"/>
          <p:nvPr/>
        </p:nvSpPr>
        <p:spPr>
          <a:xfrm>
            <a:off x="2954801" y="4374149"/>
            <a:ext cx="195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КРАК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kvir za tekst 13"/>
          <p:cNvSpPr txBox="1"/>
          <p:nvPr/>
        </p:nvSpPr>
        <p:spPr>
          <a:xfrm>
            <a:off x="7483469" y="4342174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kvir za tekst 14"/>
          <p:cNvSpPr txBox="1"/>
          <p:nvPr/>
        </p:nvSpPr>
        <p:spPr>
          <a:xfrm rot="19783257">
            <a:off x="2268999" y="2873502"/>
            <a:ext cx="195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КРАК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kvir za tekst 15"/>
          <p:cNvSpPr txBox="1"/>
          <p:nvPr/>
        </p:nvSpPr>
        <p:spPr>
          <a:xfrm>
            <a:off x="8832547" y="4329281"/>
            <a:ext cx="54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kvir za tekst 16"/>
          <p:cNvSpPr txBox="1"/>
          <p:nvPr/>
        </p:nvSpPr>
        <p:spPr>
          <a:xfrm>
            <a:off x="8484952" y="3175832"/>
            <a:ext cx="54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9" name="Prava linija spajanja 18"/>
          <p:cNvCxnSpPr>
            <a:cxnSpLocks/>
          </p:cNvCxnSpPr>
          <p:nvPr/>
        </p:nvCxnSpPr>
        <p:spPr>
          <a:xfrm flipH="1">
            <a:off x="8364700" y="5498297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rava linija spajanja 20"/>
          <p:cNvCxnSpPr>
            <a:cxnSpLocks/>
          </p:cNvCxnSpPr>
          <p:nvPr/>
        </p:nvCxnSpPr>
        <p:spPr>
          <a:xfrm>
            <a:off x="8351820" y="5794511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kvir za tekst 23"/>
          <p:cNvSpPr txBox="1"/>
          <p:nvPr/>
        </p:nvSpPr>
        <p:spPr>
          <a:xfrm>
            <a:off x="8481707" y="5529074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27" name="Okvir za tekst 26"/>
          <p:cNvSpPr txBox="1"/>
          <p:nvPr/>
        </p:nvSpPr>
        <p:spPr>
          <a:xfrm>
            <a:off x="8901399" y="5467519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48ABD49-88AC-4B07-922A-06CF2E41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893">
            <a:off x="-77828" y="4949011"/>
            <a:ext cx="3279824" cy="207133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C46D4D0-EAB6-4E81-B08A-C4BC42E55516}"/>
              </a:ext>
            </a:extLst>
          </p:cNvPr>
          <p:cNvCxnSpPr/>
          <p:nvPr/>
        </p:nvCxnSpPr>
        <p:spPr>
          <a:xfrm>
            <a:off x="6072554" y="1873131"/>
            <a:ext cx="0" cy="399522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6861A4D-191D-4A2F-922B-A5312DFF9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840">
            <a:off x="8515421" y="5231413"/>
            <a:ext cx="3279824" cy="20713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41BE307-B63E-4A5D-861A-6D5D23EEF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0" y="5391675"/>
            <a:ext cx="3279824" cy="2071335"/>
          </a:xfrm>
          <a:prstGeom prst="rect">
            <a:avLst/>
          </a:prstGeom>
        </p:spPr>
      </p:pic>
      <p:sp>
        <p:nvSpPr>
          <p:cNvPr id="25" name="Okvir za tekst 24"/>
          <p:cNvSpPr txBox="1"/>
          <p:nvPr/>
        </p:nvSpPr>
        <p:spPr>
          <a:xfrm>
            <a:off x="9355963" y="2621084"/>
            <a:ext cx="63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/>
              <a:t>b</a:t>
            </a:r>
          </a:p>
        </p:txBody>
      </p:sp>
      <p:sp>
        <p:nvSpPr>
          <p:cNvPr id="26" name="Okvir za tekst 25"/>
          <p:cNvSpPr txBox="1"/>
          <p:nvPr/>
        </p:nvSpPr>
        <p:spPr>
          <a:xfrm>
            <a:off x="10017487" y="4228303"/>
            <a:ext cx="63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/>
              <a:t>a</a:t>
            </a:r>
          </a:p>
        </p:txBody>
      </p:sp>
      <p:sp>
        <p:nvSpPr>
          <p:cNvPr id="28" name="Dijagram toka: spajanje 27"/>
          <p:cNvSpPr/>
          <p:nvPr/>
        </p:nvSpPr>
        <p:spPr>
          <a:xfrm>
            <a:off x="8678932" y="3583142"/>
            <a:ext cx="115909" cy="11591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9" name="Dijagram toka: spajanje 28"/>
          <p:cNvSpPr/>
          <p:nvPr/>
        </p:nvSpPr>
        <p:spPr>
          <a:xfrm>
            <a:off x="8955801" y="4225997"/>
            <a:ext cx="115909" cy="11591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115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70715" y="1221399"/>
            <a:ext cx="10515600" cy="608482"/>
          </a:xfrm>
        </p:spPr>
        <p:txBody>
          <a:bodyPr/>
          <a:lstStyle/>
          <a:p>
            <a:pPr marL="0" indent="0" algn="ctr">
              <a:buNone/>
            </a:pPr>
            <a:r>
              <a:rPr lang="sr-Cyrl-BA" b="1" dirty="0" smtClean="0"/>
              <a:t>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ПРАВИ УГАО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367FB3-D582-4CA8-8E63-1FD69B75B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2" b="64916"/>
          <a:stretch/>
        </p:blipFill>
        <p:spPr>
          <a:xfrm>
            <a:off x="683654" y="324688"/>
            <a:ext cx="1858770" cy="1746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71829C-8BC1-40A0-A2DE-D5D4A07FF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9" t="67851" b="-70"/>
          <a:stretch/>
        </p:blipFill>
        <p:spPr>
          <a:xfrm>
            <a:off x="9896986" y="3669811"/>
            <a:ext cx="1958480" cy="3146862"/>
          </a:xfrm>
          <a:prstGeom prst="rect">
            <a:avLst/>
          </a:prstGeom>
        </p:spPr>
      </p:pic>
      <p:grpSp>
        <p:nvGrpSpPr>
          <p:cNvPr id="30" name="Grupa 29"/>
          <p:cNvGrpSpPr/>
          <p:nvPr/>
        </p:nvGrpSpPr>
        <p:grpSpPr>
          <a:xfrm>
            <a:off x="3806360" y="2070782"/>
            <a:ext cx="3675838" cy="3962675"/>
            <a:chOff x="3806360" y="2070782"/>
            <a:chExt cx="3675838" cy="3962675"/>
          </a:xfrm>
        </p:grpSpPr>
        <p:cxnSp>
          <p:nvCxnSpPr>
            <p:cNvPr id="5" name="Prava linija spajanja 4"/>
            <p:cNvCxnSpPr/>
            <p:nvPr/>
          </p:nvCxnSpPr>
          <p:spPr>
            <a:xfrm flipH="1">
              <a:off x="4341814" y="2331639"/>
              <a:ext cx="12879" cy="22022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rava linija spajanja 7"/>
            <p:cNvCxnSpPr/>
            <p:nvPr/>
          </p:nvCxnSpPr>
          <p:spPr>
            <a:xfrm>
              <a:off x="4301543" y="4572866"/>
              <a:ext cx="27174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kvir za tekst 8"/>
            <p:cNvSpPr txBox="1"/>
            <p:nvPr/>
          </p:nvSpPr>
          <p:spPr>
            <a:xfrm>
              <a:off x="3806360" y="3098175"/>
              <a:ext cx="631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3200" b="1" dirty="0"/>
                <a:t>B</a:t>
              </a:r>
            </a:p>
          </p:txBody>
        </p:sp>
        <p:sp>
          <p:nvSpPr>
            <p:cNvPr id="10" name="Okvir za tekst 9"/>
            <p:cNvSpPr txBox="1"/>
            <p:nvPr/>
          </p:nvSpPr>
          <p:spPr>
            <a:xfrm>
              <a:off x="4109665" y="4633081"/>
              <a:ext cx="631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3200" b="1" dirty="0"/>
                <a:t>O</a:t>
              </a:r>
            </a:p>
          </p:txBody>
        </p:sp>
        <p:sp>
          <p:nvSpPr>
            <p:cNvPr id="11" name="Okvir za tekst 10"/>
            <p:cNvSpPr txBox="1"/>
            <p:nvPr/>
          </p:nvSpPr>
          <p:spPr>
            <a:xfrm>
              <a:off x="5478253" y="4619900"/>
              <a:ext cx="631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3200" b="1" dirty="0"/>
                <a:t>A</a:t>
              </a:r>
              <a:endParaRPr lang="sr-Latn-C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Prava linija spajanja 18"/>
            <p:cNvCxnSpPr/>
            <p:nvPr/>
          </p:nvCxnSpPr>
          <p:spPr>
            <a:xfrm flipH="1">
              <a:off x="4893974" y="5602570"/>
              <a:ext cx="390658" cy="283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rava linija spajanja 19"/>
            <p:cNvCxnSpPr/>
            <p:nvPr/>
          </p:nvCxnSpPr>
          <p:spPr>
            <a:xfrm>
              <a:off x="4881094" y="5898784"/>
              <a:ext cx="403538" cy="820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kvir za tekst 20"/>
            <p:cNvSpPr txBox="1"/>
            <p:nvPr/>
          </p:nvSpPr>
          <p:spPr>
            <a:xfrm>
              <a:off x="5010981" y="5633347"/>
              <a:ext cx="10228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2000" dirty="0"/>
                <a:t>)</a:t>
              </a:r>
              <a:endParaRPr lang="sr-Latn-CS" sz="2000" dirty="0"/>
            </a:p>
          </p:txBody>
        </p:sp>
        <p:sp>
          <p:nvSpPr>
            <p:cNvPr id="22" name="Okvir za tekst 21"/>
            <p:cNvSpPr txBox="1"/>
            <p:nvPr/>
          </p:nvSpPr>
          <p:spPr>
            <a:xfrm>
              <a:off x="5430673" y="5571792"/>
              <a:ext cx="1440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>
                  <a:latin typeface="Arial" panose="020B0604020202020204" pitchFamily="34" charset="0"/>
                  <a:cs typeface="Arial" panose="020B0604020202020204" pitchFamily="34" charset="0"/>
                </a:rPr>
                <a:t>AOB</a:t>
              </a:r>
            </a:p>
          </p:txBody>
        </p:sp>
        <p:sp>
          <p:nvSpPr>
            <p:cNvPr id="16" name="Dijagram toka: spajanje 15"/>
            <p:cNvSpPr/>
            <p:nvPr/>
          </p:nvSpPr>
          <p:spPr>
            <a:xfrm>
              <a:off x="4290298" y="4495441"/>
              <a:ext cx="115909" cy="11591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Dijagram toka: spajanje 16"/>
            <p:cNvSpPr/>
            <p:nvPr/>
          </p:nvSpPr>
          <p:spPr>
            <a:xfrm>
              <a:off x="5619612" y="4528125"/>
              <a:ext cx="115909" cy="11591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Dijagram toka: spajanje 17"/>
            <p:cNvSpPr/>
            <p:nvPr/>
          </p:nvSpPr>
          <p:spPr>
            <a:xfrm>
              <a:off x="4283860" y="3332208"/>
              <a:ext cx="115909" cy="11591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3" name="Okvir za tekst 22"/>
            <p:cNvSpPr txBox="1"/>
            <p:nvPr/>
          </p:nvSpPr>
          <p:spPr>
            <a:xfrm>
              <a:off x="3968327" y="2070782"/>
              <a:ext cx="631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3200" b="1" dirty="0"/>
                <a:t>b</a:t>
              </a:r>
            </a:p>
          </p:txBody>
        </p:sp>
        <p:sp>
          <p:nvSpPr>
            <p:cNvPr id="24" name="Okvir za tekst 23"/>
            <p:cNvSpPr txBox="1"/>
            <p:nvPr/>
          </p:nvSpPr>
          <p:spPr>
            <a:xfrm>
              <a:off x="6851133" y="4565616"/>
              <a:ext cx="631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3200" b="1" dirty="0"/>
                <a:t>a</a:t>
              </a:r>
            </a:p>
          </p:txBody>
        </p:sp>
        <p:sp>
          <p:nvSpPr>
            <p:cNvPr id="29" name="Dijagram toka: spajanje 28"/>
            <p:cNvSpPr/>
            <p:nvPr/>
          </p:nvSpPr>
          <p:spPr>
            <a:xfrm>
              <a:off x="4341814" y="4060149"/>
              <a:ext cx="519735" cy="512717"/>
            </a:xfrm>
            <a:custGeom>
              <a:avLst/>
              <a:gdLst>
                <a:gd name="connsiteX0" fmla="*/ 0 w 1023217"/>
                <a:gd name="connsiteY0" fmla="*/ 511609 h 1023217"/>
                <a:gd name="connsiteX1" fmla="*/ 511609 w 1023217"/>
                <a:gd name="connsiteY1" fmla="*/ 0 h 1023217"/>
                <a:gd name="connsiteX2" fmla="*/ 1023218 w 1023217"/>
                <a:gd name="connsiteY2" fmla="*/ 511609 h 1023217"/>
                <a:gd name="connsiteX3" fmla="*/ 511609 w 1023217"/>
                <a:gd name="connsiteY3" fmla="*/ 1023218 h 1023217"/>
                <a:gd name="connsiteX4" fmla="*/ 0 w 1023217"/>
                <a:gd name="connsiteY4" fmla="*/ 511609 h 1023217"/>
                <a:gd name="connsiteX0" fmla="*/ 511609 w 1023218"/>
                <a:gd name="connsiteY0" fmla="*/ 0 h 1023218"/>
                <a:gd name="connsiteX1" fmla="*/ 1023218 w 1023218"/>
                <a:gd name="connsiteY1" fmla="*/ 511609 h 1023218"/>
                <a:gd name="connsiteX2" fmla="*/ 511609 w 1023218"/>
                <a:gd name="connsiteY2" fmla="*/ 1023218 h 1023218"/>
                <a:gd name="connsiteX3" fmla="*/ 0 w 1023218"/>
                <a:gd name="connsiteY3" fmla="*/ 511609 h 1023218"/>
                <a:gd name="connsiteX4" fmla="*/ 603049 w 1023218"/>
                <a:gd name="connsiteY4" fmla="*/ 91440 h 1023218"/>
                <a:gd name="connsiteX0" fmla="*/ 511609 w 1023218"/>
                <a:gd name="connsiteY0" fmla="*/ 0 h 1023218"/>
                <a:gd name="connsiteX1" fmla="*/ 1023218 w 1023218"/>
                <a:gd name="connsiteY1" fmla="*/ 511609 h 1023218"/>
                <a:gd name="connsiteX2" fmla="*/ 511609 w 1023218"/>
                <a:gd name="connsiteY2" fmla="*/ 1023218 h 1023218"/>
                <a:gd name="connsiteX3" fmla="*/ 0 w 1023218"/>
                <a:gd name="connsiteY3" fmla="*/ 511609 h 1023218"/>
                <a:gd name="connsiteX0" fmla="*/ 0 w 511609"/>
                <a:gd name="connsiteY0" fmla="*/ 0 h 1023218"/>
                <a:gd name="connsiteX1" fmla="*/ 511609 w 511609"/>
                <a:gd name="connsiteY1" fmla="*/ 511609 h 1023218"/>
                <a:gd name="connsiteX2" fmla="*/ 0 w 511609"/>
                <a:gd name="connsiteY2" fmla="*/ 1023218 h 1023218"/>
                <a:gd name="connsiteX0" fmla="*/ 0 w 511609"/>
                <a:gd name="connsiteY0" fmla="*/ 0 h 511609"/>
                <a:gd name="connsiteX1" fmla="*/ 511609 w 511609"/>
                <a:gd name="connsiteY1" fmla="*/ 511609 h 51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609" h="511609">
                  <a:moveTo>
                    <a:pt x="0" y="0"/>
                  </a:moveTo>
                  <a:cubicBezTo>
                    <a:pt x="282554" y="0"/>
                    <a:pt x="511609" y="229055"/>
                    <a:pt x="511609" y="5116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r-Latn-CS"/>
            </a:p>
          </p:txBody>
        </p:sp>
      </p:grpSp>
    </p:spTree>
    <p:extLst>
      <p:ext uri="{BB962C8B-B14F-4D97-AF65-F5344CB8AC3E}">
        <p14:creationId xmlns:p14="http://schemas.microsoft.com/office/powerpoint/2010/main" val="22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ВРСТЕ УГЛОВА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2945AB-1807-45B0-8FE2-F45C82F70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778" l="3383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41" y="-396077"/>
            <a:ext cx="2592177" cy="29235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17E068C-3BA3-4580-9188-7E59D307E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432">
            <a:off x="9165401" y="5546680"/>
            <a:ext cx="3279824" cy="2071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28A74F2-3C1D-4C5B-B96C-B796597DD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837">
            <a:off x="-566539" y="5222496"/>
            <a:ext cx="3279824" cy="2071335"/>
          </a:xfrm>
          <a:prstGeom prst="rect">
            <a:avLst/>
          </a:prstGeom>
        </p:spPr>
      </p:pic>
      <p:cxnSp>
        <p:nvCxnSpPr>
          <p:cNvPr id="5" name="Prava linija spajanja 4"/>
          <p:cNvCxnSpPr/>
          <p:nvPr/>
        </p:nvCxnSpPr>
        <p:spPr>
          <a:xfrm>
            <a:off x="1532586" y="3245477"/>
            <a:ext cx="2228045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rava linija spajanja 7"/>
          <p:cNvCxnSpPr/>
          <p:nvPr/>
        </p:nvCxnSpPr>
        <p:spPr>
          <a:xfrm flipV="1">
            <a:off x="1532586" y="2395470"/>
            <a:ext cx="2034862" cy="850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rava linija spajanja 11"/>
          <p:cNvCxnSpPr/>
          <p:nvPr/>
        </p:nvCxnSpPr>
        <p:spPr>
          <a:xfrm>
            <a:off x="1532586" y="1571223"/>
            <a:ext cx="0" cy="167425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kvir za tekst 12"/>
          <p:cNvSpPr txBox="1"/>
          <p:nvPr/>
        </p:nvSpPr>
        <p:spPr>
          <a:xfrm>
            <a:off x="1532586" y="3541690"/>
            <a:ext cx="23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jagram toka: spajanje 9"/>
          <p:cNvSpPr/>
          <p:nvPr/>
        </p:nvSpPr>
        <p:spPr>
          <a:xfrm>
            <a:off x="2581032" y="2811088"/>
            <a:ext cx="113086" cy="437632"/>
          </a:xfrm>
          <a:custGeom>
            <a:avLst/>
            <a:gdLst>
              <a:gd name="connsiteX0" fmla="*/ 0 w 686915"/>
              <a:gd name="connsiteY0" fmla="*/ 343458 h 686915"/>
              <a:gd name="connsiteX1" fmla="*/ 343458 w 686915"/>
              <a:gd name="connsiteY1" fmla="*/ 0 h 686915"/>
              <a:gd name="connsiteX2" fmla="*/ 686916 w 686915"/>
              <a:gd name="connsiteY2" fmla="*/ 343458 h 686915"/>
              <a:gd name="connsiteX3" fmla="*/ 343458 w 686915"/>
              <a:gd name="connsiteY3" fmla="*/ 686916 h 686915"/>
              <a:gd name="connsiteX4" fmla="*/ 0 w 686915"/>
              <a:gd name="connsiteY4" fmla="*/ 343458 h 686915"/>
              <a:gd name="connsiteX0" fmla="*/ 0 w 686916"/>
              <a:gd name="connsiteY0" fmla="*/ 343659 h 687382"/>
              <a:gd name="connsiteX1" fmla="*/ 343458 w 686916"/>
              <a:gd name="connsiteY1" fmla="*/ 201 h 687382"/>
              <a:gd name="connsiteX2" fmla="*/ 686916 w 686916"/>
              <a:gd name="connsiteY2" fmla="*/ 383803 h 687382"/>
              <a:gd name="connsiteX3" fmla="*/ 343458 w 686916"/>
              <a:gd name="connsiteY3" fmla="*/ 687117 h 687382"/>
              <a:gd name="connsiteX4" fmla="*/ 0 w 686916"/>
              <a:gd name="connsiteY4" fmla="*/ 343659 h 687382"/>
              <a:gd name="connsiteX0" fmla="*/ 0 w 701071"/>
              <a:gd name="connsiteY0" fmla="*/ 346321 h 689923"/>
              <a:gd name="connsiteX1" fmla="*/ 343458 w 701071"/>
              <a:gd name="connsiteY1" fmla="*/ 2863 h 689923"/>
              <a:gd name="connsiteX2" fmla="*/ 606626 w 701071"/>
              <a:gd name="connsiteY2" fmla="*/ 193137 h 689923"/>
              <a:gd name="connsiteX3" fmla="*/ 686916 w 701071"/>
              <a:gd name="connsiteY3" fmla="*/ 386465 h 689923"/>
              <a:gd name="connsiteX4" fmla="*/ 343458 w 701071"/>
              <a:gd name="connsiteY4" fmla="*/ 689779 h 689923"/>
              <a:gd name="connsiteX5" fmla="*/ 0 w 701071"/>
              <a:gd name="connsiteY5" fmla="*/ 346321 h 689923"/>
              <a:gd name="connsiteX0" fmla="*/ 0 w 711411"/>
              <a:gd name="connsiteY0" fmla="*/ 347593 h 691195"/>
              <a:gd name="connsiteX1" fmla="*/ 343458 w 711411"/>
              <a:gd name="connsiteY1" fmla="*/ 4135 h 691195"/>
              <a:gd name="connsiteX2" fmla="*/ 655691 w 711411"/>
              <a:gd name="connsiteY2" fmla="*/ 172106 h 691195"/>
              <a:gd name="connsiteX3" fmla="*/ 686916 w 711411"/>
              <a:gd name="connsiteY3" fmla="*/ 387737 h 691195"/>
              <a:gd name="connsiteX4" fmla="*/ 343458 w 711411"/>
              <a:gd name="connsiteY4" fmla="*/ 691051 h 691195"/>
              <a:gd name="connsiteX5" fmla="*/ 0 w 711411"/>
              <a:gd name="connsiteY5" fmla="*/ 347593 h 691195"/>
              <a:gd name="connsiteX0" fmla="*/ 655691 w 711411"/>
              <a:gd name="connsiteY0" fmla="*/ 92681 h 611770"/>
              <a:gd name="connsiteX1" fmla="*/ 686916 w 711411"/>
              <a:gd name="connsiteY1" fmla="*/ 308312 h 611770"/>
              <a:gd name="connsiteX2" fmla="*/ 343458 w 711411"/>
              <a:gd name="connsiteY2" fmla="*/ 611626 h 611770"/>
              <a:gd name="connsiteX3" fmla="*/ 0 w 711411"/>
              <a:gd name="connsiteY3" fmla="*/ 268168 h 611770"/>
              <a:gd name="connsiteX4" fmla="*/ 434898 w 711411"/>
              <a:gd name="connsiteY4" fmla="*/ 16150 h 611770"/>
              <a:gd name="connsiteX0" fmla="*/ 661213 w 716933"/>
              <a:gd name="connsiteY0" fmla="*/ 178766 h 697855"/>
              <a:gd name="connsiteX1" fmla="*/ 692438 w 716933"/>
              <a:gd name="connsiteY1" fmla="*/ 394397 h 697855"/>
              <a:gd name="connsiteX2" fmla="*/ 348980 w 716933"/>
              <a:gd name="connsiteY2" fmla="*/ 697711 h 697855"/>
              <a:gd name="connsiteX3" fmla="*/ 5522 w 716933"/>
              <a:gd name="connsiteY3" fmla="*/ 354253 h 697855"/>
              <a:gd name="connsiteX4" fmla="*/ 636681 w 716933"/>
              <a:gd name="connsiteY4" fmla="*/ 8565 h 697855"/>
              <a:gd name="connsiteX0" fmla="*/ 661213 w 716933"/>
              <a:gd name="connsiteY0" fmla="*/ 178766 h 697855"/>
              <a:gd name="connsiteX1" fmla="*/ 692438 w 716933"/>
              <a:gd name="connsiteY1" fmla="*/ 394397 h 697855"/>
              <a:gd name="connsiteX2" fmla="*/ 348980 w 716933"/>
              <a:gd name="connsiteY2" fmla="*/ 697711 h 697855"/>
              <a:gd name="connsiteX3" fmla="*/ 5522 w 716933"/>
              <a:gd name="connsiteY3" fmla="*/ 354253 h 697855"/>
              <a:gd name="connsiteX4" fmla="*/ 636681 w 716933"/>
              <a:gd name="connsiteY4" fmla="*/ 8565 h 697855"/>
              <a:gd name="connsiteX5" fmla="*/ 661213 w 716933"/>
              <a:gd name="connsiteY5" fmla="*/ 178766 h 697855"/>
              <a:gd name="connsiteX0" fmla="*/ 636681 w 728121"/>
              <a:gd name="connsiteY0" fmla="*/ 0 h 689290"/>
              <a:gd name="connsiteX1" fmla="*/ 661213 w 728121"/>
              <a:gd name="connsiteY1" fmla="*/ 170201 h 689290"/>
              <a:gd name="connsiteX2" fmla="*/ 692438 w 728121"/>
              <a:gd name="connsiteY2" fmla="*/ 385832 h 689290"/>
              <a:gd name="connsiteX3" fmla="*/ 348980 w 728121"/>
              <a:gd name="connsiteY3" fmla="*/ 689146 h 689290"/>
              <a:gd name="connsiteX4" fmla="*/ 5522 w 728121"/>
              <a:gd name="connsiteY4" fmla="*/ 345688 h 689290"/>
              <a:gd name="connsiteX5" fmla="*/ 728121 w 728121"/>
              <a:gd name="connsiteY5" fmla="*/ 91440 h 689290"/>
              <a:gd name="connsiteX0" fmla="*/ 661213 w 728121"/>
              <a:gd name="connsiteY0" fmla="*/ 122341 h 641430"/>
              <a:gd name="connsiteX1" fmla="*/ 692438 w 728121"/>
              <a:gd name="connsiteY1" fmla="*/ 337972 h 641430"/>
              <a:gd name="connsiteX2" fmla="*/ 348980 w 728121"/>
              <a:gd name="connsiteY2" fmla="*/ 641286 h 641430"/>
              <a:gd name="connsiteX3" fmla="*/ 5522 w 728121"/>
              <a:gd name="connsiteY3" fmla="*/ 297828 h 641430"/>
              <a:gd name="connsiteX4" fmla="*/ 728121 w 728121"/>
              <a:gd name="connsiteY4" fmla="*/ 43580 h 641430"/>
              <a:gd name="connsiteX0" fmla="*/ 661213 w 716933"/>
              <a:gd name="connsiteY0" fmla="*/ 0 h 519089"/>
              <a:gd name="connsiteX1" fmla="*/ 692438 w 716933"/>
              <a:gd name="connsiteY1" fmla="*/ 215631 h 519089"/>
              <a:gd name="connsiteX2" fmla="*/ 348980 w 716933"/>
              <a:gd name="connsiteY2" fmla="*/ 518945 h 519089"/>
              <a:gd name="connsiteX3" fmla="*/ 5522 w 716933"/>
              <a:gd name="connsiteY3" fmla="*/ 175487 h 519089"/>
              <a:gd name="connsiteX0" fmla="*/ 312233 w 367953"/>
              <a:gd name="connsiteY0" fmla="*/ 0 h 519089"/>
              <a:gd name="connsiteX1" fmla="*/ 343458 w 367953"/>
              <a:gd name="connsiteY1" fmla="*/ 215631 h 519089"/>
              <a:gd name="connsiteX2" fmla="*/ 0 w 367953"/>
              <a:gd name="connsiteY2" fmla="*/ 518945 h 519089"/>
              <a:gd name="connsiteX0" fmla="*/ 0 w 55720"/>
              <a:gd name="connsiteY0" fmla="*/ 0 h 215631"/>
              <a:gd name="connsiteX1" fmla="*/ 31225 w 55720"/>
              <a:gd name="connsiteY1" fmla="*/ 215631 h 21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720" h="215631">
                <a:moveTo>
                  <a:pt x="0" y="0"/>
                </a:moveTo>
                <a:cubicBezTo>
                  <a:pt x="57243" y="63934"/>
                  <a:pt x="75086" y="132857"/>
                  <a:pt x="31225" y="2156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CS"/>
          </a:p>
        </p:txBody>
      </p:sp>
      <p:cxnSp>
        <p:nvCxnSpPr>
          <p:cNvPr id="15" name="Prava linija spajanja 14"/>
          <p:cNvCxnSpPr/>
          <p:nvPr/>
        </p:nvCxnSpPr>
        <p:spPr>
          <a:xfrm>
            <a:off x="6928833" y="3268061"/>
            <a:ext cx="258865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rava linija spajanja 16"/>
          <p:cNvCxnSpPr/>
          <p:nvPr/>
        </p:nvCxnSpPr>
        <p:spPr>
          <a:xfrm>
            <a:off x="6096000" y="1700394"/>
            <a:ext cx="845713" cy="156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rava linija spajanja 30"/>
          <p:cNvCxnSpPr/>
          <p:nvPr/>
        </p:nvCxnSpPr>
        <p:spPr>
          <a:xfrm>
            <a:off x="6941713" y="1555170"/>
            <a:ext cx="0" cy="167425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kvir za tekst 31"/>
          <p:cNvSpPr txBox="1"/>
          <p:nvPr/>
        </p:nvSpPr>
        <p:spPr>
          <a:xfrm>
            <a:off x="7038303" y="3538516"/>
            <a:ext cx="23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ТУПИ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ijagram toka: spajanje 17"/>
          <p:cNvSpPr/>
          <p:nvPr/>
        </p:nvSpPr>
        <p:spPr>
          <a:xfrm>
            <a:off x="6664724" y="2665781"/>
            <a:ext cx="843656" cy="599259"/>
          </a:xfrm>
          <a:custGeom>
            <a:avLst/>
            <a:gdLst>
              <a:gd name="connsiteX0" fmla="*/ 0 w 1184456"/>
              <a:gd name="connsiteY0" fmla="*/ 592228 h 1184456"/>
              <a:gd name="connsiteX1" fmla="*/ 592228 w 1184456"/>
              <a:gd name="connsiteY1" fmla="*/ 0 h 1184456"/>
              <a:gd name="connsiteX2" fmla="*/ 1184456 w 1184456"/>
              <a:gd name="connsiteY2" fmla="*/ 592228 h 1184456"/>
              <a:gd name="connsiteX3" fmla="*/ 592228 w 1184456"/>
              <a:gd name="connsiteY3" fmla="*/ 1184456 h 1184456"/>
              <a:gd name="connsiteX4" fmla="*/ 0 w 1184456"/>
              <a:gd name="connsiteY4" fmla="*/ 592228 h 1184456"/>
              <a:gd name="connsiteX0" fmla="*/ 1 w 1184457"/>
              <a:gd name="connsiteY0" fmla="*/ 592228 h 741374"/>
              <a:gd name="connsiteX1" fmla="*/ 592229 w 1184457"/>
              <a:gd name="connsiteY1" fmla="*/ 0 h 741374"/>
              <a:gd name="connsiteX2" fmla="*/ 1184457 w 1184457"/>
              <a:gd name="connsiteY2" fmla="*/ 592228 h 741374"/>
              <a:gd name="connsiteX3" fmla="*/ 596967 w 1184457"/>
              <a:gd name="connsiteY3" fmla="*/ 606442 h 741374"/>
              <a:gd name="connsiteX4" fmla="*/ 1 w 1184457"/>
              <a:gd name="connsiteY4" fmla="*/ 592228 h 741374"/>
              <a:gd name="connsiteX0" fmla="*/ 1 w 1217622"/>
              <a:gd name="connsiteY0" fmla="*/ 409432 h 750758"/>
              <a:gd name="connsiteX1" fmla="*/ 625394 w 1217622"/>
              <a:gd name="connsiteY1" fmla="*/ 1979 h 750758"/>
              <a:gd name="connsiteX2" fmla="*/ 1217622 w 1217622"/>
              <a:gd name="connsiteY2" fmla="*/ 594207 h 750758"/>
              <a:gd name="connsiteX3" fmla="*/ 630132 w 1217622"/>
              <a:gd name="connsiteY3" fmla="*/ 608421 h 750758"/>
              <a:gd name="connsiteX4" fmla="*/ 1 w 1217622"/>
              <a:gd name="connsiteY4" fmla="*/ 409432 h 750758"/>
              <a:gd name="connsiteX0" fmla="*/ 1955 w 1219576"/>
              <a:gd name="connsiteY0" fmla="*/ 409855 h 1002416"/>
              <a:gd name="connsiteX1" fmla="*/ 627348 w 1219576"/>
              <a:gd name="connsiteY1" fmla="*/ 2402 h 1002416"/>
              <a:gd name="connsiteX2" fmla="*/ 1219576 w 1219576"/>
              <a:gd name="connsiteY2" fmla="*/ 594630 h 1002416"/>
              <a:gd name="connsiteX3" fmla="*/ 840551 w 1219576"/>
              <a:gd name="connsiteY3" fmla="*/ 997345 h 1002416"/>
              <a:gd name="connsiteX4" fmla="*/ 1955 w 1219576"/>
              <a:gd name="connsiteY4" fmla="*/ 409855 h 1002416"/>
              <a:gd name="connsiteX0" fmla="*/ 840551 w 1219576"/>
              <a:gd name="connsiteY0" fmla="*/ 997345 h 1088785"/>
              <a:gd name="connsiteX1" fmla="*/ 1955 w 1219576"/>
              <a:gd name="connsiteY1" fmla="*/ 409855 h 1088785"/>
              <a:gd name="connsiteX2" fmla="*/ 627348 w 1219576"/>
              <a:gd name="connsiteY2" fmla="*/ 2402 h 1088785"/>
              <a:gd name="connsiteX3" fmla="*/ 1219576 w 1219576"/>
              <a:gd name="connsiteY3" fmla="*/ 594630 h 1088785"/>
              <a:gd name="connsiteX4" fmla="*/ 931991 w 1219576"/>
              <a:gd name="connsiteY4" fmla="*/ 1088785 h 1088785"/>
              <a:gd name="connsiteX0" fmla="*/ 840551 w 1219576"/>
              <a:gd name="connsiteY0" fmla="*/ 997345 h 997345"/>
              <a:gd name="connsiteX1" fmla="*/ 1955 w 1219576"/>
              <a:gd name="connsiteY1" fmla="*/ 409855 h 997345"/>
              <a:gd name="connsiteX2" fmla="*/ 627348 w 1219576"/>
              <a:gd name="connsiteY2" fmla="*/ 2402 h 997345"/>
              <a:gd name="connsiteX3" fmla="*/ 1219576 w 1219576"/>
              <a:gd name="connsiteY3" fmla="*/ 594630 h 997345"/>
              <a:gd name="connsiteX0" fmla="*/ 1955 w 1219576"/>
              <a:gd name="connsiteY0" fmla="*/ 409855 h 594630"/>
              <a:gd name="connsiteX1" fmla="*/ 627348 w 1219576"/>
              <a:gd name="connsiteY1" fmla="*/ 2402 h 594630"/>
              <a:gd name="connsiteX2" fmla="*/ 1219576 w 1219576"/>
              <a:gd name="connsiteY2" fmla="*/ 594630 h 594630"/>
              <a:gd name="connsiteX0" fmla="*/ 0 w 1217621"/>
              <a:gd name="connsiteY0" fmla="*/ 441570 h 626345"/>
              <a:gd name="connsiteX1" fmla="*/ 321372 w 1217621"/>
              <a:gd name="connsiteY1" fmla="*/ 111307 h 626345"/>
              <a:gd name="connsiteX2" fmla="*/ 625393 w 1217621"/>
              <a:gd name="connsiteY2" fmla="*/ 34117 h 626345"/>
              <a:gd name="connsiteX3" fmla="*/ 1217621 w 1217621"/>
              <a:gd name="connsiteY3" fmla="*/ 626345 h 626345"/>
              <a:gd name="connsiteX0" fmla="*/ 0 w 1217621"/>
              <a:gd name="connsiteY0" fmla="*/ 413609 h 598384"/>
              <a:gd name="connsiteX1" fmla="*/ 321372 w 1217621"/>
              <a:gd name="connsiteY1" fmla="*/ 83346 h 598384"/>
              <a:gd name="connsiteX2" fmla="*/ 202927 w 1217621"/>
              <a:gd name="connsiteY2" fmla="*/ 277598 h 598384"/>
              <a:gd name="connsiteX3" fmla="*/ 625393 w 1217621"/>
              <a:gd name="connsiteY3" fmla="*/ 6156 h 598384"/>
              <a:gd name="connsiteX4" fmla="*/ 1217621 w 1217621"/>
              <a:gd name="connsiteY4" fmla="*/ 598384 h 598384"/>
              <a:gd name="connsiteX0" fmla="*/ 0 w 1217621"/>
              <a:gd name="connsiteY0" fmla="*/ 422192 h 606967"/>
              <a:gd name="connsiteX1" fmla="*/ 321372 w 1217621"/>
              <a:gd name="connsiteY1" fmla="*/ 91929 h 606967"/>
              <a:gd name="connsiteX2" fmla="*/ 255043 w 1217621"/>
              <a:gd name="connsiteY2" fmla="*/ 172473 h 606967"/>
              <a:gd name="connsiteX3" fmla="*/ 625393 w 1217621"/>
              <a:gd name="connsiteY3" fmla="*/ 14739 h 606967"/>
              <a:gd name="connsiteX4" fmla="*/ 1217621 w 1217621"/>
              <a:gd name="connsiteY4" fmla="*/ 606967 h 606967"/>
              <a:gd name="connsiteX0" fmla="*/ 0 w 1217621"/>
              <a:gd name="connsiteY0" fmla="*/ 408977 h 593752"/>
              <a:gd name="connsiteX1" fmla="*/ 321372 w 1217621"/>
              <a:gd name="connsiteY1" fmla="*/ 78714 h 593752"/>
              <a:gd name="connsiteX2" fmla="*/ 255043 w 1217621"/>
              <a:gd name="connsiteY2" fmla="*/ 159258 h 593752"/>
              <a:gd name="connsiteX3" fmla="*/ 625393 w 1217621"/>
              <a:gd name="connsiteY3" fmla="*/ 1524 h 593752"/>
              <a:gd name="connsiteX4" fmla="*/ 1027308 w 1217621"/>
              <a:gd name="connsiteY4" fmla="*/ 272966 h 593752"/>
              <a:gd name="connsiteX5" fmla="*/ 1217621 w 1217621"/>
              <a:gd name="connsiteY5" fmla="*/ 593752 h 593752"/>
              <a:gd name="connsiteX0" fmla="*/ 0 w 1217621"/>
              <a:gd name="connsiteY0" fmla="*/ 408977 h 593752"/>
              <a:gd name="connsiteX1" fmla="*/ 321372 w 1217621"/>
              <a:gd name="connsiteY1" fmla="*/ 78714 h 593752"/>
              <a:gd name="connsiteX2" fmla="*/ 255043 w 1217621"/>
              <a:gd name="connsiteY2" fmla="*/ 159258 h 593752"/>
              <a:gd name="connsiteX3" fmla="*/ 625393 w 1217621"/>
              <a:gd name="connsiteY3" fmla="*/ 1524 h 593752"/>
              <a:gd name="connsiteX4" fmla="*/ 1027308 w 1217621"/>
              <a:gd name="connsiteY4" fmla="*/ 272966 h 593752"/>
              <a:gd name="connsiteX5" fmla="*/ 1122064 w 1217621"/>
              <a:gd name="connsiteY5" fmla="*/ 424575 h 593752"/>
              <a:gd name="connsiteX6" fmla="*/ 1217621 w 1217621"/>
              <a:gd name="connsiteY6" fmla="*/ 593752 h 593752"/>
              <a:gd name="connsiteX0" fmla="*/ 0 w 1217621"/>
              <a:gd name="connsiteY0" fmla="*/ 408977 h 593752"/>
              <a:gd name="connsiteX1" fmla="*/ 321372 w 1217621"/>
              <a:gd name="connsiteY1" fmla="*/ 78714 h 593752"/>
              <a:gd name="connsiteX2" fmla="*/ 255043 w 1217621"/>
              <a:gd name="connsiteY2" fmla="*/ 159258 h 593752"/>
              <a:gd name="connsiteX3" fmla="*/ 625393 w 1217621"/>
              <a:gd name="connsiteY3" fmla="*/ 1524 h 593752"/>
              <a:gd name="connsiteX4" fmla="*/ 1027308 w 1217621"/>
              <a:gd name="connsiteY4" fmla="*/ 272966 h 593752"/>
              <a:gd name="connsiteX5" fmla="*/ 1141016 w 1217621"/>
              <a:gd name="connsiteY5" fmla="*/ 424575 h 593752"/>
              <a:gd name="connsiteX6" fmla="*/ 1217621 w 1217621"/>
              <a:gd name="connsiteY6" fmla="*/ 593752 h 593752"/>
              <a:gd name="connsiteX0" fmla="*/ 0 w 1217621"/>
              <a:gd name="connsiteY0" fmla="*/ 408647 h 593422"/>
              <a:gd name="connsiteX1" fmla="*/ 321372 w 1217621"/>
              <a:gd name="connsiteY1" fmla="*/ 78384 h 593422"/>
              <a:gd name="connsiteX2" fmla="*/ 255043 w 1217621"/>
              <a:gd name="connsiteY2" fmla="*/ 158928 h 593422"/>
              <a:gd name="connsiteX3" fmla="*/ 625393 w 1217621"/>
              <a:gd name="connsiteY3" fmla="*/ 1194 h 593422"/>
              <a:gd name="connsiteX4" fmla="*/ 1036783 w 1217621"/>
              <a:gd name="connsiteY4" fmla="*/ 258423 h 593422"/>
              <a:gd name="connsiteX5" fmla="*/ 1141016 w 1217621"/>
              <a:gd name="connsiteY5" fmla="*/ 424245 h 593422"/>
              <a:gd name="connsiteX6" fmla="*/ 1217621 w 1217621"/>
              <a:gd name="connsiteY6" fmla="*/ 593422 h 593422"/>
              <a:gd name="connsiteX0" fmla="*/ 0 w 1217621"/>
              <a:gd name="connsiteY0" fmla="*/ 408647 h 593422"/>
              <a:gd name="connsiteX1" fmla="*/ 321372 w 1217621"/>
              <a:gd name="connsiteY1" fmla="*/ 78384 h 593422"/>
              <a:gd name="connsiteX2" fmla="*/ 255043 w 1217621"/>
              <a:gd name="connsiteY2" fmla="*/ 158928 h 593422"/>
              <a:gd name="connsiteX3" fmla="*/ 625393 w 1217621"/>
              <a:gd name="connsiteY3" fmla="*/ 1194 h 593422"/>
              <a:gd name="connsiteX4" fmla="*/ 1036783 w 1217621"/>
              <a:gd name="connsiteY4" fmla="*/ 258423 h 593422"/>
              <a:gd name="connsiteX5" fmla="*/ 1141016 w 1217621"/>
              <a:gd name="connsiteY5" fmla="*/ 424245 h 593422"/>
              <a:gd name="connsiteX6" fmla="*/ 1217621 w 1217621"/>
              <a:gd name="connsiteY6" fmla="*/ 593422 h 593422"/>
              <a:gd name="connsiteX0" fmla="*/ 0 w 1217621"/>
              <a:gd name="connsiteY0" fmla="*/ 408647 h 593422"/>
              <a:gd name="connsiteX1" fmla="*/ 321372 w 1217621"/>
              <a:gd name="connsiteY1" fmla="*/ 78384 h 593422"/>
              <a:gd name="connsiteX2" fmla="*/ 255043 w 1217621"/>
              <a:gd name="connsiteY2" fmla="*/ 158928 h 593422"/>
              <a:gd name="connsiteX3" fmla="*/ 625393 w 1217621"/>
              <a:gd name="connsiteY3" fmla="*/ 1194 h 593422"/>
              <a:gd name="connsiteX4" fmla="*/ 1026120 w 1217621"/>
              <a:gd name="connsiteY4" fmla="*/ 258423 h 593422"/>
              <a:gd name="connsiteX5" fmla="*/ 1141016 w 1217621"/>
              <a:gd name="connsiteY5" fmla="*/ 424245 h 593422"/>
              <a:gd name="connsiteX6" fmla="*/ 1217621 w 1217621"/>
              <a:gd name="connsiteY6" fmla="*/ 593422 h 593422"/>
              <a:gd name="connsiteX0" fmla="*/ 0 w 1217621"/>
              <a:gd name="connsiteY0" fmla="*/ 409182 h 593957"/>
              <a:gd name="connsiteX1" fmla="*/ 255043 w 1217621"/>
              <a:gd name="connsiteY1" fmla="*/ 159463 h 593957"/>
              <a:gd name="connsiteX2" fmla="*/ 625393 w 1217621"/>
              <a:gd name="connsiteY2" fmla="*/ 1729 h 593957"/>
              <a:gd name="connsiteX3" fmla="*/ 1026120 w 1217621"/>
              <a:gd name="connsiteY3" fmla="*/ 258958 h 593957"/>
              <a:gd name="connsiteX4" fmla="*/ 1141016 w 1217621"/>
              <a:gd name="connsiteY4" fmla="*/ 424780 h 593957"/>
              <a:gd name="connsiteX5" fmla="*/ 1217621 w 1217621"/>
              <a:gd name="connsiteY5" fmla="*/ 593957 h 593957"/>
              <a:gd name="connsiteX0" fmla="*/ 0 w 1217621"/>
              <a:gd name="connsiteY0" fmla="*/ 412014 h 596789"/>
              <a:gd name="connsiteX1" fmla="*/ 255043 w 1217621"/>
              <a:gd name="connsiteY1" fmla="*/ 162295 h 596789"/>
              <a:gd name="connsiteX2" fmla="*/ 348404 w 1217621"/>
              <a:gd name="connsiteY2" fmla="*/ 101892 h 596789"/>
              <a:gd name="connsiteX3" fmla="*/ 625393 w 1217621"/>
              <a:gd name="connsiteY3" fmla="*/ 4561 h 596789"/>
              <a:gd name="connsiteX4" fmla="*/ 1026120 w 1217621"/>
              <a:gd name="connsiteY4" fmla="*/ 261790 h 596789"/>
              <a:gd name="connsiteX5" fmla="*/ 1141016 w 1217621"/>
              <a:gd name="connsiteY5" fmla="*/ 427612 h 596789"/>
              <a:gd name="connsiteX6" fmla="*/ 1217621 w 1217621"/>
              <a:gd name="connsiteY6" fmla="*/ 596789 h 596789"/>
              <a:gd name="connsiteX0" fmla="*/ 0 w 1217621"/>
              <a:gd name="connsiteY0" fmla="*/ 412686 h 597461"/>
              <a:gd name="connsiteX1" fmla="*/ 255043 w 1217621"/>
              <a:gd name="connsiteY1" fmla="*/ 162967 h 597461"/>
              <a:gd name="connsiteX2" fmla="*/ 348404 w 1217621"/>
              <a:gd name="connsiteY2" fmla="*/ 102564 h 597461"/>
              <a:gd name="connsiteX3" fmla="*/ 625393 w 1217621"/>
              <a:gd name="connsiteY3" fmla="*/ 5233 h 597461"/>
              <a:gd name="connsiteX4" fmla="*/ 1026120 w 1217621"/>
              <a:gd name="connsiteY4" fmla="*/ 262462 h 597461"/>
              <a:gd name="connsiteX5" fmla="*/ 1141016 w 1217621"/>
              <a:gd name="connsiteY5" fmla="*/ 428284 h 597461"/>
              <a:gd name="connsiteX6" fmla="*/ 1217621 w 1217621"/>
              <a:gd name="connsiteY6" fmla="*/ 597461 h 597461"/>
              <a:gd name="connsiteX0" fmla="*/ 0 w 962578"/>
              <a:gd name="connsiteY0" fmla="*/ 162967 h 597461"/>
              <a:gd name="connsiteX1" fmla="*/ 93361 w 962578"/>
              <a:gd name="connsiteY1" fmla="*/ 102564 h 597461"/>
              <a:gd name="connsiteX2" fmla="*/ 370350 w 962578"/>
              <a:gd name="connsiteY2" fmla="*/ 5233 h 597461"/>
              <a:gd name="connsiteX3" fmla="*/ 771077 w 962578"/>
              <a:gd name="connsiteY3" fmla="*/ 262462 h 597461"/>
              <a:gd name="connsiteX4" fmla="*/ 885973 w 962578"/>
              <a:gd name="connsiteY4" fmla="*/ 428284 h 597461"/>
              <a:gd name="connsiteX5" fmla="*/ 962578 w 962578"/>
              <a:gd name="connsiteY5" fmla="*/ 597461 h 597461"/>
              <a:gd name="connsiteX0" fmla="*/ 0 w 869217"/>
              <a:gd name="connsiteY0" fmla="*/ 102564 h 597461"/>
              <a:gd name="connsiteX1" fmla="*/ 276989 w 869217"/>
              <a:gd name="connsiteY1" fmla="*/ 5233 h 597461"/>
              <a:gd name="connsiteX2" fmla="*/ 677716 w 869217"/>
              <a:gd name="connsiteY2" fmla="*/ 262462 h 597461"/>
              <a:gd name="connsiteX3" fmla="*/ 792612 w 869217"/>
              <a:gd name="connsiteY3" fmla="*/ 428284 h 597461"/>
              <a:gd name="connsiteX4" fmla="*/ 869217 w 869217"/>
              <a:gd name="connsiteY4" fmla="*/ 597461 h 597461"/>
              <a:gd name="connsiteX0" fmla="*/ 0 w 869217"/>
              <a:gd name="connsiteY0" fmla="*/ 102564 h 597461"/>
              <a:gd name="connsiteX1" fmla="*/ 276989 w 869217"/>
              <a:gd name="connsiteY1" fmla="*/ 5233 h 597461"/>
              <a:gd name="connsiteX2" fmla="*/ 525179 w 869217"/>
              <a:gd name="connsiteY2" fmla="*/ 147884 h 597461"/>
              <a:gd name="connsiteX3" fmla="*/ 677716 w 869217"/>
              <a:gd name="connsiteY3" fmla="*/ 262462 h 597461"/>
              <a:gd name="connsiteX4" fmla="*/ 792612 w 869217"/>
              <a:gd name="connsiteY4" fmla="*/ 428284 h 597461"/>
              <a:gd name="connsiteX5" fmla="*/ 869217 w 869217"/>
              <a:gd name="connsiteY5" fmla="*/ 597461 h 597461"/>
              <a:gd name="connsiteX0" fmla="*/ 0 w 869217"/>
              <a:gd name="connsiteY0" fmla="*/ 97714 h 592611"/>
              <a:gd name="connsiteX1" fmla="*/ 276989 w 869217"/>
              <a:gd name="connsiteY1" fmla="*/ 383 h 592611"/>
              <a:gd name="connsiteX2" fmla="*/ 535843 w 869217"/>
              <a:gd name="connsiteY2" fmla="*/ 132370 h 592611"/>
              <a:gd name="connsiteX3" fmla="*/ 677716 w 869217"/>
              <a:gd name="connsiteY3" fmla="*/ 257612 h 592611"/>
              <a:gd name="connsiteX4" fmla="*/ 792612 w 869217"/>
              <a:gd name="connsiteY4" fmla="*/ 423434 h 592611"/>
              <a:gd name="connsiteX5" fmla="*/ 869217 w 869217"/>
              <a:gd name="connsiteY5" fmla="*/ 592611 h 592611"/>
              <a:gd name="connsiteX0" fmla="*/ 0 w 869217"/>
              <a:gd name="connsiteY0" fmla="*/ 97714 h 592611"/>
              <a:gd name="connsiteX1" fmla="*/ 276989 w 869217"/>
              <a:gd name="connsiteY1" fmla="*/ 383 h 592611"/>
              <a:gd name="connsiteX2" fmla="*/ 535843 w 869217"/>
              <a:gd name="connsiteY2" fmla="*/ 132370 h 592611"/>
              <a:gd name="connsiteX3" fmla="*/ 677716 w 869217"/>
              <a:gd name="connsiteY3" fmla="*/ 257612 h 592611"/>
              <a:gd name="connsiteX4" fmla="*/ 792612 w 869217"/>
              <a:gd name="connsiteY4" fmla="*/ 423434 h 592611"/>
              <a:gd name="connsiteX5" fmla="*/ 869217 w 869217"/>
              <a:gd name="connsiteY5" fmla="*/ 592611 h 592611"/>
              <a:gd name="connsiteX0" fmla="*/ 0 w 869217"/>
              <a:gd name="connsiteY0" fmla="*/ 97662 h 592559"/>
              <a:gd name="connsiteX1" fmla="*/ 276989 w 869217"/>
              <a:gd name="connsiteY1" fmla="*/ 331 h 592559"/>
              <a:gd name="connsiteX2" fmla="*/ 543840 w 869217"/>
              <a:gd name="connsiteY2" fmla="*/ 129653 h 592559"/>
              <a:gd name="connsiteX3" fmla="*/ 677716 w 869217"/>
              <a:gd name="connsiteY3" fmla="*/ 257560 h 592559"/>
              <a:gd name="connsiteX4" fmla="*/ 792612 w 869217"/>
              <a:gd name="connsiteY4" fmla="*/ 423382 h 592559"/>
              <a:gd name="connsiteX5" fmla="*/ 869217 w 869217"/>
              <a:gd name="connsiteY5" fmla="*/ 592559 h 592559"/>
              <a:gd name="connsiteX0" fmla="*/ 0 w 869217"/>
              <a:gd name="connsiteY0" fmla="*/ 97713 h 592610"/>
              <a:gd name="connsiteX1" fmla="*/ 276989 w 869217"/>
              <a:gd name="connsiteY1" fmla="*/ 382 h 592610"/>
              <a:gd name="connsiteX2" fmla="*/ 586494 w 869217"/>
              <a:gd name="connsiteY2" fmla="*/ 132370 h 592610"/>
              <a:gd name="connsiteX3" fmla="*/ 677716 w 869217"/>
              <a:gd name="connsiteY3" fmla="*/ 257611 h 592610"/>
              <a:gd name="connsiteX4" fmla="*/ 792612 w 869217"/>
              <a:gd name="connsiteY4" fmla="*/ 423433 h 592610"/>
              <a:gd name="connsiteX5" fmla="*/ 869217 w 869217"/>
              <a:gd name="connsiteY5" fmla="*/ 592610 h 592610"/>
              <a:gd name="connsiteX0" fmla="*/ 0 w 869217"/>
              <a:gd name="connsiteY0" fmla="*/ 97713 h 592610"/>
              <a:gd name="connsiteX1" fmla="*/ 276989 w 869217"/>
              <a:gd name="connsiteY1" fmla="*/ 382 h 592610"/>
              <a:gd name="connsiteX2" fmla="*/ 586494 w 869217"/>
              <a:gd name="connsiteY2" fmla="*/ 132370 h 592610"/>
              <a:gd name="connsiteX3" fmla="*/ 677716 w 869217"/>
              <a:gd name="connsiteY3" fmla="*/ 257611 h 592610"/>
              <a:gd name="connsiteX4" fmla="*/ 792612 w 869217"/>
              <a:gd name="connsiteY4" fmla="*/ 423433 h 592610"/>
              <a:gd name="connsiteX5" fmla="*/ 869217 w 869217"/>
              <a:gd name="connsiteY5" fmla="*/ 592610 h 592610"/>
              <a:gd name="connsiteX0" fmla="*/ 0 w 869217"/>
              <a:gd name="connsiteY0" fmla="*/ 97713 h 592610"/>
              <a:gd name="connsiteX1" fmla="*/ 276989 w 869217"/>
              <a:gd name="connsiteY1" fmla="*/ 382 h 592610"/>
              <a:gd name="connsiteX2" fmla="*/ 586494 w 869217"/>
              <a:gd name="connsiteY2" fmla="*/ 132370 h 592610"/>
              <a:gd name="connsiteX3" fmla="*/ 699043 w 869217"/>
              <a:gd name="connsiteY3" fmla="*/ 252279 h 592610"/>
              <a:gd name="connsiteX4" fmla="*/ 792612 w 869217"/>
              <a:gd name="connsiteY4" fmla="*/ 423433 h 592610"/>
              <a:gd name="connsiteX5" fmla="*/ 869217 w 869217"/>
              <a:gd name="connsiteY5" fmla="*/ 592610 h 592610"/>
              <a:gd name="connsiteX0" fmla="*/ 0 w 869217"/>
              <a:gd name="connsiteY0" fmla="*/ 97713 h 592610"/>
              <a:gd name="connsiteX1" fmla="*/ 276989 w 869217"/>
              <a:gd name="connsiteY1" fmla="*/ 382 h 592610"/>
              <a:gd name="connsiteX2" fmla="*/ 586494 w 869217"/>
              <a:gd name="connsiteY2" fmla="*/ 132370 h 592610"/>
              <a:gd name="connsiteX3" fmla="*/ 699043 w 869217"/>
              <a:gd name="connsiteY3" fmla="*/ 252279 h 592610"/>
              <a:gd name="connsiteX4" fmla="*/ 792612 w 869217"/>
              <a:gd name="connsiteY4" fmla="*/ 423433 h 592610"/>
              <a:gd name="connsiteX5" fmla="*/ 869217 w 869217"/>
              <a:gd name="connsiteY5" fmla="*/ 592610 h 592610"/>
              <a:gd name="connsiteX0" fmla="*/ 0 w 869217"/>
              <a:gd name="connsiteY0" fmla="*/ 97713 h 592610"/>
              <a:gd name="connsiteX1" fmla="*/ 276989 w 869217"/>
              <a:gd name="connsiteY1" fmla="*/ 382 h 592610"/>
              <a:gd name="connsiteX2" fmla="*/ 586494 w 869217"/>
              <a:gd name="connsiteY2" fmla="*/ 132370 h 592610"/>
              <a:gd name="connsiteX3" fmla="*/ 699043 w 869217"/>
              <a:gd name="connsiteY3" fmla="*/ 252279 h 592610"/>
              <a:gd name="connsiteX4" fmla="*/ 805942 w 869217"/>
              <a:gd name="connsiteY4" fmla="*/ 423433 h 592610"/>
              <a:gd name="connsiteX5" fmla="*/ 869217 w 869217"/>
              <a:gd name="connsiteY5" fmla="*/ 592610 h 592610"/>
              <a:gd name="connsiteX0" fmla="*/ 0 w 874549"/>
              <a:gd name="connsiteY0" fmla="*/ 97713 h 611271"/>
              <a:gd name="connsiteX1" fmla="*/ 276989 w 874549"/>
              <a:gd name="connsiteY1" fmla="*/ 382 h 611271"/>
              <a:gd name="connsiteX2" fmla="*/ 586494 w 874549"/>
              <a:gd name="connsiteY2" fmla="*/ 132370 h 611271"/>
              <a:gd name="connsiteX3" fmla="*/ 699043 w 874549"/>
              <a:gd name="connsiteY3" fmla="*/ 252279 h 611271"/>
              <a:gd name="connsiteX4" fmla="*/ 805942 w 874549"/>
              <a:gd name="connsiteY4" fmla="*/ 423433 h 611271"/>
              <a:gd name="connsiteX5" fmla="*/ 874549 w 874549"/>
              <a:gd name="connsiteY5" fmla="*/ 611271 h 611271"/>
              <a:gd name="connsiteX0" fmla="*/ 0 w 874549"/>
              <a:gd name="connsiteY0" fmla="*/ 97713 h 611271"/>
              <a:gd name="connsiteX1" fmla="*/ 276989 w 874549"/>
              <a:gd name="connsiteY1" fmla="*/ 382 h 611271"/>
              <a:gd name="connsiteX2" fmla="*/ 586494 w 874549"/>
              <a:gd name="connsiteY2" fmla="*/ 132370 h 611271"/>
              <a:gd name="connsiteX3" fmla="*/ 699043 w 874549"/>
              <a:gd name="connsiteY3" fmla="*/ 252279 h 611271"/>
              <a:gd name="connsiteX4" fmla="*/ 805942 w 874549"/>
              <a:gd name="connsiteY4" fmla="*/ 423433 h 611271"/>
              <a:gd name="connsiteX5" fmla="*/ 874549 w 874549"/>
              <a:gd name="connsiteY5" fmla="*/ 611271 h 611271"/>
              <a:gd name="connsiteX0" fmla="*/ 0 w 874549"/>
              <a:gd name="connsiteY0" fmla="*/ 97713 h 611271"/>
              <a:gd name="connsiteX1" fmla="*/ 276989 w 874549"/>
              <a:gd name="connsiteY1" fmla="*/ 382 h 611271"/>
              <a:gd name="connsiteX2" fmla="*/ 586494 w 874549"/>
              <a:gd name="connsiteY2" fmla="*/ 132370 h 611271"/>
              <a:gd name="connsiteX3" fmla="*/ 699043 w 874549"/>
              <a:gd name="connsiteY3" fmla="*/ 252279 h 611271"/>
              <a:gd name="connsiteX4" fmla="*/ 749114 w 874549"/>
              <a:gd name="connsiteY4" fmla="*/ 334977 h 611271"/>
              <a:gd name="connsiteX5" fmla="*/ 805942 w 874549"/>
              <a:gd name="connsiteY5" fmla="*/ 423433 h 611271"/>
              <a:gd name="connsiteX6" fmla="*/ 874549 w 874549"/>
              <a:gd name="connsiteY6" fmla="*/ 611271 h 611271"/>
              <a:gd name="connsiteX0" fmla="*/ 0 w 874549"/>
              <a:gd name="connsiteY0" fmla="*/ 97713 h 611271"/>
              <a:gd name="connsiteX1" fmla="*/ 276989 w 874549"/>
              <a:gd name="connsiteY1" fmla="*/ 382 h 611271"/>
              <a:gd name="connsiteX2" fmla="*/ 586494 w 874549"/>
              <a:gd name="connsiteY2" fmla="*/ 132370 h 611271"/>
              <a:gd name="connsiteX3" fmla="*/ 699043 w 874549"/>
              <a:gd name="connsiteY3" fmla="*/ 252279 h 611271"/>
              <a:gd name="connsiteX4" fmla="*/ 754445 w 874549"/>
              <a:gd name="connsiteY4" fmla="*/ 332311 h 611271"/>
              <a:gd name="connsiteX5" fmla="*/ 805942 w 874549"/>
              <a:gd name="connsiteY5" fmla="*/ 423433 h 611271"/>
              <a:gd name="connsiteX6" fmla="*/ 874549 w 874549"/>
              <a:gd name="connsiteY6" fmla="*/ 611271 h 611271"/>
              <a:gd name="connsiteX0" fmla="*/ 0 w 874988"/>
              <a:gd name="connsiteY0" fmla="*/ 97713 h 611271"/>
              <a:gd name="connsiteX1" fmla="*/ 276989 w 874988"/>
              <a:gd name="connsiteY1" fmla="*/ 382 h 611271"/>
              <a:gd name="connsiteX2" fmla="*/ 586494 w 874988"/>
              <a:gd name="connsiteY2" fmla="*/ 132370 h 611271"/>
              <a:gd name="connsiteX3" fmla="*/ 699043 w 874988"/>
              <a:gd name="connsiteY3" fmla="*/ 252279 h 611271"/>
              <a:gd name="connsiteX4" fmla="*/ 754445 w 874988"/>
              <a:gd name="connsiteY4" fmla="*/ 332311 h 611271"/>
              <a:gd name="connsiteX5" fmla="*/ 848596 w 874988"/>
              <a:gd name="connsiteY5" fmla="*/ 431431 h 611271"/>
              <a:gd name="connsiteX6" fmla="*/ 874549 w 874988"/>
              <a:gd name="connsiteY6" fmla="*/ 611271 h 611271"/>
              <a:gd name="connsiteX0" fmla="*/ 0 w 874988"/>
              <a:gd name="connsiteY0" fmla="*/ 97713 h 611271"/>
              <a:gd name="connsiteX1" fmla="*/ 276989 w 874988"/>
              <a:gd name="connsiteY1" fmla="*/ 382 h 611271"/>
              <a:gd name="connsiteX2" fmla="*/ 586494 w 874988"/>
              <a:gd name="connsiteY2" fmla="*/ 132370 h 611271"/>
              <a:gd name="connsiteX3" fmla="*/ 699043 w 874988"/>
              <a:gd name="connsiteY3" fmla="*/ 252279 h 611271"/>
              <a:gd name="connsiteX4" fmla="*/ 802431 w 874988"/>
              <a:gd name="connsiteY4" fmla="*/ 316315 h 611271"/>
              <a:gd name="connsiteX5" fmla="*/ 848596 w 874988"/>
              <a:gd name="connsiteY5" fmla="*/ 431431 h 611271"/>
              <a:gd name="connsiteX6" fmla="*/ 874549 w 874988"/>
              <a:gd name="connsiteY6" fmla="*/ 611271 h 611271"/>
              <a:gd name="connsiteX0" fmla="*/ 0 w 874988"/>
              <a:gd name="connsiteY0" fmla="*/ 97713 h 611271"/>
              <a:gd name="connsiteX1" fmla="*/ 276989 w 874988"/>
              <a:gd name="connsiteY1" fmla="*/ 382 h 611271"/>
              <a:gd name="connsiteX2" fmla="*/ 586494 w 874988"/>
              <a:gd name="connsiteY2" fmla="*/ 132370 h 611271"/>
              <a:gd name="connsiteX3" fmla="*/ 757693 w 874988"/>
              <a:gd name="connsiteY3" fmla="*/ 222954 h 611271"/>
              <a:gd name="connsiteX4" fmla="*/ 802431 w 874988"/>
              <a:gd name="connsiteY4" fmla="*/ 316315 h 611271"/>
              <a:gd name="connsiteX5" fmla="*/ 848596 w 874988"/>
              <a:gd name="connsiteY5" fmla="*/ 431431 h 611271"/>
              <a:gd name="connsiteX6" fmla="*/ 874549 w 874988"/>
              <a:gd name="connsiteY6" fmla="*/ 611271 h 611271"/>
              <a:gd name="connsiteX0" fmla="*/ 0 w 874988"/>
              <a:gd name="connsiteY0" fmla="*/ 97451 h 611009"/>
              <a:gd name="connsiteX1" fmla="*/ 276989 w 874988"/>
              <a:gd name="connsiteY1" fmla="*/ 120 h 611009"/>
              <a:gd name="connsiteX2" fmla="*/ 602490 w 874988"/>
              <a:gd name="connsiteY2" fmla="*/ 116113 h 611009"/>
              <a:gd name="connsiteX3" fmla="*/ 757693 w 874988"/>
              <a:gd name="connsiteY3" fmla="*/ 222692 h 611009"/>
              <a:gd name="connsiteX4" fmla="*/ 802431 w 874988"/>
              <a:gd name="connsiteY4" fmla="*/ 316053 h 611009"/>
              <a:gd name="connsiteX5" fmla="*/ 848596 w 874988"/>
              <a:gd name="connsiteY5" fmla="*/ 431169 h 611009"/>
              <a:gd name="connsiteX6" fmla="*/ 874549 w 874988"/>
              <a:gd name="connsiteY6" fmla="*/ 611009 h 611009"/>
              <a:gd name="connsiteX0" fmla="*/ 0 w 874988"/>
              <a:gd name="connsiteY0" fmla="*/ 97451 h 611009"/>
              <a:gd name="connsiteX1" fmla="*/ 276989 w 874988"/>
              <a:gd name="connsiteY1" fmla="*/ 120 h 611009"/>
              <a:gd name="connsiteX2" fmla="*/ 602490 w 874988"/>
              <a:gd name="connsiteY2" fmla="*/ 116113 h 611009"/>
              <a:gd name="connsiteX3" fmla="*/ 731034 w 874988"/>
              <a:gd name="connsiteY3" fmla="*/ 244020 h 611009"/>
              <a:gd name="connsiteX4" fmla="*/ 802431 w 874988"/>
              <a:gd name="connsiteY4" fmla="*/ 316053 h 611009"/>
              <a:gd name="connsiteX5" fmla="*/ 848596 w 874988"/>
              <a:gd name="connsiteY5" fmla="*/ 431169 h 611009"/>
              <a:gd name="connsiteX6" fmla="*/ 874549 w 874988"/>
              <a:gd name="connsiteY6" fmla="*/ 611009 h 611009"/>
              <a:gd name="connsiteX0" fmla="*/ 0 w 874988"/>
              <a:gd name="connsiteY0" fmla="*/ 97451 h 611009"/>
              <a:gd name="connsiteX1" fmla="*/ 276989 w 874988"/>
              <a:gd name="connsiteY1" fmla="*/ 120 h 611009"/>
              <a:gd name="connsiteX2" fmla="*/ 602490 w 874988"/>
              <a:gd name="connsiteY2" fmla="*/ 116113 h 611009"/>
              <a:gd name="connsiteX3" fmla="*/ 731034 w 874988"/>
              <a:gd name="connsiteY3" fmla="*/ 244020 h 611009"/>
              <a:gd name="connsiteX4" fmla="*/ 794433 w 874988"/>
              <a:gd name="connsiteY4" fmla="*/ 337381 h 611009"/>
              <a:gd name="connsiteX5" fmla="*/ 848596 w 874988"/>
              <a:gd name="connsiteY5" fmla="*/ 431169 h 611009"/>
              <a:gd name="connsiteX6" fmla="*/ 874549 w 874988"/>
              <a:gd name="connsiteY6" fmla="*/ 611009 h 611009"/>
              <a:gd name="connsiteX0" fmla="*/ 0 w 874550"/>
              <a:gd name="connsiteY0" fmla="*/ 97451 h 611009"/>
              <a:gd name="connsiteX1" fmla="*/ 276989 w 874550"/>
              <a:gd name="connsiteY1" fmla="*/ 120 h 611009"/>
              <a:gd name="connsiteX2" fmla="*/ 602490 w 874550"/>
              <a:gd name="connsiteY2" fmla="*/ 116113 h 611009"/>
              <a:gd name="connsiteX3" fmla="*/ 731034 w 874550"/>
              <a:gd name="connsiteY3" fmla="*/ 244020 h 611009"/>
              <a:gd name="connsiteX4" fmla="*/ 794433 w 874550"/>
              <a:gd name="connsiteY4" fmla="*/ 337381 h 611009"/>
              <a:gd name="connsiteX5" fmla="*/ 840598 w 874550"/>
              <a:gd name="connsiteY5" fmla="*/ 433835 h 611009"/>
              <a:gd name="connsiteX6" fmla="*/ 874549 w 874550"/>
              <a:gd name="connsiteY6" fmla="*/ 611009 h 611009"/>
              <a:gd name="connsiteX0" fmla="*/ 0 w 874549"/>
              <a:gd name="connsiteY0" fmla="*/ 97451 h 611009"/>
              <a:gd name="connsiteX1" fmla="*/ 276989 w 874549"/>
              <a:gd name="connsiteY1" fmla="*/ 120 h 611009"/>
              <a:gd name="connsiteX2" fmla="*/ 602490 w 874549"/>
              <a:gd name="connsiteY2" fmla="*/ 116113 h 611009"/>
              <a:gd name="connsiteX3" fmla="*/ 731034 w 874549"/>
              <a:gd name="connsiteY3" fmla="*/ 244020 h 611009"/>
              <a:gd name="connsiteX4" fmla="*/ 794433 w 874549"/>
              <a:gd name="connsiteY4" fmla="*/ 337381 h 611009"/>
              <a:gd name="connsiteX5" fmla="*/ 840598 w 874549"/>
              <a:gd name="connsiteY5" fmla="*/ 433835 h 611009"/>
              <a:gd name="connsiteX6" fmla="*/ 874549 w 874549"/>
              <a:gd name="connsiteY6" fmla="*/ 611009 h 611009"/>
              <a:gd name="connsiteX0" fmla="*/ 0 w 874549"/>
              <a:gd name="connsiteY0" fmla="*/ 97566 h 611124"/>
              <a:gd name="connsiteX1" fmla="*/ 276989 w 874549"/>
              <a:gd name="connsiteY1" fmla="*/ 235 h 611124"/>
              <a:gd name="connsiteX2" fmla="*/ 613154 w 874549"/>
              <a:gd name="connsiteY2" fmla="*/ 124226 h 611124"/>
              <a:gd name="connsiteX3" fmla="*/ 731034 w 874549"/>
              <a:gd name="connsiteY3" fmla="*/ 244135 h 611124"/>
              <a:gd name="connsiteX4" fmla="*/ 794433 w 874549"/>
              <a:gd name="connsiteY4" fmla="*/ 337496 h 611124"/>
              <a:gd name="connsiteX5" fmla="*/ 840598 w 874549"/>
              <a:gd name="connsiteY5" fmla="*/ 433950 h 611124"/>
              <a:gd name="connsiteX6" fmla="*/ 874549 w 874549"/>
              <a:gd name="connsiteY6" fmla="*/ 611124 h 611124"/>
              <a:gd name="connsiteX0" fmla="*/ 0 w 874549"/>
              <a:gd name="connsiteY0" fmla="*/ 97566 h 611124"/>
              <a:gd name="connsiteX1" fmla="*/ 276989 w 874549"/>
              <a:gd name="connsiteY1" fmla="*/ 235 h 611124"/>
              <a:gd name="connsiteX2" fmla="*/ 613154 w 874549"/>
              <a:gd name="connsiteY2" fmla="*/ 124226 h 611124"/>
              <a:gd name="connsiteX3" fmla="*/ 731034 w 874549"/>
              <a:gd name="connsiteY3" fmla="*/ 244135 h 611124"/>
              <a:gd name="connsiteX4" fmla="*/ 794433 w 874549"/>
              <a:gd name="connsiteY4" fmla="*/ 337496 h 611124"/>
              <a:gd name="connsiteX5" fmla="*/ 840598 w 874549"/>
              <a:gd name="connsiteY5" fmla="*/ 433950 h 611124"/>
              <a:gd name="connsiteX6" fmla="*/ 874549 w 874549"/>
              <a:gd name="connsiteY6" fmla="*/ 611124 h 611124"/>
              <a:gd name="connsiteX0" fmla="*/ 0 w 874549"/>
              <a:gd name="connsiteY0" fmla="*/ 97566 h 611124"/>
              <a:gd name="connsiteX1" fmla="*/ 276989 w 874549"/>
              <a:gd name="connsiteY1" fmla="*/ 235 h 611124"/>
              <a:gd name="connsiteX2" fmla="*/ 613154 w 874549"/>
              <a:gd name="connsiteY2" fmla="*/ 124226 h 611124"/>
              <a:gd name="connsiteX3" fmla="*/ 731034 w 874549"/>
              <a:gd name="connsiteY3" fmla="*/ 244135 h 611124"/>
              <a:gd name="connsiteX4" fmla="*/ 794433 w 874549"/>
              <a:gd name="connsiteY4" fmla="*/ 337496 h 611124"/>
              <a:gd name="connsiteX5" fmla="*/ 840598 w 874549"/>
              <a:gd name="connsiteY5" fmla="*/ 433950 h 611124"/>
              <a:gd name="connsiteX6" fmla="*/ 874549 w 874549"/>
              <a:gd name="connsiteY6" fmla="*/ 611124 h 611124"/>
              <a:gd name="connsiteX0" fmla="*/ 0 w 874549"/>
              <a:gd name="connsiteY0" fmla="*/ 97566 h 611124"/>
              <a:gd name="connsiteX1" fmla="*/ 276989 w 874549"/>
              <a:gd name="connsiteY1" fmla="*/ 235 h 611124"/>
              <a:gd name="connsiteX2" fmla="*/ 613154 w 874549"/>
              <a:gd name="connsiteY2" fmla="*/ 124226 h 611124"/>
              <a:gd name="connsiteX3" fmla="*/ 731034 w 874549"/>
              <a:gd name="connsiteY3" fmla="*/ 244135 h 611124"/>
              <a:gd name="connsiteX4" fmla="*/ 794433 w 874549"/>
              <a:gd name="connsiteY4" fmla="*/ 337496 h 611124"/>
              <a:gd name="connsiteX5" fmla="*/ 840598 w 874549"/>
              <a:gd name="connsiteY5" fmla="*/ 433950 h 611124"/>
              <a:gd name="connsiteX6" fmla="*/ 874549 w 874549"/>
              <a:gd name="connsiteY6" fmla="*/ 611124 h 611124"/>
              <a:gd name="connsiteX0" fmla="*/ 0 w 850818"/>
              <a:gd name="connsiteY0" fmla="*/ 97566 h 608743"/>
              <a:gd name="connsiteX1" fmla="*/ 276989 w 850818"/>
              <a:gd name="connsiteY1" fmla="*/ 235 h 608743"/>
              <a:gd name="connsiteX2" fmla="*/ 613154 w 850818"/>
              <a:gd name="connsiteY2" fmla="*/ 124226 h 608743"/>
              <a:gd name="connsiteX3" fmla="*/ 731034 w 850818"/>
              <a:gd name="connsiteY3" fmla="*/ 244135 h 608743"/>
              <a:gd name="connsiteX4" fmla="*/ 794433 w 850818"/>
              <a:gd name="connsiteY4" fmla="*/ 337496 h 608743"/>
              <a:gd name="connsiteX5" fmla="*/ 840598 w 850818"/>
              <a:gd name="connsiteY5" fmla="*/ 433950 h 608743"/>
              <a:gd name="connsiteX6" fmla="*/ 843593 w 850818"/>
              <a:gd name="connsiteY6" fmla="*/ 608743 h 608743"/>
              <a:gd name="connsiteX0" fmla="*/ 0 w 843885"/>
              <a:gd name="connsiteY0" fmla="*/ 97566 h 608743"/>
              <a:gd name="connsiteX1" fmla="*/ 276989 w 843885"/>
              <a:gd name="connsiteY1" fmla="*/ 235 h 608743"/>
              <a:gd name="connsiteX2" fmla="*/ 613154 w 843885"/>
              <a:gd name="connsiteY2" fmla="*/ 124226 h 608743"/>
              <a:gd name="connsiteX3" fmla="*/ 731034 w 843885"/>
              <a:gd name="connsiteY3" fmla="*/ 244135 h 608743"/>
              <a:gd name="connsiteX4" fmla="*/ 794433 w 843885"/>
              <a:gd name="connsiteY4" fmla="*/ 337496 h 608743"/>
              <a:gd name="connsiteX5" fmla="*/ 826311 w 843885"/>
              <a:gd name="connsiteY5" fmla="*/ 436331 h 608743"/>
              <a:gd name="connsiteX6" fmla="*/ 843593 w 843885"/>
              <a:gd name="connsiteY6" fmla="*/ 608743 h 608743"/>
              <a:gd name="connsiteX0" fmla="*/ 0 w 843885"/>
              <a:gd name="connsiteY0" fmla="*/ 97566 h 608743"/>
              <a:gd name="connsiteX1" fmla="*/ 276989 w 843885"/>
              <a:gd name="connsiteY1" fmla="*/ 235 h 608743"/>
              <a:gd name="connsiteX2" fmla="*/ 613154 w 843885"/>
              <a:gd name="connsiteY2" fmla="*/ 124226 h 608743"/>
              <a:gd name="connsiteX3" fmla="*/ 731034 w 843885"/>
              <a:gd name="connsiteY3" fmla="*/ 244135 h 608743"/>
              <a:gd name="connsiteX4" fmla="*/ 787290 w 843885"/>
              <a:gd name="connsiteY4" fmla="*/ 325590 h 608743"/>
              <a:gd name="connsiteX5" fmla="*/ 826311 w 843885"/>
              <a:gd name="connsiteY5" fmla="*/ 436331 h 608743"/>
              <a:gd name="connsiteX6" fmla="*/ 843593 w 843885"/>
              <a:gd name="connsiteY6" fmla="*/ 608743 h 608743"/>
              <a:gd name="connsiteX0" fmla="*/ 0 w 843885"/>
              <a:gd name="connsiteY0" fmla="*/ 97566 h 608743"/>
              <a:gd name="connsiteX1" fmla="*/ 276989 w 843885"/>
              <a:gd name="connsiteY1" fmla="*/ 235 h 608743"/>
              <a:gd name="connsiteX2" fmla="*/ 613154 w 843885"/>
              <a:gd name="connsiteY2" fmla="*/ 124226 h 608743"/>
              <a:gd name="connsiteX3" fmla="*/ 733415 w 843885"/>
              <a:gd name="connsiteY3" fmla="*/ 241754 h 608743"/>
              <a:gd name="connsiteX4" fmla="*/ 787290 w 843885"/>
              <a:gd name="connsiteY4" fmla="*/ 325590 h 608743"/>
              <a:gd name="connsiteX5" fmla="*/ 826311 w 843885"/>
              <a:gd name="connsiteY5" fmla="*/ 436331 h 608743"/>
              <a:gd name="connsiteX6" fmla="*/ 843593 w 843885"/>
              <a:gd name="connsiteY6" fmla="*/ 608743 h 608743"/>
              <a:gd name="connsiteX0" fmla="*/ 0 w 843885"/>
              <a:gd name="connsiteY0" fmla="*/ 97566 h 608743"/>
              <a:gd name="connsiteX1" fmla="*/ 276989 w 843885"/>
              <a:gd name="connsiteY1" fmla="*/ 235 h 608743"/>
              <a:gd name="connsiteX2" fmla="*/ 613154 w 843885"/>
              <a:gd name="connsiteY2" fmla="*/ 124226 h 608743"/>
              <a:gd name="connsiteX3" fmla="*/ 733415 w 843885"/>
              <a:gd name="connsiteY3" fmla="*/ 241754 h 608743"/>
              <a:gd name="connsiteX4" fmla="*/ 789671 w 843885"/>
              <a:gd name="connsiteY4" fmla="*/ 325590 h 608743"/>
              <a:gd name="connsiteX5" fmla="*/ 826311 w 843885"/>
              <a:gd name="connsiteY5" fmla="*/ 436331 h 608743"/>
              <a:gd name="connsiteX6" fmla="*/ 843593 w 843885"/>
              <a:gd name="connsiteY6" fmla="*/ 608743 h 608743"/>
              <a:gd name="connsiteX0" fmla="*/ 0 w 843885"/>
              <a:gd name="connsiteY0" fmla="*/ 97566 h 608743"/>
              <a:gd name="connsiteX1" fmla="*/ 276989 w 843885"/>
              <a:gd name="connsiteY1" fmla="*/ 235 h 608743"/>
              <a:gd name="connsiteX2" fmla="*/ 613154 w 843885"/>
              <a:gd name="connsiteY2" fmla="*/ 124226 h 608743"/>
              <a:gd name="connsiteX3" fmla="*/ 733415 w 843885"/>
              <a:gd name="connsiteY3" fmla="*/ 241754 h 608743"/>
              <a:gd name="connsiteX4" fmla="*/ 789671 w 843885"/>
              <a:gd name="connsiteY4" fmla="*/ 325590 h 608743"/>
              <a:gd name="connsiteX5" fmla="*/ 826311 w 843885"/>
              <a:gd name="connsiteY5" fmla="*/ 436331 h 608743"/>
              <a:gd name="connsiteX6" fmla="*/ 843593 w 843885"/>
              <a:gd name="connsiteY6" fmla="*/ 608743 h 608743"/>
              <a:gd name="connsiteX0" fmla="*/ 0 w 845332"/>
              <a:gd name="connsiteY0" fmla="*/ 97566 h 608743"/>
              <a:gd name="connsiteX1" fmla="*/ 276989 w 845332"/>
              <a:gd name="connsiteY1" fmla="*/ 235 h 608743"/>
              <a:gd name="connsiteX2" fmla="*/ 613154 w 845332"/>
              <a:gd name="connsiteY2" fmla="*/ 124226 h 608743"/>
              <a:gd name="connsiteX3" fmla="*/ 733415 w 845332"/>
              <a:gd name="connsiteY3" fmla="*/ 241754 h 608743"/>
              <a:gd name="connsiteX4" fmla="*/ 789671 w 845332"/>
              <a:gd name="connsiteY4" fmla="*/ 325590 h 608743"/>
              <a:gd name="connsiteX5" fmla="*/ 831074 w 845332"/>
              <a:gd name="connsiteY5" fmla="*/ 436331 h 608743"/>
              <a:gd name="connsiteX6" fmla="*/ 843593 w 845332"/>
              <a:gd name="connsiteY6" fmla="*/ 608743 h 608743"/>
              <a:gd name="connsiteX0" fmla="*/ 0 w 845332"/>
              <a:gd name="connsiteY0" fmla="*/ 97566 h 608743"/>
              <a:gd name="connsiteX1" fmla="*/ 276989 w 845332"/>
              <a:gd name="connsiteY1" fmla="*/ 235 h 608743"/>
              <a:gd name="connsiteX2" fmla="*/ 613154 w 845332"/>
              <a:gd name="connsiteY2" fmla="*/ 124226 h 608743"/>
              <a:gd name="connsiteX3" fmla="*/ 733415 w 845332"/>
              <a:gd name="connsiteY3" fmla="*/ 241754 h 608743"/>
              <a:gd name="connsiteX4" fmla="*/ 789671 w 845332"/>
              <a:gd name="connsiteY4" fmla="*/ 325590 h 608743"/>
              <a:gd name="connsiteX5" fmla="*/ 831074 w 845332"/>
              <a:gd name="connsiteY5" fmla="*/ 436331 h 608743"/>
              <a:gd name="connsiteX6" fmla="*/ 843593 w 845332"/>
              <a:gd name="connsiteY6" fmla="*/ 608743 h 608743"/>
              <a:gd name="connsiteX0" fmla="*/ 0 w 843656"/>
              <a:gd name="connsiteY0" fmla="*/ 97566 h 608743"/>
              <a:gd name="connsiteX1" fmla="*/ 276989 w 843656"/>
              <a:gd name="connsiteY1" fmla="*/ 235 h 608743"/>
              <a:gd name="connsiteX2" fmla="*/ 613154 w 843656"/>
              <a:gd name="connsiteY2" fmla="*/ 124226 h 608743"/>
              <a:gd name="connsiteX3" fmla="*/ 733415 w 843656"/>
              <a:gd name="connsiteY3" fmla="*/ 241754 h 608743"/>
              <a:gd name="connsiteX4" fmla="*/ 789671 w 843656"/>
              <a:gd name="connsiteY4" fmla="*/ 325590 h 608743"/>
              <a:gd name="connsiteX5" fmla="*/ 831074 w 843656"/>
              <a:gd name="connsiteY5" fmla="*/ 436331 h 608743"/>
              <a:gd name="connsiteX6" fmla="*/ 843593 w 843656"/>
              <a:gd name="connsiteY6" fmla="*/ 608743 h 608743"/>
              <a:gd name="connsiteX0" fmla="*/ 0 w 843656"/>
              <a:gd name="connsiteY0" fmla="*/ 88083 h 599260"/>
              <a:gd name="connsiteX1" fmla="*/ 312708 w 843656"/>
              <a:gd name="connsiteY1" fmla="*/ 277 h 599260"/>
              <a:gd name="connsiteX2" fmla="*/ 613154 w 843656"/>
              <a:gd name="connsiteY2" fmla="*/ 114743 h 599260"/>
              <a:gd name="connsiteX3" fmla="*/ 733415 w 843656"/>
              <a:gd name="connsiteY3" fmla="*/ 232271 h 599260"/>
              <a:gd name="connsiteX4" fmla="*/ 789671 w 843656"/>
              <a:gd name="connsiteY4" fmla="*/ 316107 h 599260"/>
              <a:gd name="connsiteX5" fmla="*/ 831074 w 843656"/>
              <a:gd name="connsiteY5" fmla="*/ 426848 h 599260"/>
              <a:gd name="connsiteX6" fmla="*/ 843593 w 843656"/>
              <a:gd name="connsiteY6" fmla="*/ 599260 h 599260"/>
              <a:gd name="connsiteX0" fmla="*/ 0 w 843656"/>
              <a:gd name="connsiteY0" fmla="*/ 88039 h 599216"/>
              <a:gd name="connsiteX1" fmla="*/ 312708 w 843656"/>
              <a:gd name="connsiteY1" fmla="*/ 233 h 599216"/>
              <a:gd name="connsiteX2" fmla="*/ 617916 w 843656"/>
              <a:gd name="connsiteY2" fmla="*/ 112318 h 599216"/>
              <a:gd name="connsiteX3" fmla="*/ 733415 w 843656"/>
              <a:gd name="connsiteY3" fmla="*/ 232227 h 599216"/>
              <a:gd name="connsiteX4" fmla="*/ 789671 w 843656"/>
              <a:gd name="connsiteY4" fmla="*/ 316063 h 599216"/>
              <a:gd name="connsiteX5" fmla="*/ 831074 w 843656"/>
              <a:gd name="connsiteY5" fmla="*/ 426804 h 599216"/>
              <a:gd name="connsiteX6" fmla="*/ 843593 w 843656"/>
              <a:gd name="connsiteY6" fmla="*/ 599216 h 599216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3415 w 843656"/>
              <a:gd name="connsiteY3" fmla="*/ 232270 h 599259"/>
              <a:gd name="connsiteX4" fmla="*/ 789671 w 843656"/>
              <a:gd name="connsiteY4" fmla="*/ 316106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8177 w 843656"/>
              <a:gd name="connsiteY3" fmla="*/ 234651 h 599259"/>
              <a:gd name="connsiteX4" fmla="*/ 789671 w 843656"/>
              <a:gd name="connsiteY4" fmla="*/ 316106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8177 w 843656"/>
              <a:gd name="connsiteY3" fmla="*/ 234651 h 599259"/>
              <a:gd name="connsiteX4" fmla="*/ 792052 w 843656"/>
              <a:gd name="connsiteY4" fmla="*/ 316106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3415 w 843656"/>
              <a:gd name="connsiteY3" fmla="*/ 225126 h 599259"/>
              <a:gd name="connsiteX4" fmla="*/ 792052 w 843656"/>
              <a:gd name="connsiteY4" fmla="*/ 316106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3415 w 843656"/>
              <a:gd name="connsiteY3" fmla="*/ 225126 h 599259"/>
              <a:gd name="connsiteX4" fmla="*/ 799196 w 843656"/>
              <a:gd name="connsiteY4" fmla="*/ 323250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  <a:gd name="connsiteX0" fmla="*/ 0 w 843656"/>
              <a:gd name="connsiteY0" fmla="*/ 88082 h 599259"/>
              <a:gd name="connsiteX1" fmla="*/ 312708 w 843656"/>
              <a:gd name="connsiteY1" fmla="*/ 276 h 599259"/>
              <a:gd name="connsiteX2" fmla="*/ 622679 w 843656"/>
              <a:gd name="connsiteY2" fmla="*/ 114742 h 599259"/>
              <a:gd name="connsiteX3" fmla="*/ 733415 w 843656"/>
              <a:gd name="connsiteY3" fmla="*/ 225126 h 599259"/>
              <a:gd name="connsiteX4" fmla="*/ 796815 w 843656"/>
              <a:gd name="connsiteY4" fmla="*/ 328012 h 599259"/>
              <a:gd name="connsiteX5" fmla="*/ 831074 w 843656"/>
              <a:gd name="connsiteY5" fmla="*/ 426847 h 599259"/>
              <a:gd name="connsiteX6" fmla="*/ 843593 w 843656"/>
              <a:gd name="connsiteY6" fmla="*/ 599259 h 5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656" h="599259">
                <a:moveTo>
                  <a:pt x="0" y="88082"/>
                </a:moveTo>
                <a:cubicBezTo>
                  <a:pt x="48395" y="45797"/>
                  <a:pt x="208928" y="-4167"/>
                  <a:pt x="312708" y="276"/>
                </a:cubicBezTo>
                <a:cubicBezTo>
                  <a:pt x="416488" y="4719"/>
                  <a:pt x="566554" y="58541"/>
                  <a:pt x="622679" y="114742"/>
                </a:cubicBezTo>
                <a:cubicBezTo>
                  <a:pt x="692133" y="165612"/>
                  <a:pt x="688843" y="178393"/>
                  <a:pt x="733415" y="225126"/>
                </a:cubicBezTo>
                <a:cubicBezTo>
                  <a:pt x="760518" y="258894"/>
                  <a:pt x="778998" y="299486"/>
                  <a:pt x="796815" y="328012"/>
                </a:cubicBezTo>
                <a:cubicBezTo>
                  <a:pt x="809869" y="361300"/>
                  <a:pt x="817312" y="373654"/>
                  <a:pt x="831074" y="426847"/>
                </a:cubicBezTo>
                <a:cubicBezTo>
                  <a:pt x="844985" y="482977"/>
                  <a:pt x="843662" y="563066"/>
                  <a:pt x="843593" y="5992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CS" dirty="0"/>
          </a:p>
        </p:txBody>
      </p:sp>
      <p:cxnSp>
        <p:nvCxnSpPr>
          <p:cNvPr id="34" name="Prava linija spajanja 33"/>
          <p:cNvCxnSpPr/>
          <p:nvPr/>
        </p:nvCxnSpPr>
        <p:spPr>
          <a:xfrm>
            <a:off x="4638793" y="4404572"/>
            <a:ext cx="0" cy="1674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rava linija spajanja 35"/>
          <p:cNvCxnSpPr/>
          <p:nvPr/>
        </p:nvCxnSpPr>
        <p:spPr>
          <a:xfrm flipV="1">
            <a:off x="4638793" y="6065947"/>
            <a:ext cx="2228045" cy="1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kvir za tekst 39"/>
          <p:cNvSpPr txBox="1"/>
          <p:nvPr/>
        </p:nvSpPr>
        <p:spPr>
          <a:xfrm>
            <a:off x="5166574" y="6160561"/>
            <a:ext cx="171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jagram toka: spajanje 21"/>
          <p:cNvSpPr/>
          <p:nvPr/>
        </p:nvSpPr>
        <p:spPr>
          <a:xfrm>
            <a:off x="4638792" y="5551045"/>
            <a:ext cx="527782" cy="527782"/>
          </a:xfrm>
          <a:custGeom>
            <a:avLst/>
            <a:gdLst>
              <a:gd name="connsiteX0" fmla="*/ 0 w 610479"/>
              <a:gd name="connsiteY0" fmla="*/ 305240 h 610479"/>
              <a:gd name="connsiteX1" fmla="*/ 305240 w 610479"/>
              <a:gd name="connsiteY1" fmla="*/ 0 h 610479"/>
              <a:gd name="connsiteX2" fmla="*/ 610480 w 610479"/>
              <a:gd name="connsiteY2" fmla="*/ 305240 h 610479"/>
              <a:gd name="connsiteX3" fmla="*/ 305240 w 610479"/>
              <a:gd name="connsiteY3" fmla="*/ 610480 h 610479"/>
              <a:gd name="connsiteX4" fmla="*/ 0 w 610479"/>
              <a:gd name="connsiteY4" fmla="*/ 305240 h 610479"/>
              <a:gd name="connsiteX0" fmla="*/ 305240 w 610480"/>
              <a:gd name="connsiteY0" fmla="*/ 0 h 610480"/>
              <a:gd name="connsiteX1" fmla="*/ 610480 w 610480"/>
              <a:gd name="connsiteY1" fmla="*/ 305240 h 610480"/>
              <a:gd name="connsiteX2" fmla="*/ 305240 w 610480"/>
              <a:gd name="connsiteY2" fmla="*/ 610480 h 610480"/>
              <a:gd name="connsiteX3" fmla="*/ 0 w 610480"/>
              <a:gd name="connsiteY3" fmla="*/ 305240 h 610480"/>
              <a:gd name="connsiteX4" fmla="*/ 396680 w 610480"/>
              <a:gd name="connsiteY4" fmla="*/ 91440 h 610480"/>
              <a:gd name="connsiteX0" fmla="*/ 305240 w 610480"/>
              <a:gd name="connsiteY0" fmla="*/ 0 h 610480"/>
              <a:gd name="connsiteX1" fmla="*/ 610480 w 610480"/>
              <a:gd name="connsiteY1" fmla="*/ 305240 h 610480"/>
              <a:gd name="connsiteX2" fmla="*/ 305240 w 610480"/>
              <a:gd name="connsiteY2" fmla="*/ 610480 h 610480"/>
              <a:gd name="connsiteX3" fmla="*/ 0 w 610480"/>
              <a:gd name="connsiteY3" fmla="*/ 305240 h 610480"/>
              <a:gd name="connsiteX0" fmla="*/ 0 w 305240"/>
              <a:gd name="connsiteY0" fmla="*/ 0 h 610480"/>
              <a:gd name="connsiteX1" fmla="*/ 305240 w 305240"/>
              <a:gd name="connsiteY1" fmla="*/ 305240 h 610480"/>
              <a:gd name="connsiteX2" fmla="*/ 0 w 305240"/>
              <a:gd name="connsiteY2" fmla="*/ 610480 h 610480"/>
              <a:gd name="connsiteX0" fmla="*/ 0 w 305240"/>
              <a:gd name="connsiteY0" fmla="*/ 0 h 305240"/>
              <a:gd name="connsiteX1" fmla="*/ 305240 w 305240"/>
              <a:gd name="connsiteY1" fmla="*/ 305240 h 30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240" h="305240">
                <a:moveTo>
                  <a:pt x="0" y="0"/>
                </a:moveTo>
                <a:cubicBezTo>
                  <a:pt x="168579" y="0"/>
                  <a:pt x="305240" y="136661"/>
                  <a:pt x="305240" y="3052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46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32" grpId="0"/>
      <p:bldP spid="18" grpId="0" animBg="1"/>
      <p:bldP spid="4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3750" l="4297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5" t="829" r="265" b="8063"/>
          <a:stretch/>
        </p:blipFill>
        <p:spPr>
          <a:xfrm>
            <a:off x="4722253" y="1617334"/>
            <a:ext cx="1888905" cy="184708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</a:t>
            </a:r>
            <a:r>
              <a:rPr lang="sr-Latn-C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05146" y="757981"/>
            <a:ext cx="8461524" cy="634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Какви </a:t>
            </a:r>
            <a:r>
              <a:rPr lang="sr-Cyrl-BA" sz="3600" dirty="0">
                <a:latin typeface="Arial" panose="020B0604020202020204" pitchFamily="34" charset="0"/>
                <a:cs typeface="Arial" panose="020B0604020202020204" pitchFamily="34" charset="0"/>
              </a:rPr>
              <a:t>су, по врсти, </a:t>
            </a:r>
            <a:r>
              <a:rPr lang="sr-Cyrl-B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нацртани углови? </a:t>
            </a:r>
            <a:endParaRPr lang="sr-Latn-C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rava linija spajanja 3"/>
          <p:cNvCxnSpPr/>
          <p:nvPr/>
        </p:nvCxnSpPr>
        <p:spPr>
          <a:xfrm>
            <a:off x="1287886" y="3464417"/>
            <a:ext cx="258865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Prava linija spajanja 4"/>
          <p:cNvCxnSpPr/>
          <p:nvPr/>
        </p:nvCxnSpPr>
        <p:spPr>
          <a:xfrm>
            <a:off x="455053" y="1896750"/>
            <a:ext cx="845713" cy="156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7428"/>
          <a:stretch/>
        </p:blipFill>
        <p:spPr>
          <a:xfrm>
            <a:off x="1300766" y="1587658"/>
            <a:ext cx="1920024" cy="1876759"/>
          </a:xfrm>
          <a:prstGeom prst="rect">
            <a:avLst/>
          </a:prstGeom>
        </p:spPr>
      </p:pic>
      <p:sp>
        <p:nvSpPr>
          <p:cNvPr id="12" name="Okvir za tekst 11"/>
          <p:cNvSpPr txBox="1"/>
          <p:nvPr/>
        </p:nvSpPr>
        <p:spPr>
          <a:xfrm>
            <a:off x="1117241" y="3706084"/>
            <a:ext cx="22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ТУПИ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Prava linija spajanja 14"/>
          <p:cNvCxnSpPr/>
          <p:nvPr/>
        </p:nvCxnSpPr>
        <p:spPr>
          <a:xfrm>
            <a:off x="4696493" y="3464417"/>
            <a:ext cx="258865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rava linija spajanja 15"/>
          <p:cNvCxnSpPr/>
          <p:nvPr/>
        </p:nvCxnSpPr>
        <p:spPr>
          <a:xfrm flipH="1">
            <a:off x="4709373" y="2036349"/>
            <a:ext cx="1766822" cy="1428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kvir za tekst 21"/>
          <p:cNvSpPr txBox="1"/>
          <p:nvPr/>
        </p:nvSpPr>
        <p:spPr>
          <a:xfrm>
            <a:off x="4722253" y="3672448"/>
            <a:ext cx="22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Prava linija spajanja 22"/>
          <p:cNvCxnSpPr/>
          <p:nvPr/>
        </p:nvCxnSpPr>
        <p:spPr>
          <a:xfrm>
            <a:off x="8652455" y="3464417"/>
            <a:ext cx="258865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rava linija spajanja 23"/>
          <p:cNvCxnSpPr/>
          <p:nvPr/>
        </p:nvCxnSpPr>
        <p:spPr>
          <a:xfrm>
            <a:off x="7199285" y="2472744"/>
            <a:ext cx="1466050" cy="99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b="7428"/>
          <a:stretch/>
        </p:blipFill>
        <p:spPr>
          <a:xfrm>
            <a:off x="8675398" y="1587657"/>
            <a:ext cx="1920024" cy="1876759"/>
          </a:xfrm>
          <a:prstGeom prst="rect">
            <a:avLst/>
          </a:prstGeom>
        </p:spPr>
      </p:pic>
      <p:sp>
        <p:nvSpPr>
          <p:cNvPr id="29" name="Okvir za tekst 28"/>
          <p:cNvSpPr txBox="1"/>
          <p:nvPr/>
        </p:nvSpPr>
        <p:spPr>
          <a:xfrm>
            <a:off x="8675398" y="3707047"/>
            <a:ext cx="22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ТУПИ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829" r="265" b="8063"/>
          <a:stretch/>
        </p:blipFill>
        <p:spPr>
          <a:xfrm>
            <a:off x="4810795" y="4371546"/>
            <a:ext cx="1888905" cy="1847083"/>
          </a:xfrm>
          <a:prstGeom prst="rect">
            <a:avLst/>
          </a:prstGeom>
        </p:spPr>
      </p:pic>
      <p:cxnSp>
        <p:nvCxnSpPr>
          <p:cNvPr id="31" name="Prava linija spajanja 30"/>
          <p:cNvCxnSpPr/>
          <p:nvPr/>
        </p:nvCxnSpPr>
        <p:spPr>
          <a:xfrm>
            <a:off x="4785035" y="6218629"/>
            <a:ext cx="258865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rava linija spajanja 31"/>
          <p:cNvCxnSpPr>
            <a:stCxn id="30" idx="0"/>
          </p:cNvCxnSpPr>
          <p:nvPr/>
        </p:nvCxnSpPr>
        <p:spPr>
          <a:xfrm flipH="1">
            <a:off x="4797915" y="4371546"/>
            <a:ext cx="957333" cy="1847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kvir za tekst 34"/>
          <p:cNvSpPr txBox="1"/>
          <p:nvPr/>
        </p:nvSpPr>
        <p:spPr>
          <a:xfrm>
            <a:off x="4810795" y="6261011"/>
            <a:ext cx="22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1F900FF-BD09-43C5-BC5D-0DBB07A4A9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8" y="5638345"/>
            <a:ext cx="3279824" cy="20713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854899-5084-4F2F-ADAB-181A25818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22" y="5625465"/>
            <a:ext cx="3279824" cy="2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2: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Запиши све углове који се на овој слици могу уочити и одреди какви су.</a:t>
            </a: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>
            <a:off x="5666705" y="4198513"/>
            <a:ext cx="3168202" cy="25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rava linija spajanja 7"/>
          <p:cNvCxnSpPr/>
          <p:nvPr/>
        </p:nvCxnSpPr>
        <p:spPr>
          <a:xfrm flipV="1">
            <a:off x="5666704" y="3335628"/>
            <a:ext cx="2897747" cy="862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rava linija spajanja 9"/>
          <p:cNvCxnSpPr/>
          <p:nvPr/>
        </p:nvCxnSpPr>
        <p:spPr>
          <a:xfrm flipV="1">
            <a:off x="5666705" y="2086377"/>
            <a:ext cx="0" cy="2112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rava linija spajanja 11"/>
          <p:cNvCxnSpPr/>
          <p:nvPr/>
        </p:nvCxnSpPr>
        <p:spPr>
          <a:xfrm flipH="1" flipV="1">
            <a:off x="3142445" y="3193961"/>
            <a:ext cx="2524259" cy="1004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Dijagram toka: spajanje 12"/>
          <p:cNvSpPr/>
          <p:nvPr/>
        </p:nvSpPr>
        <p:spPr>
          <a:xfrm>
            <a:off x="5628068" y="4140558"/>
            <a:ext cx="115909" cy="11591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Okvir za tekst 14"/>
          <p:cNvSpPr txBox="1"/>
          <p:nvPr/>
        </p:nvSpPr>
        <p:spPr>
          <a:xfrm>
            <a:off x="5464969" y="4224270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kvir za tekst 15"/>
          <p:cNvSpPr txBox="1"/>
          <p:nvPr/>
        </p:nvSpPr>
        <p:spPr>
          <a:xfrm>
            <a:off x="8519391" y="4269346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kvir za tekst 16"/>
          <p:cNvSpPr txBox="1"/>
          <p:nvPr/>
        </p:nvSpPr>
        <p:spPr>
          <a:xfrm>
            <a:off x="8287571" y="3435182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Okvir za tekst 17"/>
          <p:cNvSpPr txBox="1"/>
          <p:nvPr/>
        </p:nvSpPr>
        <p:spPr>
          <a:xfrm>
            <a:off x="5686022" y="2060619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kvir za tekst 18"/>
          <p:cNvSpPr txBox="1"/>
          <p:nvPr/>
        </p:nvSpPr>
        <p:spPr>
          <a:xfrm>
            <a:off x="3142444" y="2835326"/>
            <a:ext cx="63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20" name="Prava linija spajanja 19"/>
          <p:cNvCxnSpPr>
            <a:cxnSpLocks/>
          </p:cNvCxnSpPr>
          <p:nvPr/>
        </p:nvCxnSpPr>
        <p:spPr>
          <a:xfrm flipH="1">
            <a:off x="721193" y="4800265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rava linija spajanja 20"/>
          <p:cNvCxnSpPr>
            <a:cxnSpLocks/>
          </p:cNvCxnSpPr>
          <p:nvPr/>
        </p:nvCxnSpPr>
        <p:spPr>
          <a:xfrm>
            <a:off x="708313" y="5096479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kvir za tekst 21"/>
          <p:cNvSpPr txBox="1"/>
          <p:nvPr/>
        </p:nvSpPr>
        <p:spPr>
          <a:xfrm>
            <a:off x="838200" y="4831042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23" name="Okvir za tekst 22"/>
          <p:cNvSpPr txBox="1"/>
          <p:nvPr/>
        </p:nvSpPr>
        <p:spPr>
          <a:xfrm>
            <a:off x="1257892" y="4769487"/>
            <a:ext cx="102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AOB,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Prava linija spajanja 23"/>
          <p:cNvCxnSpPr>
            <a:cxnSpLocks/>
          </p:cNvCxnSpPr>
          <p:nvPr/>
        </p:nvCxnSpPr>
        <p:spPr>
          <a:xfrm flipH="1">
            <a:off x="4501112" y="4772178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rava linija spajanja 24"/>
          <p:cNvCxnSpPr>
            <a:cxnSpLocks/>
          </p:cNvCxnSpPr>
          <p:nvPr/>
        </p:nvCxnSpPr>
        <p:spPr>
          <a:xfrm>
            <a:off x="4488232" y="5068392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kvir za tekst 25"/>
          <p:cNvSpPr txBox="1"/>
          <p:nvPr/>
        </p:nvSpPr>
        <p:spPr>
          <a:xfrm>
            <a:off x="4618119" y="4802955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27" name="Okvir za tekst 26"/>
          <p:cNvSpPr txBox="1"/>
          <p:nvPr/>
        </p:nvSpPr>
        <p:spPr>
          <a:xfrm>
            <a:off x="5037811" y="4741400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AOC,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Prava linija spajanja 27"/>
          <p:cNvCxnSpPr>
            <a:cxnSpLocks/>
          </p:cNvCxnSpPr>
          <p:nvPr/>
        </p:nvCxnSpPr>
        <p:spPr>
          <a:xfrm flipH="1">
            <a:off x="8570836" y="4793871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rava linija spajanja 28"/>
          <p:cNvCxnSpPr>
            <a:cxnSpLocks/>
          </p:cNvCxnSpPr>
          <p:nvPr/>
        </p:nvCxnSpPr>
        <p:spPr>
          <a:xfrm>
            <a:off x="8557956" y="5090085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kvir za tekst 29"/>
          <p:cNvSpPr txBox="1"/>
          <p:nvPr/>
        </p:nvSpPr>
        <p:spPr>
          <a:xfrm>
            <a:off x="8687843" y="4824648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31" name="Okvir za tekst 30"/>
          <p:cNvSpPr txBox="1"/>
          <p:nvPr/>
        </p:nvSpPr>
        <p:spPr>
          <a:xfrm>
            <a:off x="9107535" y="4763093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AOD,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Prava linija spajanja 31"/>
          <p:cNvCxnSpPr>
            <a:cxnSpLocks/>
          </p:cNvCxnSpPr>
          <p:nvPr/>
        </p:nvCxnSpPr>
        <p:spPr>
          <a:xfrm flipH="1">
            <a:off x="8532271" y="5614611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rava linija spajanja 32"/>
          <p:cNvCxnSpPr>
            <a:cxnSpLocks/>
          </p:cNvCxnSpPr>
          <p:nvPr/>
        </p:nvCxnSpPr>
        <p:spPr>
          <a:xfrm>
            <a:off x="8519391" y="5910825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kvir za tekst 33"/>
          <p:cNvSpPr txBox="1"/>
          <p:nvPr/>
        </p:nvSpPr>
        <p:spPr>
          <a:xfrm>
            <a:off x="8649278" y="5645388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35" name="Okvir za tekst 34"/>
          <p:cNvSpPr txBox="1"/>
          <p:nvPr/>
        </p:nvSpPr>
        <p:spPr>
          <a:xfrm>
            <a:off x="9068970" y="5583833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Prava linija spajanja 35"/>
          <p:cNvCxnSpPr>
            <a:cxnSpLocks/>
          </p:cNvCxnSpPr>
          <p:nvPr/>
        </p:nvCxnSpPr>
        <p:spPr>
          <a:xfrm flipH="1">
            <a:off x="4507587" y="5589283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rava linija spajanja 36"/>
          <p:cNvCxnSpPr>
            <a:cxnSpLocks/>
          </p:cNvCxnSpPr>
          <p:nvPr/>
        </p:nvCxnSpPr>
        <p:spPr>
          <a:xfrm>
            <a:off x="4494707" y="5885497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kvir za tekst 37"/>
          <p:cNvSpPr txBox="1"/>
          <p:nvPr/>
        </p:nvSpPr>
        <p:spPr>
          <a:xfrm>
            <a:off x="4624594" y="5620060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39" name="Okvir za tekst 38"/>
          <p:cNvSpPr txBox="1"/>
          <p:nvPr/>
        </p:nvSpPr>
        <p:spPr>
          <a:xfrm>
            <a:off x="5006116" y="5573038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Prava linija spajanja 39"/>
          <p:cNvCxnSpPr>
            <a:cxnSpLocks/>
          </p:cNvCxnSpPr>
          <p:nvPr/>
        </p:nvCxnSpPr>
        <p:spPr>
          <a:xfrm flipH="1">
            <a:off x="745779" y="5614611"/>
            <a:ext cx="390658" cy="283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rava linija spajanja 40"/>
          <p:cNvCxnSpPr>
            <a:cxnSpLocks/>
          </p:cNvCxnSpPr>
          <p:nvPr/>
        </p:nvCxnSpPr>
        <p:spPr>
          <a:xfrm>
            <a:off x="732899" y="5910825"/>
            <a:ext cx="403538" cy="82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kvir za tekst 41"/>
          <p:cNvSpPr txBox="1"/>
          <p:nvPr/>
        </p:nvSpPr>
        <p:spPr>
          <a:xfrm>
            <a:off x="862786" y="5645388"/>
            <a:ext cx="102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)</a:t>
            </a:r>
            <a:endParaRPr lang="sr-Latn-CS" sz="2000" dirty="0"/>
          </a:p>
        </p:txBody>
      </p:sp>
      <p:sp>
        <p:nvSpPr>
          <p:cNvPr id="43" name="Okvir za tekst 42"/>
          <p:cNvSpPr txBox="1"/>
          <p:nvPr/>
        </p:nvSpPr>
        <p:spPr>
          <a:xfrm>
            <a:off x="1282478" y="5583833"/>
            <a:ext cx="144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BOC,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kvir za tekst 43"/>
          <p:cNvSpPr txBox="1"/>
          <p:nvPr/>
        </p:nvSpPr>
        <p:spPr>
          <a:xfrm>
            <a:off x="5949506" y="5573037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kvir za tekst 44"/>
          <p:cNvSpPr txBox="1"/>
          <p:nvPr/>
        </p:nvSpPr>
        <p:spPr>
          <a:xfrm>
            <a:off x="5949506" y="4763092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kvir za tekst 45"/>
          <p:cNvSpPr txBox="1"/>
          <p:nvPr/>
        </p:nvSpPr>
        <p:spPr>
          <a:xfrm>
            <a:off x="9962863" y="4738005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kvir za tekst 46"/>
          <p:cNvSpPr txBox="1"/>
          <p:nvPr/>
        </p:nvSpPr>
        <p:spPr>
          <a:xfrm>
            <a:off x="2203946" y="5558505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kvir za tekst 47"/>
          <p:cNvSpPr txBox="1"/>
          <p:nvPr/>
        </p:nvSpPr>
        <p:spPr>
          <a:xfrm>
            <a:off x="2203945" y="4789360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kvir za tekst 48"/>
          <p:cNvSpPr txBox="1"/>
          <p:nvPr/>
        </p:nvSpPr>
        <p:spPr>
          <a:xfrm>
            <a:off x="9962863" y="5558505"/>
            <a:ext cx="16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оштри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Prava linija spajanja 50"/>
          <p:cNvCxnSpPr>
            <a:stCxn id="22" idx="2"/>
          </p:cNvCxnSpPr>
          <p:nvPr/>
        </p:nvCxnSpPr>
        <p:spPr>
          <a:xfrm>
            <a:off x="1349615" y="5231152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Prava linija spajanja 51"/>
          <p:cNvCxnSpPr/>
          <p:nvPr/>
        </p:nvCxnSpPr>
        <p:spPr>
          <a:xfrm>
            <a:off x="5094687" y="5251208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rava linija spajanja 52"/>
          <p:cNvCxnSpPr/>
          <p:nvPr/>
        </p:nvCxnSpPr>
        <p:spPr>
          <a:xfrm>
            <a:off x="9068970" y="5251025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Prava linija spajanja 53"/>
          <p:cNvCxnSpPr/>
          <p:nvPr/>
        </p:nvCxnSpPr>
        <p:spPr>
          <a:xfrm>
            <a:off x="1282478" y="6045498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rava linija spajanja 54"/>
          <p:cNvCxnSpPr/>
          <p:nvPr/>
        </p:nvCxnSpPr>
        <p:spPr>
          <a:xfrm>
            <a:off x="5094687" y="6045498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rava linija spajanja 55"/>
          <p:cNvCxnSpPr/>
          <p:nvPr/>
        </p:nvCxnSpPr>
        <p:spPr>
          <a:xfrm>
            <a:off x="9068970" y="6071439"/>
            <a:ext cx="1921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442" y="339367"/>
            <a:ext cx="10515600" cy="1325563"/>
          </a:xfrm>
        </p:spPr>
        <p:txBody>
          <a:bodyPr>
            <a:no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3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Напиши колико оштрих, правих или тупих углова има на сваком од нацртаних </a:t>
            </a:r>
            <a:r>
              <a:rPr lang="sr-Cyrl-B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четв</a:t>
            </a:r>
            <a:r>
              <a:rPr lang="sr-Latn-CS" sz="32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BA" sz="3200" smtClean="0">
                <a:latin typeface="Arial" panose="020B0604020202020204" pitchFamily="34" charset="0"/>
                <a:cs typeface="Arial" panose="020B0604020202020204" pitchFamily="34" charset="0"/>
              </a:rPr>
              <a:t>роуглова</a:t>
            </a:r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1178417" y="2150772"/>
            <a:ext cx="2749639" cy="1970467"/>
            <a:chOff x="1178417" y="2150772"/>
            <a:chExt cx="2749639" cy="1970467"/>
          </a:xfrm>
        </p:grpSpPr>
        <p:cxnSp>
          <p:nvCxnSpPr>
            <p:cNvPr id="5" name="Prava linija spajanja 4"/>
            <p:cNvCxnSpPr/>
            <p:nvPr/>
          </p:nvCxnSpPr>
          <p:spPr>
            <a:xfrm flipH="1">
              <a:off x="1178417" y="2150772"/>
              <a:ext cx="1" cy="19575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rava linija spajanja 6"/>
            <p:cNvCxnSpPr/>
            <p:nvPr/>
          </p:nvCxnSpPr>
          <p:spPr>
            <a:xfrm>
              <a:off x="1178417" y="4121239"/>
              <a:ext cx="274963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rava linija spajanja 8"/>
            <p:cNvCxnSpPr/>
            <p:nvPr/>
          </p:nvCxnSpPr>
          <p:spPr>
            <a:xfrm>
              <a:off x="1178417" y="2150772"/>
              <a:ext cx="137160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rava linija spajanja 10"/>
            <p:cNvCxnSpPr/>
            <p:nvPr/>
          </p:nvCxnSpPr>
          <p:spPr>
            <a:xfrm>
              <a:off x="2550018" y="2150772"/>
              <a:ext cx="1352282" cy="19575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ravougaonik 11"/>
          <p:cNvSpPr/>
          <p:nvPr/>
        </p:nvSpPr>
        <p:spPr>
          <a:xfrm>
            <a:off x="4778062" y="2150772"/>
            <a:ext cx="1931831" cy="1970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Dijagram toka: ručna operacija 12"/>
          <p:cNvSpPr/>
          <p:nvPr/>
        </p:nvSpPr>
        <p:spPr>
          <a:xfrm>
            <a:off x="8062175" y="2150772"/>
            <a:ext cx="2279560" cy="1970467"/>
          </a:xfrm>
          <a:prstGeom prst="flowChartManualOperation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5" name="Okvir za tekst 24"/>
          <p:cNvSpPr txBox="1"/>
          <p:nvPr/>
        </p:nvSpPr>
        <p:spPr>
          <a:xfrm>
            <a:off x="128788" y="4639562"/>
            <a:ext cx="157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Оштрих: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kvir za tekst 25"/>
          <p:cNvSpPr txBox="1"/>
          <p:nvPr/>
        </p:nvSpPr>
        <p:spPr>
          <a:xfrm>
            <a:off x="128788" y="5170765"/>
            <a:ext cx="153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Правих: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kvir za tekst 26"/>
          <p:cNvSpPr txBox="1"/>
          <p:nvPr/>
        </p:nvSpPr>
        <p:spPr>
          <a:xfrm>
            <a:off x="128788" y="5701968"/>
            <a:ext cx="12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Тупих:</a:t>
            </a:r>
            <a:endParaRPr lang="sr-Latn-C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Prava linija spajanja 28"/>
          <p:cNvCxnSpPr/>
          <p:nvPr/>
        </p:nvCxnSpPr>
        <p:spPr>
          <a:xfrm>
            <a:off x="1700011" y="5101227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rava linija spajanja 29"/>
          <p:cNvCxnSpPr/>
          <p:nvPr/>
        </p:nvCxnSpPr>
        <p:spPr>
          <a:xfrm>
            <a:off x="1700011" y="5632430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rava linija spajanja 30"/>
          <p:cNvCxnSpPr/>
          <p:nvPr/>
        </p:nvCxnSpPr>
        <p:spPr>
          <a:xfrm>
            <a:off x="1700011" y="6134775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rava linija spajanja 31"/>
          <p:cNvCxnSpPr/>
          <p:nvPr/>
        </p:nvCxnSpPr>
        <p:spPr>
          <a:xfrm>
            <a:off x="4980903" y="5105417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rava linija spajanja 32"/>
          <p:cNvCxnSpPr/>
          <p:nvPr/>
        </p:nvCxnSpPr>
        <p:spPr>
          <a:xfrm>
            <a:off x="4980903" y="5636620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rava linija spajanja 33"/>
          <p:cNvCxnSpPr/>
          <p:nvPr/>
        </p:nvCxnSpPr>
        <p:spPr>
          <a:xfrm>
            <a:off x="4980903" y="6138965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rava linija spajanja 34"/>
          <p:cNvCxnSpPr/>
          <p:nvPr/>
        </p:nvCxnSpPr>
        <p:spPr>
          <a:xfrm>
            <a:off x="8438881" y="5100274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rava linija spajanja 35"/>
          <p:cNvCxnSpPr/>
          <p:nvPr/>
        </p:nvCxnSpPr>
        <p:spPr>
          <a:xfrm>
            <a:off x="8438881" y="5631477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rava linija spajanja 36"/>
          <p:cNvCxnSpPr/>
          <p:nvPr/>
        </p:nvCxnSpPr>
        <p:spPr>
          <a:xfrm>
            <a:off x="8438881" y="6133822"/>
            <a:ext cx="1526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kvir za tekst 37"/>
          <p:cNvSpPr txBox="1"/>
          <p:nvPr/>
        </p:nvSpPr>
        <p:spPr>
          <a:xfrm>
            <a:off x="8963695" y="4624362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kvir za tekst 38"/>
          <p:cNvSpPr txBox="1"/>
          <p:nvPr/>
        </p:nvSpPr>
        <p:spPr>
          <a:xfrm>
            <a:off x="2224825" y="5185822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kvir za tekst 39"/>
          <p:cNvSpPr txBox="1"/>
          <p:nvPr/>
        </p:nvSpPr>
        <p:spPr>
          <a:xfrm>
            <a:off x="2189407" y="5667826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kvir za tekst 40"/>
          <p:cNvSpPr txBox="1"/>
          <p:nvPr/>
        </p:nvSpPr>
        <p:spPr>
          <a:xfrm>
            <a:off x="5505717" y="4574215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kvir za tekst 41"/>
          <p:cNvSpPr txBox="1"/>
          <p:nvPr/>
        </p:nvSpPr>
        <p:spPr>
          <a:xfrm>
            <a:off x="5505716" y="5154616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kvir za tekst 42"/>
          <p:cNvSpPr txBox="1"/>
          <p:nvPr/>
        </p:nvSpPr>
        <p:spPr>
          <a:xfrm>
            <a:off x="5500887" y="5704285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kvir za tekst 43"/>
          <p:cNvSpPr txBox="1"/>
          <p:nvPr/>
        </p:nvSpPr>
        <p:spPr>
          <a:xfrm>
            <a:off x="2218384" y="4636920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kvir za tekst 44"/>
          <p:cNvSpPr txBox="1"/>
          <p:nvPr/>
        </p:nvSpPr>
        <p:spPr>
          <a:xfrm>
            <a:off x="8963695" y="5129133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kvir za tekst 45"/>
          <p:cNvSpPr txBox="1"/>
          <p:nvPr/>
        </p:nvSpPr>
        <p:spPr>
          <a:xfrm>
            <a:off x="8963695" y="5667825"/>
            <a:ext cx="4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  <a:endParaRPr lang="sr-Latn-C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79868" y="2480398"/>
            <a:ext cx="10515600" cy="162591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600" dirty="0">
                <a:latin typeface="Arial" panose="020B0604020202020204" pitchFamily="34" charset="0"/>
                <a:cs typeface="Arial" panose="020B0604020202020204" pitchFamily="34" charset="0"/>
              </a:rPr>
              <a:t>У уџбенику „Математика“ на стр. 80. урадите 3. и 4. задатак.</a:t>
            </a:r>
            <a:endParaRPr lang="sr-Latn-C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9F77EF-2E7D-47B5-8785-2E4D027E2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769" l="1077" r="99308">
                        <a14:foregroundMark x1="29308" y1="65530" x2="29308" y2="65530"/>
                        <a14:foregroundMark x1="31462" y1="54324" x2="31462" y2="54324"/>
                        <a14:foregroundMark x1="26000" y1="54811" x2="26000" y2="54811"/>
                        <a14:foregroundMark x1="52462" y1="46163" x2="52462" y2="46163"/>
                        <a14:foregroundMark x1="56000" y1="39464" x2="56000" y2="39464"/>
                        <a14:foregroundMark x1="51846" y1="37881" x2="51846" y2="37881"/>
                        <a14:foregroundMark x1="56000" y1="47381" x2="56000" y2="47381"/>
                        <a14:foregroundMark x1="55923" y1="37393" x2="55923" y2="37393"/>
                        <a14:foregroundMark x1="52000" y1="36784" x2="52000" y2="36784"/>
                        <a14:foregroundMark x1="68462" y1="50670" x2="68462" y2="50670"/>
                        <a14:foregroundMark x1="72231" y1="59196" x2="72231" y2="59196"/>
                        <a14:foregroundMark x1="74000" y1="66139" x2="74000" y2="66139"/>
                        <a14:foregroundMark x1="54462" y1="53837" x2="54462" y2="53837"/>
                        <a14:foregroundMark x1="61846" y1="55907" x2="61846" y2="55907"/>
                        <a14:foregroundMark x1="65462" y1="54080" x2="65462" y2="54080"/>
                        <a14:foregroundMark x1="57538" y1="53106" x2="57538" y2="53106"/>
                        <a14:foregroundMark x1="44769" y1="53715" x2="44769" y2="53715"/>
                        <a14:foregroundMark x1="43308" y1="55542" x2="43308" y2="55542"/>
                        <a14:foregroundMark x1="47231" y1="53106" x2="47231" y2="53106"/>
                        <a14:foregroundMark x1="40154" y1="60049" x2="40154" y2="60049"/>
                        <a14:foregroundMark x1="67154" y1="55786" x2="67154" y2="55786"/>
                        <a14:foregroundMark x1="69077" y1="43240" x2="69077" y2="43240"/>
                        <a14:foregroundMark x1="71077" y1="43362" x2="71077" y2="43362"/>
                        <a14:foregroundMark x1="67769" y1="43971" x2="67769" y2="43971"/>
                        <a14:foregroundMark x1="66769" y1="44458" x2="66769" y2="44458"/>
                        <a14:foregroundMark x1="80000" y1="51279" x2="80000" y2="51279"/>
                        <a14:foregroundMark x1="75000" y1="53106" x2="75000" y2="53106"/>
                        <a14:foregroundMark x1="76077" y1="52984" x2="76077" y2="52984"/>
                        <a14:foregroundMark x1="83385" y1="50548" x2="83385" y2="50548"/>
                        <a14:foregroundMark x1="91231" y1="36419" x2="91231" y2="36419"/>
                        <a14:foregroundMark x1="87462" y1="36663" x2="87462" y2="36663"/>
                        <a14:foregroundMark x1="91615" y1="37515" x2="91615" y2="37515"/>
                        <a14:foregroundMark x1="86846" y1="36297" x2="86846" y2="36297"/>
                        <a14:foregroundMark x1="86692" y1="37759" x2="86692" y2="37759"/>
                        <a14:foregroundMark x1="95769" y1="50305" x2="95769" y2="50305"/>
                        <a14:foregroundMark x1="52077" y1="51279" x2="52077" y2="51279"/>
                        <a14:foregroundMark x1="13538" y1="55542" x2="13538" y2="55542"/>
                        <a14:foregroundMark x1="16538" y1="60658" x2="16538" y2="60658"/>
                        <a14:foregroundMark x1="5385" y1="47747" x2="5385" y2="47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64" y="3917300"/>
            <a:ext cx="4656407" cy="29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160</Words>
  <Application>Microsoft Office PowerPoint</Application>
  <PresentationFormat>Široki ekran</PresentationFormat>
  <Paragraphs>73</Paragraphs>
  <Slides>8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</vt:lpstr>
      <vt:lpstr>ВРСТЕ УГЛОВА</vt:lpstr>
      <vt:lpstr>ПОНАВЉАЊЕ</vt:lpstr>
      <vt:lpstr>PowerPoint prezentacija</vt:lpstr>
      <vt:lpstr>ВРСТЕ УГЛОВА</vt:lpstr>
      <vt:lpstr>Задатак 1:</vt:lpstr>
      <vt:lpstr>Задатак 2: Запиши све углове који се на овој слици могу уочити и одреди какви су.</vt:lpstr>
      <vt:lpstr>Задатак 3: Напиши колико оштрих, правих или тупих углова има на сваком од нацртаних четвoроуглова.</vt:lpstr>
      <vt:lpstr>Задаци за самосталан рад: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УГЛОВА</dc:title>
  <dc:creator>ucenik</dc:creator>
  <cp:lastModifiedBy>ucenik</cp:lastModifiedBy>
  <cp:revision>36</cp:revision>
  <dcterms:created xsi:type="dcterms:W3CDTF">2021-02-11T16:04:39Z</dcterms:created>
  <dcterms:modified xsi:type="dcterms:W3CDTF">2021-02-14T13:13:04Z</dcterms:modified>
</cp:coreProperties>
</file>